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4008" r:id="rId5"/>
    <p:sldId id="1309" r:id="rId6"/>
    <p:sldId id="4011" r:id="rId7"/>
    <p:sldId id="925" r:id="rId8"/>
    <p:sldId id="306" r:id="rId9"/>
    <p:sldId id="924" r:id="rId10"/>
    <p:sldId id="307" r:id="rId11"/>
    <p:sldId id="918" r:id="rId12"/>
    <p:sldId id="4009" r:id="rId13"/>
    <p:sldId id="1308" r:id="rId14"/>
    <p:sldId id="937" r:id="rId15"/>
    <p:sldId id="958" r:id="rId16"/>
    <p:sldId id="1312" r:id="rId17"/>
    <p:sldId id="1316" r:id="rId18"/>
    <p:sldId id="4010" r:id="rId19"/>
    <p:sldId id="1325" r:id="rId20"/>
    <p:sldId id="1326" r:id="rId21"/>
    <p:sldId id="1322" r:id="rId22"/>
    <p:sldId id="1320" r:id="rId23"/>
    <p:sldId id="401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270E18-5A2E-4C41-9063-743D44C3B3FF}" v="107" dt="2020-08-07T15:14:34.7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2" autoAdjust="0"/>
    <p:restoredTop sz="93936" autoAdjust="0"/>
  </p:normalViewPr>
  <p:slideViewPr>
    <p:cSldViewPr snapToGrid="0">
      <p:cViewPr varScale="1">
        <p:scale>
          <a:sx n="78" d="100"/>
          <a:sy n="78" d="100"/>
        </p:scale>
        <p:origin x="6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4690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061F75-6BA3-4EF8-80E3-CEBDCA779270}" type="doc">
      <dgm:prSet loTypeId="urn:microsoft.com/office/officeart/2005/8/layout/venn1" loCatId="relationship" qsTypeId="urn:microsoft.com/office/officeart/2005/8/quickstyle/simple3" qsCatId="simple" csTypeId="urn:microsoft.com/office/officeart/2005/8/colors/colorful4" csCatId="colorful" phldr="1"/>
      <dgm:spPr/>
    </dgm:pt>
    <dgm:pt modelId="{E747EB61-F954-4064-80EB-2144DAB2342A}">
      <dgm:prSet phldrT="[Text]"/>
      <dgm:spPr/>
      <dgm:t>
        <a:bodyPr/>
        <a:lstStyle/>
        <a:p>
          <a:r>
            <a:rPr lang="en-US" b="1"/>
            <a:t>Geospatial Mapping</a:t>
          </a:r>
        </a:p>
      </dgm:t>
    </dgm:pt>
    <dgm:pt modelId="{F68B133D-2E0F-4995-8D74-63D1163FE65B}" type="parTrans" cxnId="{B88CFD5A-9953-4CDA-98B3-AA51330C0219}">
      <dgm:prSet/>
      <dgm:spPr/>
      <dgm:t>
        <a:bodyPr/>
        <a:lstStyle/>
        <a:p>
          <a:endParaRPr lang="en-US"/>
        </a:p>
      </dgm:t>
    </dgm:pt>
    <dgm:pt modelId="{4AE3A6EE-42CD-4250-BBFD-02A152714B2C}" type="sibTrans" cxnId="{B88CFD5A-9953-4CDA-98B3-AA51330C0219}">
      <dgm:prSet/>
      <dgm:spPr/>
      <dgm:t>
        <a:bodyPr/>
        <a:lstStyle/>
        <a:p>
          <a:endParaRPr lang="en-US"/>
        </a:p>
      </dgm:t>
    </dgm:pt>
    <dgm:pt modelId="{C3507898-5217-406A-B420-F7E3ECCF1812}">
      <dgm:prSet phldrT="[Text]"/>
      <dgm:spPr/>
      <dgm:t>
        <a:bodyPr/>
        <a:lstStyle/>
        <a:p>
          <a:r>
            <a:rPr lang="en-US" b="1"/>
            <a:t>Mixed Reality</a:t>
          </a:r>
        </a:p>
      </dgm:t>
    </dgm:pt>
    <dgm:pt modelId="{266C014C-A6C4-40DF-8B0C-CD8F899DB3A6}" type="parTrans" cxnId="{B057B707-4F16-4DAD-B02F-AF69ED64ED55}">
      <dgm:prSet/>
      <dgm:spPr/>
      <dgm:t>
        <a:bodyPr/>
        <a:lstStyle/>
        <a:p>
          <a:endParaRPr lang="en-US"/>
        </a:p>
      </dgm:t>
    </dgm:pt>
    <dgm:pt modelId="{00CCDCAB-5F2D-482E-97BC-C20C02C52AAB}" type="sibTrans" cxnId="{B057B707-4F16-4DAD-B02F-AF69ED64ED55}">
      <dgm:prSet/>
      <dgm:spPr/>
      <dgm:t>
        <a:bodyPr/>
        <a:lstStyle/>
        <a:p>
          <a:endParaRPr lang="en-US"/>
        </a:p>
      </dgm:t>
    </dgm:pt>
    <dgm:pt modelId="{A2241254-ADD5-4D99-8DB0-AAE543901D2F}">
      <dgm:prSet phldrT="[Text]"/>
      <dgm:spPr/>
      <dgm:t>
        <a:bodyPr/>
        <a:lstStyle/>
        <a:p>
          <a:r>
            <a:rPr lang="en-US" b="1"/>
            <a:t>3D Data Capture</a:t>
          </a:r>
        </a:p>
      </dgm:t>
    </dgm:pt>
    <dgm:pt modelId="{A6D7E5DF-31EB-4D71-9B75-B5B421FE1DD7}" type="parTrans" cxnId="{D9423945-BAF0-41C2-9297-6B67321374BA}">
      <dgm:prSet/>
      <dgm:spPr/>
      <dgm:t>
        <a:bodyPr/>
        <a:lstStyle/>
        <a:p>
          <a:endParaRPr lang="en-US"/>
        </a:p>
      </dgm:t>
    </dgm:pt>
    <dgm:pt modelId="{2A2788BE-61F1-4C2A-B0F3-38B6B2D8F0A3}" type="sibTrans" cxnId="{D9423945-BAF0-41C2-9297-6B67321374BA}">
      <dgm:prSet/>
      <dgm:spPr/>
      <dgm:t>
        <a:bodyPr/>
        <a:lstStyle/>
        <a:p>
          <a:endParaRPr lang="en-US"/>
        </a:p>
      </dgm:t>
    </dgm:pt>
    <dgm:pt modelId="{C906F315-1120-404C-A20F-2B0EF87A65D6}">
      <dgm:prSet phldrT="[Text]"/>
      <dgm:spPr/>
      <dgm:t>
        <a:bodyPr/>
        <a:lstStyle/>
        <a:p>
          <a:r>
            <a:rPr lang="en-US" b="1"/>
            <a:t>Annotation &amp; Activity Based Intelligence Systems</a:t>
          </a:r>
        </a:p>
      </dgm:t>
    </dgm:pt>
    <dgm:pt modelId="{D1584147-D2A2-4FE0-B483-6C0F4F2C997A}" type="parTrans" cxnId="{FAB40A06-DCFD-4262-A43A-FC34426FA23C}">
      <dgm:prSet/>
      <dgm:spPr/>
      <dgm:t>
        <a:bodyPr/>
        <a:lstStyle/>
        <a:p>
          <a:endParaRPr lang="en-US"/>
        </a:p>
      </dgm:t>
    </dgm:pt>
    <dgm:pt modelId="{10C6C18C-EDD9-4F5C-A969-8FB122894EB1}" type="sibTrans" cxnId="{FAB40A06-DCFD-4262-A43A-FC34426FA23C}">
      <dgm:prSet/>
      <dgm:spPr/>
      <dgm:t>
        <a:bodyPr/>
        <a:lstStyle/>
        <a:p>
          <a:endParaRPr lang="en-US"/>
        </a:p>
      </dgm:t>
    </dgm:pt>
    <dgm:pt modelId="{1FA3503C-BD48-4D73-A1A1-B0CF68F2BF8B}">
      <dgm:prSet phldrT="[Text]"/>
      <dgm:spPr/>
      <dgm:t>
        <a:bodyPr/>
        <a:lstStyle/>
        <a:p>
          <a:r>
            <a:rPr lang="en-US" b="1"/>
            <a:t>Artificial Intelligence/Computer Vision &amp; Autonomous Systems</a:t>
          </a:r>
        </a:p>
      </dgm:t>
    </dgm:pt>
    <dgm:pt modelId="{FEC320F0-D5EB-4F96-9C50-0C16A34AD1C3}" type="parTrans" cxnId="{C1E818BE-E4F6-438C-868B-915FB776F24C}">
      <dgm:prSet/>
      <dgm:spPr/>
      <dgm:t>
        <a:bodyPr/>
        <a:lstStyle/>
        <a:p>
          <a:endParaRPr lang="en-US"/>
        </a:p>
      </dgm:t>
    </dgm:pt>
    <dgm:pt modelId="{B31E1F5B-5FB6-407E-BEA2-8B9C6E4008C6}" type="sibTrans" cxnId="{C1E818BE-E4F6-438C-868B-915FB776F24C}">
      <dgm:prSet/>
      <dgm:spPr/>
      <dgm:t>
        <a:bodyPr/>
        <a:lstStyle/>
        <a:p>
          <a:endParaRPr lang="en-US"/>
        </a:p>
      </dgm:t>
    </dgm:pt>
    <dgm:pt modelId="{F29839E2-2277-4A02-A733-1ECB09017B54}" type="pres">
      <dgm:prSet presAssocID="{76061F75-6BA3-4EF8-80E3-CEBDCA779270}" presName="compositeShape" presStyleCnt="0">
        <dgm:presLayoutVars>
          <dgm:chMax val="7"/>
          <dgm:dir/>
          <dgm:resizeHandles val="exact"/>
        </dgm:presLayoutVars>
      </dgm:prSet>
      <dgm:spPr/>
    </dgm:pt>
    <dgm:pt modelId="{CC157DF8-9932-4FF7-922A-9EBA15C6434B}" type="pres">
      <dgm:prSet presAssocID="{E747EB61-F954-4064-80EB-2144DAB2342A}" presName="circ1" presStyleLbl="vennNode1" presStyleIdx="0" presStyleCnt="5" custScaleX="160085" custScaleY="160348" custLinFactNeighborX="-34693" custLinFactNeighborY="-36146"/>
      <dgm:spPr/>
    </dgm:pt>
    <dgm:pt modelId="{0CD694C7-87A1-4228-8CC1-39E9F3DAB84A}" type="pres">
      <dgm:prSet presAssocID="{E747EB61-F954-4064-80EB-2144DAB2342A}" presName="circ1Tx" presStyleLbl="revTx" presStyleIdx="0" presStyleCnt="0" custLinFactNeighborX="-23987" custLinFactNeighborY="31814">
        <dgm:presLayoutVars>
          <dgm:chMax val="0"/>
          <dgm:chPref val="0"/>
          <dgm:bulletEnabled val="1"/>
        </dgm:presLayoutVars>
      </dgm:prSet>
      <dgm:spPr/>
    </dgm:pt>
    <dgm:pt modelId="{A8C168AA-0667-41D5-9C4B-F63820D64311}" type="pres">
      <dgm:prSet presAssocID="{C3507898-5217-406A-B420-F7E3ECCF1812}" presName="circ2" presStyleLbl="vennNode1" presStyleIdx="1" presStyleCnt="5" custScaleX="165915" custScaleY="164001" custLinFactNeighborX="7186" custLinFactNeighborY="4615"/>
      <dgm:spPr/>
    </dgm:pt>
    <dgm:pt modelId="{8BB18117-74BE-4CDD-B5F5-B10506F8E8C6}" type="pres">
      <dgm:prSet presAssocID="{C3507898-5217-406A-B420-F7E3ECCF1812}" presName="circ2Tx" presStyleLbl="revTx" presStyleIdx="0" presStyleCnt="0" custLinFactY="100000" custLinFactNeighborX="-82185" custLinFactNeighborY="101421">
        <dgm:presLayoutVars>
          <dgm:chMax val="0"/>
          <dgm:chPref val="0"/>
          <dgm:bulletEnabled val="1"/>
        </dgm:presLayoutVars>
      </dgm:prSet>
      <dgm:spPr/>
    </dgm:pt>
    <dgm:pt modelId="{E7E2127B-E191-4C8E-926D-ACA2C61FC76D}" type="pres">
      <dgm:prSet presAssocID="{A2241254-ADD5-4D99-8DB0-AAE543901D2F}" presName="circ3" presStyleLbl="vennNode1" presStyleIdx="2" presStyleCnt="5" custScaleX="161812" custScaleY="169996" custLinFactNeighborX="-6359" custLinFactNeighborY="24818"/>
      <dgm:spPr/>
    </dgm:pt>
    <dgm:pt modelId="{C78187EB-6D73-4D64-AB35-2F14E4F70746}" type="pres">
      <dgm:prSet presAssocID="{A2241254-ADD5-4D99-8DB0-AAE543901D2F}" presName="circ3Tx" presStyleLbl="revTx" presStyleIdx="0" presStyleCnt="0" custScaleX="106858" custLinFactY="-63763" custLinFactNeighborX="-35632" custLinFactNeighborY="-100000">
        <dgm:presLayoutVars>
          <dgm:chMax val="0"/>
          <dgm:chPref val="0"/>
          <dgm:bulletEnabled val="1"/>
        </dgm:presLayoutVars>
      </dgm:prSet>
      <dgm:spPr/>
    </dgm:pt>
    <dgm:pt modelId="{10677F27-4F7D-4100-AC83-58566B9ED19A}" type="pres">
      <dgm:prSet presAssocID="{C906F315-1120-404C-A20F-2B0EF87A65D6}" presName="circ4" presStyleLbl="vennNode1" presStyleIdx="3" presStyleCnt="5" custScaleX="155212" custScaleY="167992" custLinFactNeighborX="-45371" custLinFactNeighborY="27937"/>
      <dgm:spPr/>
    </dgm:pt>
    <dgm:pt modelId="{9F9217A6-9200-4B5F-B077-1C1C53D0F790}" type="pres">
      <dgm:prSet presAssocID="{C906F315-1120-404C-A20F-2B0EF87A65D6}" presName="circ4Tx" presStyleLbl="revTx" presStyleIdx="0" presStyleCnt="0" custLinFactNeighborX="33341" custLinFactNeighborY="35417">
        <dgm:presLayoutVars>
          <dgm:chMax val="0"/>
          <dgm:chPref val="0"/>
          <dgm:bulletEnabled val="1"/>
        </dgm:presLayoutVars>
      </dgm:prSet>
      <dgm:spPr/>
    </dgm:pt>
    <dgm:pt modelId="{7BC6FD3D-9097-430C-B889-D1C5D39E6832}" type="pres">
      <dgm:prSet presAssocID="{1FA3503C-BD48-4D73-A1A1-B0CF68F2BF8B}" presName="circ5" presStyleLbl="vennNode1" presStyleIdx="4" presStyleCnt="5" custScaleX="173239" custScaleY="161383" custLinFactNeighborX="-61736" custLinFactNeighborY="2486"/>
      <dgm:spPr/>
    </dgm:pt>
    <dgm:pt modelId="{2DB73D78-46DB-4256-A613-5CAB2ED5B6B1}" type="pres">
      <dgm:prSet presAssocID="{1FA3503C-BD48-4D73-A1A1-B0CF68F2BF8B}" presName="circ5Tx" presStyleLbl="revTx" presStyleIdx="0" presStyleCnt="0" custLinFactNeighborX="-11437" custLinFactNeighborY="21372">
        <dgm:presLayoutVars>
          <dgm:chMax val="0"/>
          <dgm:chPref val="0"/>
          <dgm:bulletEnabled val="1"/>
        </dgm:presLayoutVars>
      </dgm:prSet>
      <dgm:spPr/>
    </dgm:pt>
  </dgm:ptLst>
  <dgm:cxnLst>
    <dgm:cxn modelId="{FAB40A06-DCFD-4262-A43A-FC34426FA23C}" srcId="{76061F75-6BA3-4EF8-80E3-CEBDCA779270}" destId="{C906F315-1120-404C-A20F-2B0EF87A65D6}" srcOrd="3" destOrd="0" parTransId="{D1584147-D2A2-4FE0-B483-6C0F4F2C997A}" sibTransId="{10C6C18C-EDD9-4F5C-A969-8FB122894EB1}"/>
    <dgm:cxn modelId="{B057B707-4F16-4DAD-B02F-AF69ED64ED55}" srcId="{76061F75-6BA3-4EF8-80E3-CEBDCA779270}" destId="{C3507898-5217-406A-B420-F7E3ECCF1812}" srcOrd="1" destOrd="0" parTransId="{266C014C-A6C4-40DF-8B0C-CD8F899DB3A6}" sibTransId="{00CCDCAB-5F2D-482E-97BC-C20C02C52AAB}"/>
    <dgm:cxn modelId="{EFE7DC20-7A5A-4212-96A2-C06E01F9F574}" type="presOf" srcId="{76061F75-6BA3-4EF8-80E3-CEBDCA779270}" destId="{F29839E2-2277-4A02-A733-1ECB09017B54}" srcOrd="0" destOrd="0" presId="urn:microsoft.com/office/officeart/2005/8/layout/venn1"/>
    <dgm:cxn modelId="{06795421-1ACE-4C42-92B0-8EBDF81910E1}" type="presOf" srcId="{C906F315-1120-404C-A20F-2B0EF87A65D6}" destId="{9F9217A6-9200-4B5F-B077-1C1C53D0F790}" srcOrd="0" destOrd="0" presId="urn:microsoft.com/office/officeart/2005/8/layout/venn1"/>
    <dgm:cxn modelId="{4284FD3C-2B3B-4521-A3E6-F8FC8740ECC7}" type="presOf" srcId="{C3507898-5217-406A-B420-F7E3ECCF1812}" destId="{8BB18117-74BE-4CDD-B5F5-B10506F8E8C6}" srcOrd="0" destOrd="0" presId="urn:microsoft.com/office/officeart/2005/8/layout/venn1"/>
    <dgm:cxn modelId="{D9423945-BAF0-41C2-9297-6B67321374BA}" srcId="{76061F75-6BA3-4EF8-80E3-CEBDCA779270}" destId="{A2241254-ADD5-4D99-8DB0-AAE543901D2F}" srcOrd="2" destOrd="0" parTransId="{A6D7E5DF-31EB-4D71-9B75-B5B421FE1DD7}" sibTransId="{2A2788BE-61F1-4C2A-B0F3-38B6B2D8F0A3}"/>
    <dgm:cxn modelId="{B88CFD5A-9953-4CDA-98B3-AA51330C0219}" srcId="{76061F75-6BA3-4EF8-80E3-CEBDCA779270}" destId="{E747EB61-F954-4064-80EB-2144DAB2342A}" srcOrd="0" destOrd="0" parTransId="{F68B133D-2E0F-4995-8D74-63D1163FE65B}" sibTransId="{4AE3A6EE-42CD-4250-BBFD-02A152714B2C}"/>
    <dgm:cxn modelId="{0ECD2F88-4551-4458-88FF-E893710E85DB}" type="presOf" srcId="{1FA3503C-BD48-4D73-A1A1-B0CF68F2BF8B}" destId="{2DB73D78-46DB-4256-A613-5CAB2ED5B6B1}" srcOrd="0" destOrd="0" presId="urn:microsoft.com/office/officeart/2005/8/layout/venn1"/>
    <dgm:cxn modelId="{C1E818BE-E4F6-438C-868B-915FB776F24C}" srcId="{76061F75-6BA3-4EF8-80E3-CEBDCA779270}" destId="{1FA3503C-BD48-4D73-A1A1-B0CF68F2BF8B}" srcOrd="4" destOrd="0" parTransId="{FEC320F0-D5EB-4F96-9C50-0C16A34AD1C3}" sibTransId="{B31E1F5B-5FB6-407E-BEA2-8B9C6E4008C6}"/>
    <dgm:cxn modelId="{00E8A8CB-7BF8-4D45-A3A4-429FB49F42CC}" type="presOf" srcId="{E747EB61-F954-4064-80EB-2144DAB2342A}" destId="{0CD694C7-87A1-4228-8CC1-39E9F3DAB84A}" srcOrd="0" destOrd="0" presId="urn:microsoft.com/office/officeart/2005/8/layout/venn1"/>
    <dgm:cxn modelId="{B6847BD6-F50C-4B92-9065-01AE37E04971}" type="presOf" srcId="{A2241254-ADD5-4D99-8DB0-AAE543901D2F}" destId="{C78187EB-6D73-4D64-AB35-2F14E4F70746}" srcOrd="0" destOrd="0" presId="urn:microsoft.com/office/officeart/2005/8/layout/venn1"/>
    <dgm:cxn modelId="{BDC04A51-3698-4AC7-90B8-89FC1A1D2966}" type="presParOf" srcId="{F29839E2-2277-4A02-A733-1ECB09017B54}" destId="{CC157DF8-9932-4FF7-922A-9EBA15C6434B}" srcOrd="0" destOrd="0" presId="urn:microsoft.com/office/officeart/2005/8/layout/venn1"/>
    <dgm:cxn modelId="{94CECFAB-9425-4996-9075-9858CD8B4B4D}" type="presParOf" srcId="{F29839E2-2277-4A02-A733-1ECB09017B54}" destId="{0CD694C7-87A1-4228-8CC1-39E9F3DAB84A}" srcOrd="1" destOrd="0" presId="urn:microsoft.com/office/officeart/2005/8/layout/venn1"/>
    <dgm:cxn modelId="{6ECA2944-99F1-4B86-9503-8EF0F03DF7E5}" type="presParOf" srcId="{F29839E2-2277-4A02-A733-1ECB09017B54}" destId="{A8C168AA-0667-41D5-9C4B-F63820D64311}" srcOrd="2" destOrd="0" presId="urn:microsoft.com/office/officeart/2005/8/layout/venn1"/>
    <dgm:cxn modelId="{AD7D072D-861A-4F06-8753-690D4D434AFA}" type="presParOf" srcId="{F29839E2-2277-4A02-A733-1ECB09017B54}" destId="{8BB18117-74BE-4CDD-B5F5-B10506F8E8C6}" srcOrd="3" destOrd="0" presId="urn:microsoft.com/office/officeart/2005/8/layout/venn1"/>
    <dgm:cxn modelId="{35BF83EC-71AE-4CBB-BDD6-B4D8D2AC8022}" type="presParOf" srcId="{F29839E2-2277-4A02-A733-1ECB09017B54}" destId="{E7E2127B-E191-4C8E-926D-ACA2C61FC76D}" srcOrd="4" destOrd="0" presId="urn:microsoft.com/office/officeart/2005/8/layout/venn1"/>
    <dgm:cxn modelId="{14184D08-601B-4FD2-A541-48EAD68C52D8}" type="presParOf" srcId="{F29839E2-2277-4A02-A733-1ECB09017B54}" destId="{C78187EB-6D73-4D64-AB35-2F14E4F70746}" srcOrd="5" destOrd="0" presId="urn:microsoft.com/office/officeart/2005/8/layout/venn1"/>
    <dgm:cxn modelId="{9BC21370-8676-4AA7-9738-FAE211B97D47}" type="presParOf" srcId="{F29839E2-2277-4A02-A733-1ECB09017B54}" destId="{10677F27-4F7D-4100-AC83-58566B9ED19A}" srcOrd="6" destOrd="0" presId="urn:microsoft.com/office/officeart/2005/8/layout/venn1"/>
    <dgm:cxn modelId="{D723D7C2-70FE-41D4-8C8C-1B4BBCDDEC59}" type="presParOf" srcId="{F29839E2-2277-4A02-A733-1ECB09017B54}" destId="{9F9217A6-9200-4B5F-B077-1C1C53D0F790}" srcOrd="7" destOrd="0" presId="urn:microsoft.com/office/officeart/2005/8/layout/venn1"/>
    <dgm:cxn modelId="{51DD62BF-DB6F-4E41-9DFA-D44622DFEEE0}" type="presParOf" srcId="{F29839E2-2277-4A02-A733-1ECB09017B54}" destId="{7BC6FD3D-9097-430C-B889-D1C5D39E6832}" srcOrd="8" destOrd="0" presId="urn:microsoft.com/office/officeart/2005/8/layout/venn1"/>
    <dgm:cxn modelId="{464C8D8B-BED4-44B4-885E-BD60A0EA2128}" type="presParOf" srcId="{F29839E2-2277-4A02-A733-1ECB09017B54}" destId="{2DB73D78-46DB-4256-A613-5CAB2ED5B6B1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157DF8-9932-4FF7-922A-9EBA15C6434B}">
      <dsp:nvSpPr>
        <dsp:cNvPr id="0" name=""/>
        <dsp:cNvSpPr/>
      </dsp:nvSpPr>
      <dsp:spPr>
        <a:xfrm>
          <a:off x="1008675" y="956642"/>
          <a:ext cx="1893799" cy="1896910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CD694C7-87A1-4228-8CC1-39E9F3DAB84A}">
      <dsp:nvSpPr>
        <dsp:cNvPr id="0" name=""/>
        <dsp:cNvSpPr/>
      </dsp:nvSpPr>
      <dsp:spPr>
        <a:xfrm>
          <a:off x="1350686" y="1030606"/>
          <a:ext cx="1372275" cy="79429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Geospatial Mapping</a:t>
          </a:r>
        </a:p>
      </dsp:txBody>
      <dsp:txXfrm>
        <a:off x="1350686" y="1030606"/>
        <a:ext cx="1372275" cy="794297"/>
      </dsp:txXfrm>
    </dsp:sp>
    <dsp:sp modelId="{A8C168AA-0667-41D5-9C4B-F63820D64311}">
      <dsp:nvSpPr>
        <dsp:cNvPr id="0" name=""/>
        <dsp:cNvSpPr/>
      </dsp:nvSpPr>
      <dsp:spPr>
        <a:xfrm>
          <a:off x="1919629" y="1744080"/>
          <a:ext cx="1962767" cy="194012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283123"/>
                <a:satOff val="-5191"/>
                <a:lumOff val="377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50000"/>
                <a:hueOff val="-283123"/>
                <a:satOff val="-5191"/>
                <a:lumOff val="377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50000"/>
                <a:hueOff val="-283123"/>
                <a:satOff val="-5191"/>
                <a:lumOff val="377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BB18117-74BE-4CDD-B5F5-B10506F8E8C6}">
      <dsp:nvSpPr>
        <dsp:cNvPr id="0" name=""/>
        <dsp:cNvSpPr/>
      </dsp:nvSpPr>
      <dsp:spPr>
        <a:xfrm>
          <a:off x="2490533" y="3561746"/>
          <a:ext cx="1230315" cy="86189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Mixed Reality</a:t>
          </a:r>
        </a:p>
      </dsp:txBody>
      <dsp:txXfrm>
        <a:off x="2490533" y="3561746"/>
        <a:ext cx="1230315" cy="861897"/>
      </dsp:txXfrm>
    </dsp:sp>
    <dsp:sp modelId="{E7E2127B-E191-4C8E-926D-ACA2C61FC76D}">
      <dsp:nvSpPr>
        <dsp:cNvPr id="0" name=""/>
        <dsp:cNvSpPr/>
      </dsp:nvSpPr>
      <dsp:spPr>
        <a:xfrm>
          <a:off x="1611891" y="2476927"/>
          <a:ext cx="1914229" cy="201104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566246"/>
                <a:satOff val="-10382"/>
                <a:lumOff val="754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50000"/>
                <a:hueOff val="-566246"/>
                <a:satOff val="-10382"/>
                <a:lumOff val="754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50000"/>
                <a:hueOff val="-566246"/>
                <a:satOff val="-10382"/>
                <a:lumOff val="754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78187EB-6D73-4D64-AB35-2F14E4F70746}">
      <dsp:nvSpPr>
        <dsp:cNvPr id="0" name=""/>
        <dsp:cNvSpPr/>
      </dsp:nvSpPr>
      <dsp:spPr>
        <a:xfrm>
          <a:off x="2831815" y="1884531"/>
          <a:ext cx="1314690" cy="86189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3D Data Capture</a:t>
          </a:r>
        </a:p>
      </dsp:txBody>
      <dsp:txXfrm>
        <a:off x="2831815" y="1884531"/>
        <a:ext cx="1314690" cy="861897"/>
      </dsp:txXfrm>
    </dsp:sp>
    <dsp:sp modelId="{10677F27-4F7D-4100-AC83-58566B9ED19A}">
      <dsp:nvSpPr>
        <dsp:cNvPr id="0" name=""/>
        <dsp:cNvSpPr/>
      </dsp:nvSpPr>
      <dsp:spPr>
        <a:xfrm>
          <a:off x="632938" y="2525678"/>
          <a:ext cx="1836151" cy="198733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849370"/>
                <a:satOff val="-15573"/>
                <a:lumOff val="113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50000"/>
                <a:hueOff val="-849370"/>
                <a:satOff val="-15573"/>
                <a:lumOff val="113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50000"/>
                <a:hueOff val="-849370"/>
                <a:satOff val="-15573"/>
                <a:lumOff val="113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F9217A6-9200-4B5F-B077-1C1C53D0F790}">
      <dsp:nvSpPr>
        <dsp:cNvPr id="0" name=""/>
        <dsp:cNvSpPr/>
      </dsp:nvSpPr>
      <dsp:spPr>
        <a:xfrm>
          <a:off x="599478" y="3601258"/>
          <a:ext cx="1230315" cy="86189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Annotation &amp; Activity Based Intelligence Systems</a:t>
          </a:r>
        </a:p>
      </dsp:txBody>
      <dsp:txXfrm>
        <a:off x="599478" y="3601258"/>
        <a:ext cx="1230315" cy="861897"/>
      </dsp:txXfrm>
    </dsp:sp>
    <dsp:sp modelId="{7BC6FD3D-9097-430C-B889-D1C5D39E6832}">
      <dsp:nvSpPr>
        <dsp:cNvPr id="0" name=""/>
        <dsp:cNvSpPr/>
      </dsp:nvSpPr>
      <dsp:spPr>
        <a:xfrm>
          <a:off x="160940" y="1734380"/>
          <a:ext cx="2049410" cy="190915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1132493"/>
                <a:satOff val="-20764"/>
                <a:lumOff val="1509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50000"/>
                <a:hueOff val="-1132493"/>
                <a:satOff val="-20764"/>
                <a:lumOff val="1509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50000"/>
                <a:hueOff val="-1132493"/>
                <a:satOff val="-20764"/>
                <a:lumOff val="1509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DB73D78-46DB-4256-A613-5CAB2ED5B6B1}">
      <dsp:nvSpPr>
        <dsp:cNvPr id="0" name=""/>
        <dsp:cNvSpPr/>
      </dsp:nvSpPr>
      <dsp:spPr>
        <a:xfrm>
          <a:off x="0" y="2009909"/>
          <a:ext cx="1230315" cy="86189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Artificial Intelligence/Computer Vision &amp; Autonomous Systems</a:t>
          </a:r>
        </a:p>
      </dsp:txBody>
      <dsp:txXfrm>
        <a:off x="0" y="2009909"/>
        <a:ext cx="1230315" cy="8618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6E2A874-C42B-40EB-A2C5-CABA665D9B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5DD31-B9E2-4A0F-8D76-F847B983F8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F5231-0ABD-43C3-B5CF-DB8076F3E6F1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4F9357-DC66-4AF6-9203-A914983640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51A95-A065-45F9-9CD2-6D92DB73E3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73AAB-1954-45EA-9100-7D9D00F3C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293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09839-EDA3-4E0D-80A2-7E5F5702813E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83378-13C3-444F-9660-2C4DF7093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24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iersin.org/articles/10.3389/fpsyg.2018.02086/full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c.europa.eu/futurium/en/system/files/ged/vr_ecosystem_eu_report_0.pdf" TargetMode="External"/><Relationship Id="rId4" Type="http://schemas.openxmlformats.org/officeDocument/2006/relationships/hyperlink" Target="https://medium.com/@marknb00/where-in-the-world-is-ar-vr-research-happening-ddebbdc6436b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foreignpolicy.com/2019/06/21/chinas-communist-party-is-making-its-own-virtual-reality/" TargetMode="External"/><Relationship Id="rId3" Type="http://schemas.openxmlformats.org/officeDocument/2006/relationships/hyperlink" Target="https://cset.georgetown.edu/wp-content/uploads/t0076_innovation_driven_development_strategy_EN.pdf" TargetMode="External"/><Relationship Id="rId7" Type="http://schemas.openxmlformats.org/officeDocument/2006/relationships/hyperlink" Target="https://www.vrfocus.com/2018/10/chinas-jiangxi-province-pledges-substantial-investment-in-vr-and-ar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mckinsey.com/industries/technology-media-and-telecommunications/our-insights/augmented-and-virtual-reality-the-promise-and-peril-of-immersive-technologies" TargetMode="External"/><Relationship Id="rId5" Type="http://schemas.openxmlformats.org/officeDocument/2006/relationships/hyperlink" Target="https://www.opengovasia.com/chinese-industry-alliance-issues-virtual-reality-standards-under-guidance-of-ministry-of-industry-and-information-technology/" TargetMode="External"/><Relationship Id="rId4" Type="http://schemas.openxmlformats.org/officeDocument/2006/relationships/hyperlink" Target="http://www.miit.gov.cn/n1146285/n1146352/n3054355/n3057643/n3057649/c6559691/content.html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 2020 Report from the Federation of American Science’s Congressional Research Serviceshttps://fas.org/sgp/crs/misc/R44307.pdf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3DC66-32F7-40CF-9F11-500EEEE8B9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94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mapping itself x 2D/3D computer vision/AI/ML</a:t>
            </a:r>
          </a:p>
          <a:p>
            <a:r>
              <a:rPr lang="en-US" dirty="0"/>
              <a:t>XR, ABI, and social media </a:t>
            </a:r>
            <a:r>
              <a:rPr lang="en-US" dirty="0" err="1"/>
              <a:t>etc</a:t>
            </a:r>
            <a:r>
              <a:rPr lang="en-US" dirty="0"/>
              <a:t> (= additional skill sets to mappers, </a:t>
            </a:r>
            <a:r>
              <a:rPr lang="en-US" dirty="0" err="1"/>
              <a:t>esp</a:t>
            </a:r>
            <a:r>
              <a:rPr lang="en-US" dirty="0"/>
              <a:t> re: game engines)</a:t>
            </a:r>
          </a:p>
          <a:p>
            <a:r>
              <a:rPr lang="en-US" dirty="0"/>
              <a:t>Preparation for an even greater exponential avalanche of incoming data than we’ve already been seeing….But at extreme, invasive 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B051D-67C7-4589-9DC0-933D7D5C6E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0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https://neurohive.io/en/datasets/new-datasets-for-3d-object-recognition/</a:t>
            </a:r>
          </a:p>
          <a:p>
            <a:r>
              <a:rPr lang="en-US" dirty="0"/>
              <a:t>Image of ObjectNetLess3D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83378-13C3-444F-9660-2C4DF70939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92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Biggest Challenge of all—we may already be falling behind and losing the Extended Reality War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3DC66-32F7-40CF-9F11-500EEEE8B9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22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While the US has the most papers, other countries have the most influential papers (number of citations, most-cited researchers)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Canada also prolific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Europe has a lot of funding to back up its research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East Asia has the most researchers for 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Australia (University of South Australia) has the most cited researchers</a:t>
            </a:r>
          </a:p>
          <a:p>
            <a:endParaRPr lang="en-US"/>
          </a:p>
          <a:p>
            <a:r>
              <a:rPr lang="en-US"/>
              <a:t>Where basic research to applied</a:t>
            </a:r>
          </a:p>
          <a:p>
            <a:r>
              <a:rPr lang="en-US"/>
              <a:t>Source of graphs: 2018: The past, present, and future of virtual and augmented reality research: a network and cluster analysis of literature. Frontiers in psychology: Human Media Interaction https://</a:t>
            </a:r>
            <a:r>
              <a:rPr lang="en-US" err="1"/>
              <a:t>www.frontiersin.org</a:t>
            </a:r>
            <a:r>
              <a:rPr lang="en-US"/>
              <a:t>/articles/10.3389/fpsyg.2018.02086/full (note: sampling focused on VR/AR only and emphasis on romance language texts), Spanish/Italian author </a:t>
            </a:r>
            <a:r>
              <a:rPr lang="en-US" err="1"/>
              <a:t>collab</a:t>
            </a:r>
            <a:endParaRPr lang="en-US"/>
          </a:p>
          <a:p>
            <a:r>
              <a:rPr lang="en-US"/>
              <a:t>Additional graphics not included/combo-ed in from” https://</a:t>
            </a:r>
            <a:r>
              <a:rPr lang="en-US" err="1"/>
              <a:t>medium.com</a:t>
            </a:r>
            <a:r>
              <a:rPr lang="en-US"/>
              <a:t>/@marknb00/where-in-the-world-is-ar-vr-research-happening-ddebbdc6436b , South Australian author</a:t>
            </a:r>
          </a:p>
          <a:p>
            <a:r>
              <a:rPr lang="en-US"/>
              <a:t>Plus hand-trolling latest conference hosts/keynotes/papers/projects/impact</a:t>
            </a:r>
          </a:p>
          <a:p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University logos are an accumulation of 1) number of published research; 2) number of citations; 3) strength of commercial partnerships. Sources: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hlinkClick r:id="rId3"/>
              </a:rPr>
              <a:t>https://www.frontiersin.org/articles/10.3389/fpsyg.2018.02086/full</a:t>
            </a: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hlinkClick r:id="rId4"/>
              </a:rPr>
              <a:t>https://medium.com/@marknb00/where-in-the-world-is-ar-vr-research-happening-ddebbdc6436b</a:t>
            </a: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hlinkClick r:id="rId5"/>
              </a:rPr>
              <a:t>https://ec.europa.eu/futurium/en/system/files/ged/vr_ecosystem_eu_report_0.pdf</a:t>
            </a: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Country shading is based on number of VR articles published. Source: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hlinkClick r:id="rId5"/>
              </a:rPr>
              <a:t>https://ec.europa.eu/futurium/en/system/files/ged/vr_ecosystem_eu_report_0.pdf</a:t>
            </a: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3DC66-32F7-40CF-9F11-500EEEE8B9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73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But the VC spending and commercialization goes to the US (and China)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Most investments in the 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Biggest check sizes in the 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China: different dynamic: centrally planned where direction is set at the top and then provinces figure out how to allocate money in line with the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3DC66-32F7-40CF-9F11-500EEEE8B9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97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China is a making a big push into spatial computing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Dispel the myth that China is not focused on this space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Every five years, China puts out its economic plan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Virtual reality called out in China’s 14</a:t>
            </a:r>
            <a:r>
              <a:rPr lang="en-US" baseline="30000"/>
              <a:t>th</a:t>
            </a:r>
            <a:r>
              <a:rPr lang="en-US"/>
              <a:t> 5-year plan (2016 – 2020): </a:t>
            </a:r>
            <a:r>
              <a:rPr lang="en-US">
                <a:hlinkClick r:id="rId3"/>
              </a:rPr>
              <a:t>https://cset.georgetown.edu/wp-content/uploads/t0076_innovation_driven_development_strategy_EN.pdf</a:t>
            </a: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 2018: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“Guiding Opinion of the Ministry of Industry and Information Technology on Accelerating the Development of the Virtual Reality Industry” (released December 2018): </a:t>
            </a:r>
            <a:r>
              <a:rPr lang="en-US">
                <a:hlinkClick r:id="rId4"/>
              </a:rPr>
              <a:t>http://www.miit.gov.cn/n1146285/n1146352/n3054355/n3057643/n3057649/c6559691/content.html</a:t>
            </a:r>
            <a:endParaRPr lang="en-US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China creates a government sanctioned VR standards body (Industry of Virtual Reality Alliance): </a:t>
            </a:r>
            <a:r>
              <a:rPr lang="en-US">
                <a:hlinkClick r:id="rId5"/>
              </a:rPr>
              <a:t>https://www.opengovasia.com/chinese-industry-alliance-issues-virtual-reality-standards-under-guidance-of-ministry-of-industry-and-information-technology/</a:t>
            </a:r>
            <a:endParaRPr lang="en-US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Chinese VR subsidies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hlinkClick r:id="rId6"/>
              </a:rPr>
              <a:t>https://www.mckinsey.com/industries/technology-media-and-telecommunications/our-insights/augmented-and-virtual-reality-the-promise-and-peril-of-immersive-technologies</a:t>
            </a:r>
            <a:endParaRPr lang="en-US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hlinkClick r:id="rId7"/>
              </a:rPr>
              <a:t>https://www.vrfocus.com/2018/10/chinas-jiangxi-province-pledges-substantial-investment-in-vr-and-ar/</a:t>
            </a: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China accounts for 82% of VR global shipments: </a:t>
            </a:r>
            <a:r>
              <a:rPr lang="en-US">
                <a:hlinkClick r:id="rId8"/>
              </a:rPr>
              <a:t>https://foreignpolicy.com/2019/06/21/chinas-communist-party-is-making-its-own-virtual-reality/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3DC66-32F7-40CF-9F11-500EEEE8B9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76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things like </a:t>
            </a:r>
            <a:r>
              <a:rPr lang="en-US" dirty="0" err="1"/>
              <a:t>CityBrain</a:t>
            </a:r>
            <a:r>
              <a:rPr lang="en-US" dirty="0"/>
              <a:t> = something else super important—they’re already getting their 2D organized</a:t>
            </a:r>
          </a:p>
          <a:p>
            <a:r>
              <a:rPr lang="en-US" dirty="0"/>
              <a:t>We’re not--, our companies and our agencies struggling w large scale digital transformation and basic AI/ML implementation, pulling together data streams,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83378-13C3-444F-9660-2C4DF70939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66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w partners (FVEY), global orgs leadership---US wont be able to do this alone, but could and should be a leader among leaders in this space</a:t>
            </a:r>
            <a:br>
              <a:rPr lang="en-US" dirty="0"/>
            </a:br>
            <a:r>
              <a:rPr lang="en-US" dirty="0"/>
              <a:t>Sort 2d and 3d data management issues –centralize archives stop re-doing 3d data make it accessible—get familiar with it—recruit gamers and mappers and encourage cross-collaboration between them and field survey groups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3DC66-32F7-40CF-9F11-500EEEE8B9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00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83378-13C3-444F-9660-2C4DF70939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98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MIT initial definition of spatial computing: “</a:t>
            </a:r>
            <a:r>
              <a:rPr lang="en-US" sz="1200"/>
              <a:t>‘human interaction with a machine in which the machine retains and manipulates referents to real objects and spaces.” </a:t>
            </a:r>
            <a:r>
              <a:rPr lang="en-US" sz="1200">
                <a:solidFill>
                  <a:schemeClr val="tx2"/>
                </a:solidFill>
                <a:latin typeface="Franklin Gothic Book" panose="020B0503020102020204" pitchFamily="34" charset="0"/>
              </a:rPr>
              <a:t> </a:t>
            </a:r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r>
              <a:rPr lang="en-US" sz="1200">
                <a:latin typeface="Franklin Gothic Book"/>
              </a:rPr>
              <a:t>the use of space itself as a stage for engagement with digital replicas of objects, landscapes, and systems of systems”</a:t>
            </a:r>
          </a:p>
          <a:p>
            <a:pPr marL="0" indent="0">
              <a:buNone/>
            </a:pPr>
            <a:endParaRPr lang="en-US" sz="1200">
              <a:latin typeface="Franklin Gothic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tx2"/>
                </a:solidFill>
                <a:latin typeface="Franklin Gothic Book" panose="020B0503020102020204" pitchFamily="34" charset="0"/>
              </a:rPr>
              <a:t>Which means our landscapes, objects, and people need to be digitized, mapped together (time/place) in order for the holistic picture to be analyzed</a:t>
            </a:r>
          </a:p>
          <a:p>
            <a:pPr marL="0" indent="0">
              <a:buNone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tx2"/>
                </a:solidFill>
                <a:latin typeface="Franklin Gothic Book" panose="020B0503020102020204" pitchFamily="34" charset="0"/>
              </a:rPr>
              <a:t>*Other terms include: Spatial Web, </a:t>
            </a:r>
            <a:r>
              <a:rPr lang="en-US" sz="1200" err="1">
                <a:solidFill>
                  <a:schemeClr val="tx2"/>
                </a:solidFill>
                <a:latin typeface="Franklin Gothic Book" panose="020B0503020102020204" pitchFamily="34" charset="0"/>
              </a:rPr>
              <a:t>ARCloud</a:t>
            </a:r>
            <a:r>
              <a:rPr lang="en-US" sz="1200">
                <a:solidFill>
                  <a:schemeClr val="tx2"/>
                </a:solidFill>
                <a:latin typeface="Franklin Gothic Book" panose="020B0503020102020204" pitchFamily="34" charset="0"/>
              </a:rPr>
              <a:t>, </a:t>
            </a:r>
            <a:r>
              <a:rPr lang="en-US" sz="1200" err="1">
                <a:solidFill>
                  <a:schemeClr val="tx2"/>
                </a:solidFill>
                <a:latin typeface="Franklin Gothic Book" panose="020B0503020102020204" pitchFamily="34" charset="0"/>
              </a:rPr>
              <a:t>LiveMap</a:t>
            </a:r>
            <a:r>
              <a:rPr lang="en-US" sz="1200">
                <a:solidFill>
                  <a:schemeClr val="tx2"/>
                </a:solidFill>
                <a:latin typeface="Franklin Gothic Book" panose="020B0503020102020204" pitchFamily="34" charset="0"/>
              </a:rPr>
              <a:t>, </a:t>
            </a:r>
            <a:r>
              <a:rPr lang="en-US" sz="1200" err="1">
                <a:solidFill>
                  <a:schemeClr val="tx2"/>
                </a:solidFill>
                <a:latin typeface="Franklin Gothic Book" panose="020B0503020102020204" pitchFamily="34" charset="0"/>
              </a:rPr>
              <a:t>MagicVerse</a:t>
            </a:r>
            <a:r>
              <a:rPr lang="en-US" sz="1200">
                <a:solidFill>
                  <a:schemeClr val="tx2"/>
                </a:solidFill>
                <a:latin typeface="Franklin Gothic Book" panose="020B0503020102020204" pitchFamily="34" charset="0"/>
              </a:rPr>
              <a:t>, </a:t>
            </a:r>
            <a:r>
              <a:rPr lang="en-US" sz="1200" err="1">
                <a:solidFill>
                  <a:schemeClr val="tx2"/>
                </a:solidFill>
                <a:latin typeface="Franklin Gothic Book" panose="020B0503020102020204" pitchFamily="34" charset="0"/>
              </a:rPr>
              <a:t>MetaVerse</a:t>
            </a:r>
            <a:r>
              <a:rPr lang="en-US" sz="1200">
                <a:solidFill>
                  <a:schemeClr val="tx2"/>
                </a:solidFill>
                <a:latin typeface="Franklin Gothic Book" panose="020B0503020102020204" pitchFamily="34" charset="0"/>
              </a:rPr>
              <a:t>, extension of “Perception-Based Artificial Intelligence” </a:t>
            </a:r>
            <a:r>
              <a:rPr lang="en-US" sz="1200" err="1">
                <a:solidFill>
                  <a:schemeClr val="tx2"/>
                </a:solidFill>
                <a:latin typeface="Franklin Gothic Book" panose="020B0503020102020204" pitchFamily="34" charset="0"/>
              </a:rPr>
              <a:t>etc</a:t>
            </a:r>
            <a:r>
              <a:rPr lang="en-US" sz="1200">
                <a:solidFill>
                  <a:schemeClr val="tx2"/>
                </a:solidFill>
                <a:latin typeface="Franklin Gothic Book" panose="020B0503020102020204" pitchFamily="34" charset="0"/>
              </a:rPr>
              <a:t>…</a:t>
            </a:r>
            <a:endParaRPr lang="en-US" sz="1200">
              <a:latin typeface="Franklin Gothic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3DC66-32F7-40CF-9F11-500EEEE8B9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75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Maybe divide into 2 slides and make both super GIF-</a:t>
            </a:r>
            <a:r>
              <a:rPr lang="en-US" err="1"/>
              <a:t>tastic</a:t>
            </a:r>
            <a:r>
              <a:rPr lang="en-US"/>
              <a:t> of rotating data sets? </a:t>
            </a:r>
          </a:p>
          <a:p>
            <a:r>
              <a:rPr lang="en-US"/>
              <a:t>Emphasize what’s changed—don’t explain the slides explain the story you want them to take away from it –higher level……..</a:t>
            </a:r>
          </a:p>
          <a:p>
            <a:endParaRPr lang="en-US"/>
          </a:p>
          <a:p>
            <a:r>
              <a:rPr lang="en-US"/>
              <a:t>Call out importance of lidar and 3d data as a rallying cry—</a:t>
            </a:r>
            <a:r>
              <a:rPr lang="en-US" err="1"/>
              <a:t>custs</a:t>
            </a:r>
            <a:r>
              <a:rPr lang="en-US"/>
              <a:t> already engaged with 2d, pervasive cheap 3d = expansion o pack</a:t>
            </a:r>
          </a:p>
          <a:p>
            <a:r>
              <a:rPr lang="en-US"/>
              <a:t>Co-reg and sync rates</a:t>
            </a:r>
          </a:p>
          <a:p>
            <a:r>
              <a:rPr lang="en-US"/>
              <a:t>Academic uptick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3DC66-32F7-40CF-9F11-500EEEE8B9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01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Eventually swap out top camera bit with a chart showing rise of content creation in all formats (i.e. the one initially planned for the 3D world tech brief).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3DC66-32F7-40CF-9F11-500EEEE8B9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88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Govt/Military Example: https://uploadvr.com/military-virtual-training-simulation-summit-arlington-virginia/</a:t>
            </a:r>
          </a:p>
          <a:p>
            <a:r>
              <a:rPr lang="en-US"/>
              <a:t>Autonomous Vehicles Example: https://news.voyage.auto/an-introduction-to-lidar-the-key-self-driving-car-sensor-a7e405590cff?gi=bbb5e7b87c27</a:t>
            </a:r>
          </a:p>
          <a:p>
            <a:r>
              <a:rPr lang="en-US"/>
              <a:t>Digital Heritage Example: https://blogs.nvidia.com/blog/2018/07/31/cyark-gpus-capture-world-heritage-sites/</a:t>
            </a:r>
          </a:p>
          <a:p>
            <a:r>
              <a:rPr lang="en-US"/>
              <a:t>Cities Example: https://techxplore.com/news/2019-02-ai-based-visual-tech-cctv-cameras.html</a:t>
            </a:r>
          </a:p>
          <a:p>
            <a:r>
              <a:rPr lang="en-US"/>
              <a:t>Gaming: https://discoversg.com/2018/07/13/vr-gaming-singapore/</a:t>
            </a:r>
          </a:p>
          <a:p>
            <a:r>
              <a:rPr lang="en-US" err="1"/>
              <a:t>Edtech</a:t>
            </a:r>
            <a:r>
              <a:rPr lang="en-US"/>
              <a:t>: https://www.pcworld.com/article/2873657/hands-on-with-microsofts-hololens-the-3d-augmented-reality-future-is-now.html</a:t>
            </a:r>
          </a:p>
          <a:p>
            <a:r>
              <a:rPr lang="en-US"/>
              <a:t>Mining Example: https://www.eonreality.com/portfolio-items/virtual-reality-industrial-application/</a:t>
            </a:r>
          </a:p>
          <a:p>
            <a:r>
              <a:rPr lang="en-US"/>
              <a:t>Space exploration example: https://www.nasa.gov/vision/earth/technologies/vizsoftware_jb.html</a:t>
            </a:r>
          </a:p>
          <a:p>
            <a:r>
              <a:rPr lang="en-US"/>
              <a:t>AEC Example: https://www.convertbim.com/cjob_post/point-cloud-to-bim-conversion-in-14-days/</a:t>
            </a:r>
          </a:p>
          <a:p>
            <a:r>
              <a:rPr lang="en-US" err="1"/>
              <a:t>Maunfacturing</a:t>
            </a:r>
            <a:r>
              <a:rPr lang="en-US"/>
              <a:t> Example: https://www.engineering.com/AdvancedManufacturing/ArticleID/14904/What-Can-Augmented-Reality-Do-for-Manufacturing.aspx</a:t>
            </a:r>
          </a:p>
          <a:p>
            <a:r>
              <a:rPr lang="en-US"/>
              <a:t>Academic Example: https://adventuresindigitalarchaeology.com/2014/05/07/cisa3-at-the-opening-of-the-ucsd-structural-materials-engineering-building/</a:t>
            </a:r>
          </a:p>
          <a:p>
            <a:r>
              <a:rPr lang="en-US"/>
              <a:t>Hospital https://www.imedicalapps.com/2013/08/augmented-reality-ipad-app/#</a:t>
            </a:r>
          </a:p>
          <a:p>
            <a:r>
              <a:rPr lang="en-US"/>
              <a:t>Retail: https://www.omnifi.co.uk/monitor/mport-full-body-scanning/</a:t>
            </a:r>
          </a:p>
          <a:p>
            <a:r>
              <a:rPr lang="en-US"/>
              <a:t>Casino: https://www.cmu.edu/news/stories/archives/2017/july/computer-reads-body-language.html</a:t>
            </a:r>
          </a:p>
          <a:p>
            <a:r>
              <a:rPr lang="en-US"/>
              <a:t>Hollywood: https://www.ign.com/articles/2014/07/11/a-brief-history-of-motion-capture-in-the-movies</a:t>
            </a:r>
          </a:p>
          <a:p>
            <a:r>
              <a:rPr lang="en-US"/>
              <a:t>Theme parks: https://d23.com/summoning-memories-of-the-haunted-mansions-opening-night/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BC6DA-7E8A-4D89-8C04-332F15A7D1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04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People are using it for the expected use cases but also a few unexpected ones: ex. Memory: picture worth 1000 words vs a 3D replica of an ephemeral moment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3DC66-32F7-40CF-9F11-500EEEE8B9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72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more on baseline—old SC brief get in touch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3DC66-32F7-40CF-9F11-500EEEE8B9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66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600">
                <a:solidFill>
                  <a:schemeClr val="tx2"/>
                </a:solidFill>
                <a:latin typeface="Franklin Gothic Book" panose="020B0503020102020204" pitchFamily="34" charset="0"/>
              </a:rPr>
              <a:t>Expect Unexpected Players to Lead: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2"/>
                </a:solidFill>
                <a:latin typeface="Franklin Gothic Book" panose="020B0503020102020204" pitchFamily="34" charset="0"/>
              </a:rPr>
              <a:t>Entertainment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Gaming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Adult Industry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Tourism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2"/>
                </a:solidFill>
                <a:latin typeface="Franklin Gothic Book" panose="020B0503020102020204" pitchFamily="34" charset="0"/>
              </a:rPr>
              <a:t>Exploration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Mining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Digital Heritage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050" err="1">
                <a:solidFill>
                  <a:schemeClr val="tx2"/>
                </a:solidFill>
                <a:latin typeface="Franklin Gothic Book" panose="020B0503020102020204" pitchFamily="34" charset="0"/>
              </a:rPr>
              <a:t>AgTech</a:t>
            </a:r>
            <a:endParaRPr lang="en-US" sz="105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3DC66-32F7-40CF-9F11-500EEEE8B9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89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tar, sitting, animal&#10;&#10;Description automatically generated">
            <a:extLst>
              <a:ext uri="{FF2B5EF4-FFF2-40B4-BE49-F238E27FC236}">
                <a16:creationId xmlns:a16="http://schemas.microsoft.com/office/drawing/2014/main" id="{7A42959A-2186-48C5-8D2D-B6E88FCE9E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99"/>
            <a:ext cx="12192000" cy="685800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F3219027-4E37-4275-B30B-13E4B4AE2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087" y="3214454"/>
            <a:ext cx="6430000" cy="117480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A49B1E-D380-478D-B7AC-926FCF5C54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087" y="4438321"/>
            <a:ext cx="6430000" cy="698799"/>
          </a:xfrm>
        </p:spPr>
        <p:txBody>
          <a:bodyPr>
            <a:normAutofit/>
          </a:bodyPr>
          <a:lstStyle>
            <a:lvl1pPr marL="0" indent="0"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buNone/>
              <a:defRPr lang="en-US" sz="3200" b="0" i="0" dirty="0" smtClean="0">
                <a:solidFill>
                  <a:schemeClr val="bg1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200" indent="0"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buFont typeface=".AppleSystemUIFont"/>
              <a:buNone/>
              <a:defRPr lang="en-US" sz="2800" b="0" i="0" dirty="0" smtClean="0">
                <a:solidFill>
                  <a:schemeClr val="bg1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914400" indent="0"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buNone/>
              <a:defRPr lang="en-US" sz="2400" b="0" i="0" dirty="0" smtClean="0">
                <a:solidFill>
                  <a:schemeClr val="bg1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371600" indent="0"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buFont typeface=".AppleSystemUIFont"/>
              <a:buNone/>
              <a:defRPr lang="en-US" sz="2000" b="0" i="0" dirty="0" smtClean="0">
                <a:solidFill>
                  <a:schemeClr val="bg1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828800" indent="0"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None/>
              <a:defRPr lang="en-US" sz="1800" b="0" i="0" dirty="0">
                <a:solidFill>
                  <a:schemeClr val="bg1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8767C7-2A63-4719-BA99-AA929D818C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9" y="1842822"/>
            <a:ext cx="4645724" cy="171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-graph-chart with Key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2" y="332316"/>
            <a:ext cx="11379199" cy="6617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EA02C145-0D40-41BE-A8CA-4C9A426BACD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31800" y="1271588"/>
            <a:ext cx="6573299" cy="4938712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572F1A-2FF9-40C7-8073-A368B5426D9B}"/>
              </a:ext>
            </a:extLst>
          </p:cNvPr>
          <p:cNvSpPr/>
          <p:nvPr/>
        </p:nvSpPr>
        <p:spPr>
          <a:xfrm>
            <a:off x="7251406" y="2266949"/>
            <a:ext cx="4940594" cy="2400301"/>
          </a:xfrm>
          <a:prstGeom prst="rect">
            <a:avLst/>
          </a:prstGeom>
          <a:solidFill>
            <a:srgbClr val="EEF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endParaRPr lang="en-US" sz="260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430215-A914-4E30-8208-2D4CCDBB48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70763" y="2378075"/>
            <a:ext cx="4683125" cy="2098675"/>
          </a:xfrm>
        </p:spPr>
        <p:txBody>
          <a:bodyPr anchor="ctr"/>
          <a:lstStyle>
            <a:lvl1pPr marL="0" indent="0">
              <a:buNone/>
              <a:defRPr>
                <a:latin typeface="+mj-lt"/>
              </a:defRPr>
            </a:lvl1pPr>
            <a:lvl2pPr marL="457200" indent="0">
              <a:buNone/>
              <a:defRPr>
                <a:solidFill>
                  <a:schemeClr val="accent2"/>
                </a:solidFill>
                <a:latin typeface="+mj-lt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29EF05-382A-4D17-9116-29E40CA0A99B}"/>
              </a:ext>
            </a:extLst>
          </p:cNvPr>
          <p:cNvSpPr txBox="1"/>
          <p:nvPr userDrawn="1"/>
        </p:nvSpPr>
        <p:spPr>
          <a:xfrm>
            <a:off x="638631" y="6580956"/>
            <a:ext cx="3454400" cy="261610"/>
          </a:xfrm>
          <a:prstGeom prst="rect">
            <a:avLst/>
          </a:prstGeom>
          <a:noFill/>
        </p:spPr>
        <p:txBody>
          <a:bodyPr wrap="square" tIns="60960" bIns="60960" rtlCol="0" anchor="b" anchorCtr="0">
            <a:spAutoFit/>
          </a:bodyPr>
          <a:lstStyle/>
          <a:p>
            <a:pPr algn="l"/>
            <a:r>
              <a:rPr lang="en-US" sz="900" b="0" i="0" cap="none">
                <a:solidFill>
                  <a:schemeClr val="accent1"/>
                </a:solidFill>
                <a:effectLst/>
                <a:latin typeface="+mn-lt"/>
                <a:ea typeface="Avenir Roman" charset="0"/>
                <a:cs typeface="Avenir Roman" charset="0"/>
              </a:rPr>
              <a:t>|     © 2020 In-Q-Tel, Inc.</a:t>
            </a:r>
          </a:p>
        </p:txBody>
      </p:sp>
      <p:sp>
        <p:nvSpPr>
          <p:cNvPr id="12" name="Text Box 23">
            <a:extLst>
              <a:ext uri="{FF2B5EF4-FFF2-40B4-BE49-F238E27FC236}">
                <a16:creationId xmlns:a16="http://schemas.microsoft.com/office/drawing/2014/main" id="{8E5E0406-4BAD-4FAA-A4A7-5BBEDC5D90D5}"/>
              </a:ext>
            </a:extLst>
          </p:cNvPr>
          <p:cNvSpPr txBox="1">
            <a:spLocks noChangeArrowheads="1"/>
          </p:cNvSpPr>
          <p:nvPr userDrawn="1"/>
        </p:nvSpPr>
        <p:spPr bwMode="black">
          <a:xfrm>
            <a:off x="333831" y="6579105"/>
            <a:ext cx="6096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0" bIns="45720" anchor="b" anchorCtr="0">
            <a:prstTxWarp prst="textNoShape">
              <a:avLst/>
            </a:prstTxWarp>
            <a:spAutoFit/>
          </a:bodyPr>
          <a:lstStyle/>
          <a:p>
            <a:pPr algn="l"/>
            <a:fld id="{B2C5CB95-9817-1947-838C-B47211A7713A}" type="slidenum">
              <a:rPr lang="en-US" sz="1000" b="0" i="0" smtClean="0">
                <a:solidFill>
                  <a:schemeClr val="accent1"/>
                </a:solidFill>
                <a:effectLst/>
                <a:latin typeface="+mn-lt"/>
                <a:ea typeface="Calibri Regular" charset="0"/>
                <a:cs typeface="Calibri Regular" charset="0"/>
              </a:rPr>
              <a:pPr algn="l"/>
              <a:t>‹#›</a:t>
            </a:fld>
            <a:endParaRPr lang="en-US" sz="1000" b="0" i="0">
              <a:solidFill>
                <a:schemeClr val="accent1"/>
              </a:solidFill>
              <a:effectLst/>
              <a:latin typeface="+mn-lt"/>
              <a:ea typeface="Calibri Regular" charset="0"/>
              <a:cs typeface="Calibri Regular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972FD3C-CD69-47F9-B2F9-4C62C3925495}"/>
              </a:ext>
            </a:extLst>
          </p:cNvPr>
          <p:cNvGrpSpPr/>
          <p:nvPr userDrawn="1"/>
        </p:nvGrpSpPr>
        <p:grpSpPr>
          <a:xfrm>
            <a:off x="11846557" y="6093135"/>
            <a:ext cx="269248" cy="289577"/>
            <a:chOff x="5416354" y="1379243"/>
            <a:chExt cx="269248" cy="28957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9DA5489-2091-4FAB-B1A6-87B4A090AEC8}"/>
                </a:ext>
              </a:extLst>
            </p:cNvPr>
            <p:cNvSpPr/>
            <p:nvPr userDrawn="1"/>
          </p:nvSpPr>
          <p:spPr>
            <a:xfrm>
              <a:off x="5416354" y="1379243"/>
              <a:ext cx="154042" cy="15404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814307B-BE6D-4E80-B187-2E55A1825999}"/>
                </a:ext>
              </a:extLst>
            </p:cNvPr>
            <p:cNvSpPr/>
            <p:nvPr userDrawn="1"/>
          </p:nvSpPr>
          <p:spPr>
            <a:xfrm>
              <a:off x="5570396" y="1553614"/>
              <a:ext cx="115206" cy="11520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05A1D8-455C-4745-9B32-25BC128B885A}"/>
              </a:ext>
            </a:extLst>
          </p:cNvPr>
          <p:cNvGrpSpPr/>
          <p:nvPr userDrawn="1"/>
        </p:nvGrpSpPr>
        <p:grpSpPr>
          <a:xfrm>
            <a:off x="161107" y="149427"/>
            <a:ext cx="269248" cy="289577"/>
            <a:chOff x="5416354" y="1379243"/>
            <a:chExt cx="269248" cy="28957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540AADE-A0E6-4A99-850A-8E05610F858C}"/>
                </a:ext>
              </a:extLst>
            </p:cNvPr>
            <p:cNvSpPr/>
            <p:nvPr userDrawn="1"/>
          </p:nvSpPr>
          <p:spPr>
            <a:xfrm>
              <a:off x="5416354" y="1379243"/>
              <a:ext cx="154042" cy="15404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53EB223-0539-44DE-8439-9D2A2E51E03A}"/>
                </a:ext>
              </a:extLst>
            </p:cNvPr>
            <p:cNvSpPr/>
            <p:nvPr userDrawn="1"/>
          </p:nvSpPr>
          <p:spPr>
            <a:xfrm>
              <a:off x="5570396" y="1553614"/>
              <a:ext cx="115206" cy="11520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AA59D106-7B58-4DCE-85E7-3C333A79E5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123" y="6391590"/>
            <a:ext cx="1399455" cy="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3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Co Bill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4376" y="292305"/>
            <a:ext cx="8581225" cy="70173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kumimoji="0" lang="en-US" sz="4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Book" panose="020B0503020102020204" pitchFamily="34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20C8697-EEF4-4801-83FE-98947D8D820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1803" y="336187"/>
            <a:ext cx="2309812" cy="6683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logo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7E75D00-0AA4-49A5-83D2-37FE83FB11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398" y="1805423"/>
            <a:ext cx="5156201" cy="2297018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400">
                <a:solidFill>
                  <a:schemeClr val="accent6"/>
                </a:solidFill>
              </a:defRPr>
            </a:lvl1pPr>
            <a:lvl2pPr>
              <a:buClr>
                <a:schemeClr val="accent4"/>
              </a:buClr>
              <a:defRPr sz="2000">
                <a:solidFill>
                  <a:schemeClr val="accent6"/>
                </a:solidFill>
              </a:defRPr>
            </a:lvl2pPr>
            <a:lvl3pPr>
              <a:buClr>
                <a:schemeClr val="accent4"/>
              </a:buClr>
              <a:defRPr sz="1800">
                <a:solidFill>
                  <a:schemeClr val="accent6"/>
                </a:solidFill>
              </a:defRPr>
            </a:lvl3pPr>
            <a:lvl4pPr>
              <a:buClr>
                <a:schemeClr val="accent4"/>
              </a:buClr>
              <a:defRPr sz="1600">
                <a:solidFill>
                  <a:schemeClr val="accent6"/>
                </a:solidFill>
              </a:defRPr>
            </a:lvl4pPr>
            <a:lvl5pPr>
              <a:buClr>
                <a:schemeClr val="accent4"/>
              </a:buClr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2607556B-381E-4A3C-AE81-59FD6EBF07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6398" y="4191493"/>
            <a:ext cx="5156201" cy="2091543"/>
          </a:xfrm>
        </p:spPr>
        <p:txBody>
          <a:bodyPr>
            <a:noAutofit/>
          </a:bodyPr>
          <a:lstStyle>
            <a:lvl1pPr>
              <a:buClr>
                <a:schemeClr val="accent4"/>
              </a:buClr>
              <a:defRPr sz="2400">
                <a:solidFill>
                  <a:schemeClr val="accent6"/>
                </a:solidFill>
              </a:defRPr>
            </a:lvl1pPr>
            <a:lvl2pPr>
              <a:buClr>
                <a:schemeClr val="accent4"/>
              </a:buClr>
              <a:defRPr sz="2000">
                <a:solidFill>
                  <a:schemeClr val="accent6"/>
                </a:solidFill>
              </a:defRPr>
            </a:lvl2pPr>
            <a:lvl3pPr>
              <a:buClr>
                <a:schemeClr val="accent4"/>
              </a:buClr>
              <a:defRPr sz="1800">
                <a:solidFill>
                  <a:schemeClr val="accent6"/>
                </a:solidFill>
              </a:defRPr>
            </a:lvl3pPr>
            <a:lvl4pPr>
              <a:buClr>
                <a:schemeClr val="accent4"/>
              </a:buClr>
              <a:defRPr sz="1600">
                <a:solidFill>
                  <a:schemeClr val="accent6"/>
                </a:solidFill>
              </a:defRPr>
            </a:lvl4pPr>
            <a:lvl5pPr>
              <a:buClr>
                <a:schemeClr val="accent4"/>
              </a:buClr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BD01EC-D6E1-452A-88E6-C538A8A160FE}"/>
              </a:ext>
            </a:extLst>
          </p:cNvPr>
          <p:cNvSpPr txBox="1"/>
          <p:nvPr userDrawn="1"/>
        </p:nvSpPr>
        <p:spPr>
          <a:xfrm>
            <a:off x="638631" y="6580956"/>
            <a:ext cx="3454400" cy="261610"/>
          </a:xfrm>
          <a:prstGeom prst="rect">
            <a:avLst/>
          </a:prstGeom>
          <a:noFill/>
        </p:spPr>
        <p:txBody>
          <a:bodyPr wrap="square" tIns="60960" bIns="60960" rtlCol="0" anchor="b" anchorCtr="0">
            <a:spAutoFit/>
          </a:bodyPr>
          <a:lstStyle/>
          <a:p>
            <a:pPr algn="l"/>
            <a:r>
              <a:rPr lang="en-US" sz="900" b="0" i="0" cap="none">
                <a:solidFill>
                  <a:schemeClr val="accent1"/>
                </a:solidFill>
                <a:effectLst/>
                <a:latin typeface="+mn-lt"/>
                <a:ea typeface="Avenir Roman" charset="0"/>
                <a:cs typeface="Avenir Roman" charset="0"/>
              </a:rPr>
              <a:t>|     © 2020 In-Q-Tel, Inc.</a:t>
            </a: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BD3D6124-2BFF-46F8-A444-CC6422B92608}"/>
              </a:ext>
            </a:extLst>
          </p:cNvPr>
          <p:cNvSpPr txBox="1">
            <a:spLocks noChangeArrowheads="1"/>
          </p:cNvSpPr>
          <p:nvPr userDrawn="1"/>
        </p:nvSpPr>
        <p:spPr bwMode="black">
          <a:xfrm>
            <a:off x="333831" y="6579105"/>
            <a:ext cx="6096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0" bIns="45720" anchor="b" anchorCtr="0">
            <a:prstTxWarp prst="textNoShape">
              <a:avLst/>
            </a:prstTxWarp>
            <a:spAutoFit/>
          </a:bodyPr>
          <a:lstStyle/>
          <a:p>
            <a:pPr algn="l"/>
            <a:fld id="{B2C5CB95-9817-1947-838C-B47211A7713A}" type="slidenum">
              <a:rPr lang="en-US" sz="1000" b="0" i="0" smtClean="0">
                <a:solidFill>
                  <a:schemeClr val="accent1"/>
                </a:solidFill>
                <a:effectLst/>
                <a:latin typeface="+mn-lt"/>
                <a:ea typeface="Calibri Regular" charset="0"/>
                <a:cs typeface="Calibri Regular" charset="0"/>
              </a:rPr>
              <a:pPr algn="l"/>
              <a:t>‹#›</a:t>
            </a:fld>
            <a:endParaRPr lang="en-US" sz="1000" b="0" i="0" dirty="0">
              <a:solidFill>
                <a:schemeClr val="accent1"/>
              </a:solidFill>
              <a:effectLst/>
              <a:latin typeface="+mn-lt"/>
              <a:ea typeface="Calibri Regular" charset="0"/>
              <a:cs typeface="Calibri Regular" charset="0"/>
            </a:endParaRP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08A9FF98-198F-43DD-B847-130FDF82056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794026" y="1814395"/>
            <a:ext cx="2884082" cy="22880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anchor="ctr"/>
          <a:lstStyle>
            <a:lvl1pPr marL="112713" indent="-112713" algn="l" defTabSz="640080" rtl="0" eaLnBrk="1" latinLnBrk="0" hangingPunct="1">
              <a:spcBef>
                <a:spcPts val="500"/>
              </a:spcBef>
              <a:buFont typeface="Arial" pitchFamily="34" charset="0"/>
              <a:buChar char="•"/>
              <a:defRPr sz="800" i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286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0220" indent="-160020" algn="l" defTabSz="640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0260" indent="-160020" algn="l" defTabSz="640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-160020" algn="l" defTabSz="640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0340" indent="-160020" algn="l" defTabSz="640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i="0" dirty="0">
                <a:solidFill>
                  <a:srgbClr val="203864"/>
                </a:solidFill>
                <a:latin typeface="Franklin Gothic Book" panose="020B0503020102020204" pitchFamily="34" charset="0"/>
              </a:rPr>
              <a:t>REPLACE WITH GRAPHIC – PHOTO, ICONS, SMART ART, ETC.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E413E676-585C-4DC7-A97D-2F6AC805A74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98060" y="1805423"/>
            <a:ext cx="2884082" cy="22880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anchor="ctr"/>
          <a:lstStyle>
            <a:lvl1pPr marL="112713" indent="-112713" algn="l" defTabSz="640080" rtl="0" eaLnBrk="1" latinLnBrk="0" hangingPunct="1">
              <a:spcBef>
                <a:spcPts val="500"/>
              </a:spcBef>
              <a:buFont typeface="Arial" pitchFamily="34" charset="0"/>
              <a:buChar char="•"/>
              <a:defRPr sz="800" i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286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0220" indent="-160020" algn="l" defTabSz="640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0260" indent="-160020" algn="l" defTabSz="640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-160020" algn="l" defTabSz="640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0340" indent="-160020" algn="l" defTabSz="640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i="0" dirty="0">
                <a:solidFill>
                  <a:srgbClr val="203864"/>
                </a:solidFill>
                <a:latin typeface="Franklin Gothic Book" panose="020B0503020102020204" pitchFamily="34" charset="0"/>
              </a:rPr>
              <a:t>REPLACE WITH GRAPHIC – PHOTO, ICONS, SMART ART, ETC.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F33DA7C5-90BE-43CF-A6E5-D2CA5AE341A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794026" y="4338044"/>
            <a:ext cx="2884082" cy="1944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anchor="ctr"/>
          <a:lstStyle>
            <a:lvl1pPr marL="112713" indent="-112713" algn="l" defTabSz="640080" rtl="0" eaLnBrk="1" latinLnBrk="0" hangingPunct="1">
              <a:spcBef>
                <a:spcPts val="500"/>
              </a:spcBef>
              <a:buFont typeface="Arial" pitchFamily="34" charset="0"/>
              <a:buChar char="•"/>
              <a:defRPr sz="800" i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286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0220" indent="-160020" algn="l" defTabSz="640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0260" indent="-160020" algn="l" defTabSz="640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-160020" algn="l" defTabSz="640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0340" indent="-160020" algn="l" defTabSz="640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i="0" dirty="0">
                <a:solidFill>
                  <a:srgbClr val="203864"/>
                </a:solidFill>
                <a:latin typeface="Franklin Gothic Book" panose="020B0503020102020204" pitchFamily="34" charset="0"/>
              </a:rPr>
              <a:t>REPLACE WITH GRAPHIC – PHOTO, ICONS, SMART ART, ETC.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7592B037-CBAC-45E0-8249-F23EC363EAD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98060" y="4338044"/>
            <a:ext cx="2884082" cy="1944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anchor="ctr"/>
          <a:lstStyle>
            <a:lvl1pPr marL="112713" indent="-112713" algn="l" defTabSz="640080" rtl="0" eaLnBrk="1" latinLnBrk="0" hangingPunct="1">
              <a:spcBef>
                <a:spcPts val="500"/>
              </a:spcBef>
              <a:buFont typeface="Arial" pitchFamily="34" charset="0"/>
              <a:buChar char="•"/>
              <a:defRPr sz="800" i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286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0220" indent="-160020" algn="l" defTabSz="640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0260" indent="-160020" algn="l" defTabSz="640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-160020" algn="l" defTabSz="640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0340" indent="-160020" algn="l" defTabSz="640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i="0" dirty="0">
                <a:solidFill>
                  <a:srgbClr val="203864"/>
                </a:solidFill>
                <a:latin typeface="Franklin Gothic Book" panose="020B0503020102020204" pitchFamily="34" charset="0"/>
              </a:rPr>
              <a:t>REPLACE WITH GRAPHIC – PHOTO, ICONS, SMART ART, ETC.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0FD1A5-0DAB-4ACC-A869-1F33E6C6635F}"/>
              </a:ext>
            </a:extLst>
          </p:cNvPr>
          <p:cNvGrpSpPr/>
          <p:nvPr userDrawn="1"/>
        </p:nvGrpSpPr>
        <p:grpSpPr>
          <a:xfrm>
            <a:off x="11846557" y="6093135"/>
            <a:ext cx="269248" cy="289577"/>
            <a:chOff x="5416354" y="1379243"/>
            <a:chExt cx="269248" cy="28957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AA4841-6F0A-47D1-A283-C035916B896C}"/>
                </a:ext>
              </a:extLst>
            </p:cNvPr>
            <p:cNvSpPr/>
            <p:nvPr userDrawn="1"/>
          </p:nvSpPr>
          <p:spPr>
            <a:xfrm>
              <a:off x="5416354" y="1379243"/>
              <a:ext cx="154042" cy="15404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5CA993B-0028-4F4E-B239-41201FE0F25D}"/>
                </a:ext>
              </a:extLst>
            </p:cNvPr>
            <p:cNvSpPr/>
            <p:nvPr userDrawn="1"/>
          </p:nvSpPr>
          <p:spPr>
            <a:xfrm>
              <a:off x="5570396" y="1553614"/>
              <a:ext cx="115206" cy="11520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D473AA-58DC-4597-B837-5BD9299717FF}"/>
              </a:ext>
            </a:extLst>
          </p:cNvPr>
          <p:cNvGrpSpPr/>
          <p:nvPr userDrawn="1"/>
        </p:nvGrpSpPr>
        <p:grpSpPr>
          <a:xfrm>
            <a:off x="161107" y="149427"/>
            <a:ext cx="269248" cy="289577"/>
            <a:chOff x="5416354" y="1379243"/>
            <a:chExt cx="269248" cy="28957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2A3B167-5080-4E18-AC0D-D60BA7F6B927}"/>
                </a:ext>
              </a:extLst>
            </p:cNvPr>
            <p:cNvSpPr/>
            <p:nvPr userDrawn="1"/>
          </p:nvSpPr>
          <p:spPr>
            <a:xfrm>
              <a:off x="5416354" y="1379243"/>
              <a:ext cx="154042" cy="15404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5310CDD-4414-43B8-825F-364281DBEA6D}"/>
                </a:ext>
              </a:extLst>
            </p:cNvPr>
            <p:cNvSpPr/>
            <p:nvPr userDrawn="1"/>
          </p:nvSpPr>
          <p:spPr>
            <a:xfrm>
              <a:off x="5570396" y="1553614"/>
              <a:ext cx="115206" cy="11520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63247C2B-180F-412E-9BAC-C361ABC243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123" y="6391590"/>
            <a:ext cx="1399455" cy="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8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3" y="1359878"/>
            <a:ext cx="11379198" cy="4817086"/>
          </a:xfrm>
        </p:spPr>
        <p:txBody>
          <a:bodyPr>
            <a:normAutofit/>
          </a:bodyPr>
          <a:lstStyle>
            <a:lvl1pPr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defRPr lang="en-US" sz="3200" b="0" i="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685800" indent="-228600"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800" b="0" i="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defRPr lang="en-US" sz="2400" b="0" i="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000" b="0" i="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lang="en-US" sz="1800" b="0" i="0" dirty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2" y="332316"/>
            <a:ext cx="11379199" cy="6617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Poppins SemiBold" panose="00000700000000000000" pitchFamily="2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title style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443F0F-DE7B-4CDE-A722-43B325B256DD}"/>
              </a:ext>
            </a:extLst>
          </p:cNvPr>
          <p:cNvSpPr txBox="1"/>
          <p:nvPr/>
        </p:nvSpPr>
        <p:spPr>
          <a:xfrm>
            <a:off x="638631" y="6580956"/>
            <a:ext cx="3454400" cy="261610"/>
          </a:xfrm>
          <a:prstGeom prst="rect">
            <a:avLst/>
          </a:prstGeom>
          <a:noFill/>
        </p:spPr>
        <p:txBody>
          <a:bodyPr wrap="square" tIns="60960" bIns="60960" rtlCol="0" anchor="b" anchorCtr="0">
            <a:spAutoFit/>
          </a:bodyPr>
          <a:lstStyle/>
          <a:p>
            <a:pPr algn="l"/>
            <a:r>
              <a:rPr lang="en-US" sz="900" b="0" i="0" cap="none">
                <a:solidFill>
                  <a:schemeClr val="accent1"/>
                </a:solidFill>
                <a:effectLst/>
                <a:latin typeface="+mn-lt"/>
                <a:ea typeface="Avenir Roman" charset="0"/>
                <a:cs typeface="Avenir Roman" charset="0"/>
              </a:rPr>
              <a:t>|     © 2020 In-Q-Tel, Inc.</a:t>
            </a:r>
          </a:p>
        </p:txBody>
      </p:sp>
      <p:sp>
        <p:nvSpPr>
          <p:cNvPr id="14" name="Text Box 23">
            <a:extLst>
              <a:ext uri="{FF2B5EF4-FFF2-40B4-BE49-F238E27FC236}">
                <a16:creationId xmlns:a16="http://schemas.microsoft.com/office/drawing/2014/main" id="{1B0DE5C4-C129-48AC-9FEF-2472F4BD419A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333831" y="6579105"/>
            <a:ext cx="6096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0" bIns="45720" anchor="b" anchorCtr="0">
            <a:prstTxWarp prst="textNoShape">
              <a:avLst/>
            </a:prstTxWarp>
            <a:spAutoFit/>
          </a:bodyPr>
          <a:lstStyle/>
          <a:p>
            <a:pPr algn="l"/>
            <a:fld id="{B2C5CB95-9817-1947-838C-B47211A7713A}" type="slidenum">
              <a:rPr lang="en-US" sz="1000" b="0" i="0" smtClean="0">
                <a:solidFill>
                  <a:schemeClr val="accent1"/>
                </a:solidFill>
                <a:effectLst/>
                <a:latin typeface="+mn-lt"/>
                <a:ea typeface="Calibri Regular" charset="0"/>
                <a:cs typeface="Calibri Regular" charset="0"/>
              </a:rPr>
              <a:pPr algn="l"/>
              <a:t>‹#›</a:t>
            </a:fld>
            <a:endParaRPr lang="en-US" sz="1000" b="0" i="0" dirty="0">
              <a:solidFill>
                <a:schemeClr val="accent1"/>
              </a:solidFill>
              <a:effectLst/>
              <a:latin typeface="+mn-lt"/>
              <a:ea typeface="Calibri Regular" charset="0"/>
              <a:cs typeface="Calibri Regular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04F265-E202-412A-AD8B-5311C4C387CE}"/>
              </a:ext>
            </a:extLst>
          </p:cNvPr>
          <p:cNvGrpSpPr/>
          <p:nvPr userDrawn="1"/>
        </p:nvGrpSpPr>
        <p:grpSpPr>
          <a:xfrm>
            <a:off x="11846557" y="6093135"/>
            <a:ext cx="269248" cy="289577"/>
            <a:chOff x="5416354" y="1379243"/>
            <a:chExt cx="269248" cy="2895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99D8862-4F37-4EED-83F9-1129D6701A20}"/>
                </a:ext>
              </a:extLst>
            </p:cNvPr>
            <p:cNvSpPr/>
            <p:nvPr userDrawn="1"/>
          </p:nvSpPr>
          <p:spPr>
            <a:xfrm>
              <a:off x="5416354" y="1379243"/>
              <a:ext cx="154042" cy="15404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FC8FC3-F3DF-4A1B-9C28-C37C2F12AFFC}"/>
                </a:ext>
              </a:extLst>
            </p:cNvPr>
            <p:cNvSpPr/>
            <p:nvPr userDrawn="1"/>
          </p:nvSpPr>
          <p:spPr>
            <a:xfrm>
              <a:off x="5570396" y="1553614"/>
              <a:ext cx="115206" cy="11520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D9EBA7A-8216-4F09-89FC-CC65FAA06D16}"/>
              </a:ext>
            </a:extLst>
          </p:cNvPr>
          <p:cNvGrpSpPr/>
          <p:nvPr userDrawn="1"/>
        </p:nvGrpSpPr>
        <p:grpSpPr>
          <a:xfrm>
            <a:off x="161107" y="149427"/>
            <a:ext cx="269248" cy="289577"/>
            <a:chOff x="5416354" y="1379243"/>
            <a:chExt cx="269248" cy="2895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D204F4-5243-4817-A2FE-53EECD37F0C2}"/>
                </a:ext>
              </a:extLst>
            </p:cNvPr>
            <p:cNvSpPr/>
            <p:nvPr userDrawn="1"/>
          </p:nvSpPr>
          <p:spPr>
            <a:xfrm>
              <a:off x="5416354" y="1379243"/>
              <a:ext cx="154042" cy="15404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3770BC7-6566-430D-8A97-B8CD10933B81}"/>
                </a:ext>
              </a:extLst>
            </p:cNvPr>
            <p:cNvSpPr/>
            <p:nvPr userDrawn="1"/>
          </p:nvSpPr>
          <p:spPr>
            <a:xfrm>
              <a:off x="5570396" y="1553614"/>
              <a:ext cx="115206" cy="11520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78E24EC-9E25-4185-A068-5E6B39E75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123" y="6391590"/>
            <a:ext cx="1399455" cy="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3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layou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45A1867-18EE-524D-9064-6AA6F0831A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06400" y="994036"/>
            <a:ext cx="11379200" cy="418191"/>
          </a:xfr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200" b="0" i="0" cap="none" spc="300">
                <a:solidFill>
                  <a:schemeClr val="accent4"/>
                </a:solidFill>
                <a:latin typeface="+mj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E98D613-194E-44D4-8D1A-18A6B91E8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2" y="332316"/>
            <a:ext cx="11379199" cy="6617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Poppins SemiBold" panose="00000700000000000000" pitchFamily="2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33CFAE-9645-4CE8-9C89-F32A02DC09BD}"/>
              </a:ext>
            </a:extLst>
          </p:cNvPr>
          <p:cNvSpPr txBox="1"/>
          <p:nvPr userDrawn="1"/>
        </p:nvSpPr>
        <p:spPr>
          <a:xfrm>
            <a:off x="638631" y="6580956"/>
            <a:ext cx="3454400" cy="261610"/>
          </a:xfrm>
          <a:prstGeom prst="rect">
            <a:avLst/>
          </a:prstGeom>
          <a:noFill/>
        </p:spPr>
        <p:txBody>
          <a:bodyPr wrap="square" tIns="60960" bIns="60960" rtlCol="0" anchor="b" anchorCtr="0">
            <a:spAutoFit/>
          </a:bodyPr>
          <a:lstStyle/>
          <a:p>
            <a:pPr algn="l"/>
            <a:r>
              <a:rPr lang="en-US" sz="900" b="0" i="0" cap="none">
                <a:solidFill>
                  <a:schemeClr val="accent1"/>
                </a:solidFill>
                <a:effectLst/>
                <a:latin typeface="+mn-lt"/>
                <a:ea typeface="Avenir Roman" charset="0"/>
                <a:cs typeface="Avenir Roman" charset="0"/>
              </a:rPr>
              <a:t>|     © 2020 In-Q-Tel, Inc.</a:t>
            </a:r>
          </a:p>
        </p:txBody>
      </p:sp>
      <p:sp>
        <p:nvSpPr>
          <p:cNvPr id="17" name="Text Box 23">
            <a:extLst>
              <a:ext uri="{FF2B5EF4-FFF2-40B4-BE49-F238E27FC236}">
                <a16:creationId xmlns:a16="http://schemas.microsoft.com/office/drawing/2014/main" id="{3C57BA3E-7146-4C8F-80E0-B6810C526FC1}"/>
              </a:ext>
            </a:extLst>
          </p:cNvPr>
          <p:cNvSpPr txBox="1">
            <a:spLocks noChangeArrowheads="1"/>
          </p:cNvSpPr>
          <p:nvPr userDrawn="1"/>
        </p:nvSpPr>
        <p:spPr bwMode="black">
          <a:xfrm>
            <a:off x="333831" y="6579105"/>
            <a:ext cx="6096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0" bIns="45720" anchor="b" anchorCtr="0">
            <a:prstTxWarp prst="textNoShape">
              <a:avLst/>
            </a:prstTxWarp>
            <a:spAutoFit/>
          </a:bodyPr>
          <a:lstStyle/>
          <a:p>
            <a:pPr algn="l"/>
            <a:fld id="{B2C5CB95-9817-1947-838C-B47211A7713A}" type="slidenum">
              <a:rPr lang="en-US" sz="1000" b="0" i="0" smtClean="0">
                <a:solidFill>
                  <a:schemeClr val="accent1"/>
                </a:solidFill>
                <a:effectLst/>
                <a:latin typeface="+mn-lt"/>
                <a:ea typeface="Calibri Regular" charset="0"/>
                <a:cs typeface="Calibri Regular" charset="0"/>
              </a:rPr>
              <a:pPr algn="l"/>
              <a:t>‹#›</a:t>
            </a:fld>
            <a:endParaRPr lang="en-US" sz="1000" b="0" i="0">
              <a:solidFill>
                <a:schemeClr val="accent1"/>
              </a:solidFill>
              <a:effectLst/>
              <a:latin typeface="+mn-lt"/>
              <a:ea typeface="Calibri Regular" charset="0"/>
              <a:cs typeface="Calibri Regular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809C691-8005-4109-90F5-80975686CE6C}"/>
              </a:ext>
            </a:extLst>
          </p:cNvPr>
          <p:cNvGrpSpPr/>
          <p:nvPr userDrawn="1"/>
        </p:nvGrpSpPr>
        <p:grpSpPr>
          <a:xfrm>
            <a:off x="11846557" y="6093135"/>
            <a:ext cx="269248" cy="289577"/>
            <a:chOff x="5416354" y="1379243"/>
            <a:chExt cx="269248" cy="2895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229B4DB-04EB-4303-AD3B-BB4A70C41BFB}"/>
                </a:ext>
              </a:extLst>
            </p:cNvPr>
            <p:cNvSpPr/>
            <p:nvPr userDrawn="1"/>
          </p:nvSpPr>
          <p:spPr>
            <a:xfrm>
              <a:off x="5416354" y="1379243"/>
              <a:ext cx="154042" cy="15404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F761EA-690F-4F7A-90D4-B8D0773BE33E}"/>
                </a:ext>
              </a:extLst>
            </p:cNvPr>
            <p:cNvSpPr/>
            <p:nvPr userDrawn="1"/>
          </p:nvSpPr>
          <p:spPr>
            <a:xfrm>
              <a:off x="5570396" y="1553614"/>
              <a:ext cx="115206" cy="11520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4A0E61-A118-4841-A3A2-A1A8455AF5BE}"/>
              </a:ext>
            </a:extLst>
          </p:cNvPr>
          <p:cNvGrpSpPr/>
          <p:nvPr userDrawn="1"/>
        </p:nvGrpSpPr>
        <p:grpSpPr>
          <a:xfrm>
            <a:off x="161107" y="149427"/>
            <a:ext cx="269248" cy="289577"/>
            <a:chOff x="5416354" y="1379243"/>
            <a:chExt cx="269248" cy="28957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7F2FAA-B360-4A66-89EA-1C1A43740DED}"/>
                </a:ext>
              </a:extLst>
            </p:cNvPr>
            <p:cNvSpPr/>
            <p:nvPr userDrawn="1"/>
          </p:nvSpPr>
          <p:spPr>
            <a:xfrm>
              <a:off x="5416354" y="1379243"/>
              <a:ext cx="154042" cy="15404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D12DF12-B832-4031-9417-36BE7DCECA16}"/>
                </a:ext>
              </a:extLst>
            </p:cNvPr>
            <p:cNvSpPr/>
            <p:nvPr userDrawn="1"/>
          </p:nvSpPr>
          <p:spPr>
            <a:xfrm>
              <a:off x="5570396" y="1553614"/>
              <a:ext cx="115206" cy="11520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1468947-8B51-4F0C-A670-E066E4806B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400" y="1655756"/>
            <a:ext cx="11379198" cy="4726956"/>
          </a:xfrm>
        </p:spPr>
        <p:txBody>
          <a:bodyPr>
            <a:normAutofit/>
          </a:bodyPr>
          <a:lstStyle>
            <a:lvl1pPr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defRPr lang="en-US" sz="3200" b="0" i="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685800" indent="-228600"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800" b="0" i="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defRPr lang="en-US" sz="2400" b="0" i="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000" b="0" i="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lang="en-US" sz="1800" b="0" i="0" dirty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74DEB6D3-62B0-4107-96F2-33A3831C82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123" y="6391590"/>
            <a:ext cx="1399455" cy="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3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69AFF3-9865-4A95-98F2-20FDF5670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402" y="1359878"/>
            <a:ext cx="5395683" cy="4817086"/>
          </a:xfrm>
        </p:spPr>
        <p:txBody>
          <a:bodyPr>
            <a:normAutofit/>
          </a:bodyPr>
          <a:lstStyle>
            <a:lvl1pPr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defRPr lang="en-US" sz="3200" b="0" i="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685800" indent="-228600"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800" b="0" i="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defRPr lang="en-US" sz="2400" b="0" i="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000" b="0" i="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lang="en-US" sz="1800" b="0" i="0" dirty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DE00664-026E-416E-B3EC-9AE34552E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2" y="332316"/>
            <a:ext cx="11379199" cy="6617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Poppins SemiBold" panose="00000700000000000000" pitchFamily="2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title style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CE5108-95D0-45B8-92FA-C1B2EEE9A6C1}"/>
              </a:ext>
            </a:extLst>
          </p:cNvPr>
          <p:cNvSpPr txBox="1"/>
          <p:nvPr userDrawn="1"/>
        </p:nvSpPr>
        <p:spPr>
          <a:xfrm>
            <a:off x="638631" y="6580956"/>
            <a:ext cx="3454400" cy="261610"/>
          </a:xfrm>
          <a:prstGeom prst="rect">
            <a:avLst/>
          </a:prstGeom>
          <a:noFill/>
        </p:spPr>
        <p:txBody>
          <a:bodyPr wrap="square" tIns="60960" bIns="60960" rtlCol="0" anchor="b" anchorCtr="0">
            <a:spAutoFit/>
          </a:bodyPr>
          <a:lstStyle/>
          <a:p>
            <a:pPr algn="l"/>
            <a:r>
              <a:rPr lang="en-US" sz="900" b="0" i="0" cap="none">
                <a:solidFill>
                  <a:schemeClr val="accent1"/>
                </a:solidFill>
                <a:effectLst/>
                <a:latin typeface="+mn-lt"/>
                <a:ea typeface="Avenir Roman" charset="0"/>
                <a:cs typeface="Avenir Roman" charset="0"/>
              </a:rPr>
              <a:t>|     © 2020 In-Q-Tel, Inc.</a:t>
            </a:r>
          </a:p>
        </p:txBody>
      </p:sp>
      <p:sp>
        <p:nvSpPr>
          <p:cNvPr id="18" name="Text Box 23">
            <a:extLst>
              <a:ext uri="{FF2B5EF4-FFF2-40B4-BE49-F238E27FC236}">
                <a16:creationId xmlns:a16="http://schemas.microsoft.com/office/drawing/2014/main" id="{C31A13D9-DB01-4157-8D96-B7EF3F63D1B5}"/>
              </a:ext>
            </a:extLst>
          </p:cNvPr>
          <p:cNvSpPr txBox="1">
            <a:spLocks noChangeArrowheads="1"/>
          </p:cNvSpPr>
          <p:nvPr userDrawn="1"/>
        </p:nvSpPr>
        <p:spPr bwMode="black">
          <a:xfrm>
            <a:off x="333831" y="6579105"/>
            <a:ext cx="6096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0" bIns="45720" anchor="b" anchorCtr="0">
            <a:prstTxWarp prst="textNoShape">
              <a:avLst/>
            </a:prstTxWarp>
            <a:spAutoFit/>
          </a:bodyPr>
          <a:lstStyle/>
          <a:p>
            <a:pPr algn="l"/>
            <a:fld id="{B2C5CB95-9817-1947-838C-B47211A7713A}" type="slidenum">
              <a:rPr lang="en-US" sz="1000" b="0" i="0" smtClean="0">
                <a:solidFill>
                  <a:schemeClr val="accent1"/>
                </a:solidFill>
                <a:effectLst/>
                <a:latin typeface="+mn-lt"/>
                <a:ea typeface="Calibri Regular" charset="0"/>
                <a:cs typeface="Calibri Regular" charset="0"/>
              </a:rPr>
              <a:pPr algn="l"/>
              <a:t>‹#›</a:t>
            </a:fld>
            <a:endParaRPr lang="en-US" sz="1000" b="0" i="0" dirty="0">
              <a:solidFill>
                <a:schemeClr val="accent1"/>
              </a:solidFill>
              <a:effectLst/>
              <a:latin typeface="+mn-lt"/>
              <a:ea typeface="Calibri Regular" charset="0"/>
              <a:cs typeface="Calibri Regular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52B7666-9A2F-4F7A-BCEA-AD6D6E14EA9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89915" y="1359878"/>
            <a:ext cx="5395683" cy="4817086"/>
          </a:xfrm>
        </p:spPr>
        <p:txBody>
          <a:bodyPr>
            <a:normAutofit/>
          </a:bodyPr>
          <a:lstStyle>
            <a:lvl1pPr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defRPr lang="en-US" sz="3200" b="0" i="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685800" indent="-228600"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800" b="0" i="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defRPr lang="en-US" sz="2400" b="0" i="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000" b="0" i="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lang="en-US" sz="1800" b="0" i="0" dirty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83D7F9-655E-4009-9575-E70E7B4C9328}"/>
              </a:ext>
            </a:extLst>
          </p:cNvPr>
          <p:cNvGrpSpPr/>
          <p:nvPr userDrawn="1"/>
        </p:nvGrpSpPr>
        <p:grpSpPr>
          <a:xfrm>
            <a:off x="11846557" y="6093135"/>
            <a:ext cx="269248" cy="289577"/>
            <a:chOff x="5416354" y="1379243"/>
            <a:chExt cx="269248" cy="2895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234B224-A88D-4B7A-99A1-8582327BD00E}"/>
                </a:ext>
              </a:extLst>
            </p:cNvPr>
            <p:cNvSpPr/>
            <p:nvPr userDrawn="1"/>
          </p:nvSpPr>
          <p:spPr>
            <a:xfrm>
              <a:off x="5416354" y="1379243"/>
              <a:ext cx="154042" cy="15404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306C75-F386-482A-9DE7-A2F56C9441BF}"/>
                </a:ext>
              </a:extLst>
            </p:cNvPr>
            <p:cNvSpPr/>
            <p:nvPr userDrawn="1"/>
          </p:nvSpPr>
          <p:spPr>
            <a:xfrm>
              <a:off x="5570396" y="1553614"/>
              <a:ext cx="115206" cy="11520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34CB8D-C0CE-4E07-841E-27FF54BAC671}"/>
              </a:ext>
            </a:extLst>
          </p:cNvPr>
          <p:cNvGrpSpPr/>
          <p:nvPr userDrawn="1"/>
        </p:nvGrpSpPr>
        <p:grpSpPr>
          <a:xfrm>
            <a:off x="161107" y="149427"/>
            <a:ext cx="269248" cy="289577"/>
            <a:chOff x="5416354" y="1379243"/>
            <a:chExt cx="269248" cy="28957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AA3D30-A776-43B3-9BA2-47DCCCC90847}"/>
                </a:ext>
              </a:extLst>
            </p:cNvPr>
            <p:cNvSpPr/>
            <p:nvPr userDrawn="1"/>
          </p:nvSpPr>
          <p:spPr>
            <a:xfrm>
              <a:off x="5416354" y="1379243"/>
              <a:ext cx="154042" cy="15404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D6EAEF6-4727-4FC8-AECB-AFC0942A0E4C}"/>
                </a:ext>
              </a:extLst>
            </p:cNvPr>
            <p:cNvSpPr/>
            <p:nvPr userDrawn="1"/>
          </p:nvSpPr>
          <p:spPr>
            <a:xfrm>
              <a:off x="5570396" y="1553614"/>
              <a:ext cx="115206" cy="11520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C885478A-E6A7-4366-946D-9BC6EF62B4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123" y="6391590"/>
            <a:ext cx="1399455" cy="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4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zable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9F7974E-B81B-6C4D-B80C-D9FC45C99C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4C1925-C657-B14F-B43C-9DE2E87BEB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9393" y="2213563"/>
            <a:ext cx="4765042" cy="2348912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0CE429-B455-5F4D-BDC1-03B209D703E3}"/>
              </a:ext>
            </a:extLst>
          </p:cNvPr>
          <p:cNvSpPr/>
          <p:nvPr userDrawn="1"/>
        </p:nvSpPr>
        <p:spPr>
          <a:xfrm>
            <a:off x="838200" y="1709738"/>
            <a:ext cx="256504" cy="2565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098805-E506-8347-9097-29D0EB1DD47A}"/>
              </a:ext>
            </a:extLst>
          </p:cNvPr>
          <p:cNvSpPr/>
          <p:nvPr userDrawn="1"/>
        </p:nvSpPr>
        <p:spPr>
          <a:xfrm>
            <a:off x="1094704" y="2012558"/>
            <a:ext cx="154689" cy="15468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FF7B6DC-DC41-294D-B5D5-3D8FAB6B2A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95505" y="463215"/>
            <a:ext cx="6284242" cy="6284242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DB7384-4CFD-47E5-88B4-25DB1C40E9AC}"/>
              </a:ext>
            </a:extLst>
          </p:cNvPr>
          <p:cNvSpPr txBox="1"/>
          <p:nvPr userDrawn="1"/>
        </p:nvSpPr>
        <p:spPr>
          <a:xfrm>
            <a:off x="638631" y="6580956"/>
            <a:ext cx="3454400" cy="261610"/>
          </a:xfrm>
          <a:prstGeom prst="rect">
            <a:avLst/>
          </a:prstGeom>
          <a:noFill/>
        </p:spPr>
        <p:txBody>
          <a:bodyPr wrap="square" tIns="60960" bIns="60960" rtlCol="0" anchor="b" anchorCtr="0">
            <a:spAutoFit/>
          </a:bodyPr>
          <a:lstStyle/>
          <a:p>
            <a:pPr algn="l"/>
            <a:r>
              <a:rPr lang="en-US" sz="900" b="0" i="0" cap="none">
                <a:solidFill>
                  <a:schemeClr val="accent1"/>
                </a:solidFill>
                <a:effectLst/>
                <a:latin typeface="+mn-lt"/>
                <a:ea typeface="Avenir Roman" charset="0"/>
                <a:cs typeface="Avenir Roman" charset="0"/>
              </a:rPr>
              <a:t>|     © 2020 In-Q-Tel, Inc.</a:t>
            </a:r>
          </a:p>
        </p:txBody>
      </p:sp>
      <p:sp>
        <p:nvSpPr>
          <p:cNvPr id="16" name="Text Box 23">
            <a:extLst>
              <a:ext uri="{FF2B5EF4-FFF2-40B4-BE49-F238E27FC236}">
                <a16:creationId xmlns:a16="http://schemas.microsoft.com/office/drawing/2014/main" id="{6F21C875-CF5E-460F-AD76-DA2C93D56BEA}"/>
              </a:ext>
            </a:extLst>
          </p:cNvPr>
          <p:cNvSpPr txBox="1">
            <a:spLocks noChangeArrowheads="1"/>
          </p:cNvSpPr>
          <p:nvPr userDrawn="1"/>
        </p:nvSpPr>
        <p:spPr bwMode="black">
          <a:xfrm>
            <a:off x="333831" y="6579105"/>
            <a:ext cx="6096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0" bIns="45720" anchor="b" anchorCtr="0">
            <a:prstTxWarp prst="textNoShape">
              <a:avLst/>
            </a:prstTxWarp>
            <a:spAutoFit/>
          </a:bodyPr>
          <a:lstStyle/>
          <a:p>
            <a:pPr algn="l"/>
            <a:fld id="{B2C5CB95-9817-1947-838C-B47211A7713A}" type="slidenum">
              <a:rPr lang="en-US" sz="1000" b="0" i="0" smtClean="0">
                <a:solidFill>
                  <a:schemeClr val="accent1"/>
                </a:solidFill>
                <a:effectLst/>
                <a:latin typeface="+mn-lt"/>
                <a:ea typeface="Calibri Regular" charset="0"/>
                <a:cs typeface="Calibri Regular" charset="0"/>
              </a:rPr>
              <a:pPr algn="l"/>
              <a:t>‹#›</a:t>
            </a:fld>
            <a:endParaRPr lang="en-US" sz="1000" b="0" i="0" dirty="0">
              <a:solidFill>
                <a:schemeClr val="accent1"/>
              </a:solidFill>
              <a:effectLst/>
              <a:latin typeface="+mn-lt"/>
              <a:ea typeface="Calibri Regular" charset="0"/>
              <a:cs typeface="Calibri Regular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FE8D26-0486-4AA7-B4E9-A9E0626B03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123" y="6393584"/>
            <a:ext cx="1399455" cy="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1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9">
            <a:extLst>
              <a:ext uri="{FF2B5EF4-FFF2-40B4-BE49-F238E27FC236}">
                <a16:creationId xmlns:a16="http://schemas.microsoft.com/office/drawing/2014/main" id="{F66741CD-D977-B841-B0C8-150DDE26C6B6}"/>
              </a:ext>
            </a:extLst>
          </p:cNvPr>
          <p:cNvSpPr/>
          <p:nvPr userDrawn="1"/>
        </p:nvSpPr>
        <p:spPr>
          <a:xfrm>
            <a:off x="6295885" y="0"/>
            <a:ext cx="5896116" cy="685800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B4D9B-C61A-0244-8A94-23E7CB010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882" y="584067"/>
            <a:ext cx="7559898" cy="894214"/>
          </a:xfrm>
        </p:spPr>
        <p:txBody>
          <a:bodyPr anchor="t">
            <a:normAutofit/>
          </a:bodyPr>
          <a:lstStyle>
            <a:lvl1pPr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9CB17-7ABA-DD4B-9D48-38B1D7DD7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882" y="1798320"/>
            <a:ext cx="7559898" cy="406601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6"/>
                </a:solidFill>
                <a:latin typeface="+mn-lt"/>
              </a:defRPr>
            </a:lvl1pPr>
            <a:lvl2pPr>
              <a:defRPr sz="2800">
                <a:solidFill>
                  <a:schemeClr val="accent6"/>
                </a:solidFill>
                <a:latin typeface="+mn-lt"/>
              </a:defRPr>
            </a:lvl2pPr>
            <a:lvl3pPr>
              <a:defRPr sz="2400">
                <a:solidFill>
                  <a:schemeClr val="accent6"/>
                </a:solidFill>
                <a:latin typeface="+mn-lt"/>
              </a:defRPr>
            </a:lvl3pPr>
            <a:lvl4pPr>
              <a:defRPr sz="2000">
                <a:solidFill>
                  <a:schemeClr val="accent6"/>
                </a:solidFill>
                <a:latin typeface="+mn-lt"/>
              </a:defRPr>
            </a:lvl4pPr>
            <a:lvl5pPr>
              <a:defRPr sz="1800"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50FE2B-FEC5-2242-8647-50553E938CA1}"/>
              </a:ext>
            </a:extLst>
          </p:cNvPr>
          <p:cNvGrpSpPr/>
          <p:nvPr userDrawn="1"/>
        </p:nvGrpSpPr>
        <p:grpSpPr>
          <a:xfrm>
            <a:off x="10928418" y="2094735"/>
            <a:ext cx="397314" cy="424740"/>
            <a:chOff x="10760659" y="2302786"/>
            <a:chExt cx="397314" cy="42474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FCB44FA-14CE-DE4F-BA49-32FF4CC0960F}"/>
                </a:ext>
              </a:extLst>
            </p:cNvPr>
            <p:cNvSpPr/>
            <p:nvPr userDrawn="1"/>
          </p:nvSpPr>
          <p:spPr>
            <a:xfrm>
              <a:off x="10760659" y="2302786"/>
              <a:ext cx="227311" cy="219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BC7703E-FC77-8C46-8BAA-2D82F6643099}"/>
                </a:ext>
              </a:extLst>
            </p:cNvPr>
            <p:cNvSpPr/>
            <p:nvPr userDrawn="1"/>
          </p:nvSpPr>
          <p:spPr>
            <a:xfrm>
              <a:off x="10987970" y="2563697"/>
              <a:ext cx="170003" cy="163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4477AEA-8205-A247-B3F7-92464A1D70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8188" y="2724567"/>
            <a:ext cx="2517775" cy="639953"/>
          </a:xfrm>
        </p:spPr>
        <p:txBody>
          <a:bodyPr/>
          <a:lstStyle>
            <a:lvl1pPr marL="0" indent="0" algn="ctr">
              <a:buNone/>
              <a:defRPr sz="36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400">
                <a:latin typeface="Georgia" panose="02040502050405020303" pitchFamily="18" charset="0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A9AF5CF-0F93-3648-A7E1-BF7E6C231C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68188" y="3364520"/>
            <a:ext cx="2517775" cy="65862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8A5FC4B-9186-CD4B-A9E6-961B80BD03D1}"/>
              </a:ext>
            </a:extLst>
          </p:cNvPr>
          <p:cNvGrpSpPr/>
          <p:nvPr userDrawn="1"/>
        </p:nvGrpSpPr>
        <p:grpSpPr>
          <a:xfrm>
            <a:off x="9701004" y="4450725"/>
            <a:ext cx="397314" cy="424740"/>
            <a:chOff x="10760659" y="2302786"/>
            <a:chExt cx="397314" cy="42474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22DD78E-870E-734B-BC5C-DEC443BB65AA}"/>
                </a:ext>
              </a:extLst>
            </p:cNvPr>
            <p:cNvSpPr/>
            <p:nvPr userDrawn="1"/>
          </p:nvSpPr>
          <p:spPr>
            <a:xfrm>
              <a:off x="10760659" y="2302786"/>
              <a:ext cx="227311" cy="219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0052A40-7C47-844A-9429-72677F1BB03D}"/>
                </a:ext>
              </a:extLst>
            </p:cNvPr>
            <p:cNvSpPr/>
            <p:nvPr userDrawn="1"/>
          </p:nvSpPr>
          <p:spPr>
            <a:xfrm>
              <a:off x="10987970" y="2563697"/>
              <a:ext cx="170003" cy="163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80C1B8DC-76BB-424E-B2FF-D349AFEABC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40774" y="5080557"/>
            <a:ext cx="2517775" cy="639953"/>
          </a:xfrm>
        </p:spPr>
        <p:txBody>
          <a:bodyPr/>
          <a:lstStyle>
            <a:lvl1pPr marL="0" indent="0" algn="ctr">
              <a:buNone/>
              <a:defRPr sz="36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400">
                <a:latin typeface="Georgia" panose="02040502050405020303" pitchFamily="18" charset="0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5639B3B7-D273-7C46-8669-BB792DBCA0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40774" y="5720510"/>
            <a:ext cx="2517775" cy="65862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F1A5F20-9278-4674-8812-62DEC1210FAB}"/>
              </a:ext>
            </a:extLst>
          </p:cNvPr>
          <p:cNvGrpSpPr/>
          <p:nvPr userDrawn="1"/>
        </p:nvGrpSpPr>
        <p:grpSpPr>
          <a:xfrm>
            <a:off x="168634" y="402127"/>
            <a:ext cx="269248" cy="289577"/>
            <a:chOff x="5416354" y="1379243"/>
            <a:chExt cx="269248" cy="28957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FD3640D-30D6-4C82-9646-CED8919E613A}"/>
                </a:ext>
              </a:extLst>
            </p:cNvPr>
            <p:cNvSpPr/>
            <p:nvPr userDrawn="1"/>
          </p:nvSpPr>
          <p:spPr>
            <a:xfrm>
              <a:off x="5416354" y="1379243"/>
              <a:ext cx="154042" cy="15404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9316020-0DAC-499B-A82D-B4D0DB98240A}"/>
                </a:ext>
              </a:extLst>
            </p:cNvPr>
            <p:cNvSpPr/>
            <p:nvPr userDrawn="1"/>
          </p:nvSpPr>
          <p:spPr>
            <a:xfrm>
              <a:off x="5570396" y="1553614"/>
              <a:ext cx="115206" cy="11520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A7A59D1-1F4D-4DB6-9BAF-AC4DE4EA8901}"/>
              </a:ext>
            </a:extLst>
          </p:cNvPr>
          <p:cNvSpPr txBox="1"/>
          <p:nvPr userDrawn="1"/>
        </p:nvSpPr>
        <p:spPr>
          <a:xfrm>
            <a:off x="638631" y="6580956"/>
            <a:ext cx="3454400" cy="261610"/>
          </a:xfrm>
          <a:prstGeom prst="rect">
            <a:avLst/>
          </a:prstGeom>
          <a:noFill/>
        </p:spPr>
        <p:txBody>
          <a:bodyPr wrap="square" tIns="60960" bIns="60960" rtlCol="0" anchor="b" anchorCtr="0">
            <a:spAutoFit/>
          </a:bodyPr>
          <a:lstStyle/>
          <a:p>
            <a:pPr algn="l"/>
            <a:r>
              <a:rPr lang="en-US" sz="900" b="0" i="0" cap="none">
                <a:solidFill>
                  <a:schemeClr val="accent1"/>
                </a:solidFill>
                <a:effectLst/>
                <a:latin typeface="+mn-lt"/>
                <a:ea typeface="Avenir Roman" charset="0"/>
                <a:cs typeface="Avenir Roman" charset="0"/>
              </a:rPr>
              <a:t>|     © 2020 In-Q-Tel, Inc.</a:t>
            </a:r>
          </a:p>
        </p:txBody>
      </p:sp>
      <p:sp>
        <p:nvSpPr>
          <p:cNvPr id="31" name="Text Box 23">
            <a:extLst>
              <a:ext uri="{FF2B5EF4-FFF2-40B4-BE49-F238E27FC236}">
                <a16:creationId xmlns:a16="http://schemas.microsoft.com/office/drawing/2014/main" id="{AAED3132-E7F3-4BDA-ACB1-6E4410CFE615}"/>
              </a:ext>
            </a:extLst>
          </p:cNvPr>
          <p:cNvSpPr txBox="1">
            <a:spLocks noChangeArrowheads="1"/>
          </p:cNvSpPr>
          <p:nvPr userDrawn="1"/>
        </p:nvSpPr>
        <p:spPr bwMode="black">
          <a:xfrm>
            <a:off x="333831" y="6579105"/>
            <a:ext cx="6096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0" bIns="45720" anchor="b" anchorCtr="0">
            <a:prstTxWarp prst="textNoShape">
              <a:avLst/>
            </a:prstTxWarp>
            <a:spAutoFit/>
          </a:bodyPr>
          <a:lstStyle/>
          <a:p>
            <a:pPr algn="l"/>
            <a:fld id="{B2C5CB95-9817-1947-838C-B47211A7713A}" type="slidenum">
              <a:rPr lang="en-US" sz="1000" b="0" i="0" smtClean="0">
                <a:solidFill>
                  <a:schemeClr val="accent1"/>
                </a:solidFill>
                <a:effectLst/>
                <a:latin typeface="+mn-lt"/>
                <a:ea typeface="Calibri Regular" charset="0"/>
                <a:cs typeface="Calibri Regular" charset="0"/>
              </a:rPr>
              <a:pPr algn="l"/>
              <a:t>‹#›</a:t>
            </a:fld>
            <a:endParaRPr lang="en-US" sz="1000" b="0" i="0" dirty="0">
              <a:solidFill>
                <a:schemeClr val="accent1"/>
              </a:solidFill>
              <a:effectLst/>
              <a:latin typeface="+mn-lt"/>
              <a:ea typeface="Calibri Regular" charset="0"/>
              <a:cs typeface="Calibri Regular" charset="0"/>
            </a:endParaRPr>
          </a:p>
        </p:txBody>
      </p:sp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471A1F-3F4B-4B1C-93C7-07EA31F77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123" y="6393584"/>
            <a:ext cx="1399455" cy="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1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and Round Single Corner Rectangle 3">
            <a:extLst>
              <a:ext uri="{FF2B5EF4-FFF2-40B4-BE49-F238E27FC236}">
                <a16:creationId xmlns:a16="http://schemas.microsoft.com/office/drawing/2014/main" id="{2F042BCF-76A7-4E7B-A8A0-0DE65E7AF2F7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snipRoundRect">
            <a:avLst>
              <a:gd name="adj1" fmla="val 9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5B69EF-8CF6-4305-8C24-7B03C8829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403" y="1359878"/>
            <a:ext cx="11379198" cy="4817086"/>
          </a:xfrm>
        </p:spPr>
        <p:txBody>
          <a:bodyPr>
            <a:normAutofit/>
          </a:bodyPr>
          <a:lstStyle>
            <a:lvl1pPr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defRPr lang="en-US" sz="3200" b="0" i="0" dirty="0" smtClean="0">
                <a:solidFill>
                  <a:schemeClr val="bg1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685800" indent="-228600"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800" b="0" i="0" dirty="0" smtClean="0">
                <a:solidFill>
                  <a:schemeClr val="bg1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defRPr lang="en-US" sz="2400" b="0" i="0" dirty="0" smtClean="0">
                <a:solidFill>
                  <a:schemeClr val="bg1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000" b="0" i="0" dirty="0" smtClean="0">
                <a:solidFill>
                  <a:schemeClr val="bg1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lang="en-US" sz="1800" b="0" i="0" dirty="0">
                <a:solidFill>
                  <a:schemeClr val="bg1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743D076-F939-425B-A8C3-995BC27B1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2" y="332316"/>
            <a:ext cx="11379199" cy="6617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Poppins SemiBold" panose="00000700000000000000" pitchFamily="2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title style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09E170-3F19-4A36-88CA-FE3422D47A0E}"/>
              </a:ext>
            </a:extLst>
          </p:cNvPr>
          <p:cNvSpPr txBox="1"/>
          <p:nvPr userDrawn="1"/>
        </p:nvSpPr>
        <p:spPr>
          <a:xfrm>
            <a:off x="638631" y="6580956"/>
            <a:ext cx="3454400" cy="261610"/>
          </a:xfrm>
          <a:prstGeom prst="rect">
            <a:avLst/>
          </a:prstGeom>
          <a:noFill/>
        </p:spPr>
        <p:txBody>
          <a:bodyPr wrap="square" tIns="60960" bIns="60960" rtlCol="0" anchor="b" anchorCtr="0">
            <a:spAutoFit/>
          </a:bodyPr>
          <a:lstStyle/>
          <a:p>
            <a:pPr algn="l"/>
            <a:r>
              <a:rPr lang="en-US" sz="900" b="0" i="0" cap="none">
                <a:solidFill>
                  <a:schemeClr val="bg1"/>
                </a:solidFill>
                <a:effectLst/>
                <a:latin typeface="+mn-lt"/>
                <a:ea typeface="Avenir Roman" charset="0"/>
                <a:cs typeface="Avenir Roman" charset="0"/>
              </a:rPr>
              <a:t>|     © 2020 In-Q-Tel, Inc.</a:t>
            </a:r>
          </a:p>
        </p:txBody>
      </p:sp>
      <p:sp>
        <p:nvSpPr>
          <p:cNvPr id="7" name="Text Box 23">
            <a:extLst>
              <a:ext uri="{FF2B5EF4-FFF2-40B4-BE49-F238E27FC236}">
                <a16:creationId xmlns:a16="http://schemas.microsoft.com/office/drawing/2014/main" id="{701E112C-63B6-4297-9EC5-215EE86FB776}"/>
              </a:ext>
            </a:extLst>
          </p:cNvPr>
          <p:cNvSpPr txBox="1">
            <a:spLocks noChangeArrowheads="1"/>
          </p:cNvSpPr>
          <p:nvPr userDrawn="1"/>
        </p:nvSpPr>
        <p:spPr bwMode="black">
          <a:xfrm>
            <a:off x="333831" y="6579105"/>
            <a:ext cx="6096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0" bIns="45720" anchor="b" anchorCtr="0">
            <a:prstTxWarp prst="textNoShape">
              <a:avLst/>
            </a:prstTxWarp>
            <a:spAutoFit/>
          </a:bodyPr>
          <a:lstStyle/>
          <a:p>
            <a:pPr algn="l"/>
            <a:fld id="{B2C5CB95-9817-1947-838C-B47211A7713A}" type="slidenum">
              <a:rPr lang="en-US" sz="1000" b="0" i="0" smtClean="0">
                <a:solidFill>
                  <a:schemeClr val="bg1"/>
                </a:solidFill>
                <a:effectLst/>
                <a:latin typeface="+mn-lt"/>
                <a:ea typeface="Calibri Regular" charset="0"/>
                <a:cs typeface="Calibri Regular" charset="0"/>
              </a:rPr>
              <a:pPr algn="l"/>
              <a:t>‹#›</a:t>
            </a:fld>
            <a:endParaRPr lang="en-US" sz="1000" b="0" i="0" dirty="0">
              <a:solidFill>
                <a:schemeClr val="bg1"/>
              </a:solidFill>
              <a:effectLst/>
              <a:latin typeface="+mn-lt"/>
              <a:ea typeface="Calibri Regular" charset="0"/>
              <a:cs typeface="Calibri Regular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B045F7-7B5A-45D2-A3A0-B1229E8143B2}"/>
              </a:ext>
            </a:extLst>
          </p:cNvPr>
          <p:cNvGrpSpPr/>
          <p:nvPr userDrawn="1"/>
        </p:nvGrpSpPr>
        <p:grpSpPr>
          <a:xfrm>
            <a:off x="11846557" y="6093135"/>
            <a:ext cx="269248" cy="289577"/>
            <a:chOff x="5416354" y="1379243"/>
            <a:chExt cx="269248" cy="28957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46F7FF3-1C8E-4447-A75F-0F33903CE0B6}"/>
                </a:ext>
              </a:extLst>
            </p:cNvPr>
            <p:cNvSpPr/>
            <p:nvPr userDrawn="1"/>
          </p:nvSpPr>
          <p:spPr>
            <a:xfrm>
              <a:off x="5416354" y="1379243"/>
              <a:ext cx="154042" cy="15404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D7DDF1D-EE74-4D26-B70E-B22F6190E644}"/>
                </a:ext>
              </a:extLst>
            </p:cNvPr>
            <p:cNvSpPr/>
            <p:nvPr userDrawn="1"/>
          </p:nvSpPr>
          <p:spPr>
            <a:xfrm>
              <a:off x="5570396" y="1553614"/>
              <a:ext cx="115206" cy="11520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9B3496-A327-4AB2-BC13-19E44C5E7ED3}"/>
              </a:ext>
            </a:extLst>
          </p:cNvPr>
          <p:cNvGrpSpPr/>
          <p:nvPr userDrawn="1"/>
        </p:nvGrpSpPr>
        <p:grpSpPr>
          <a:xfrm>
            <a:off x="161107" y="149427"/>
            <a:ext cx="269248" cy="289577"/>
            <a:chOff x="5416354" y="1379243"/>
            <a:chExt cx="269248" cy="28957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F7D02B-3F9E-422B-938C-CF4CB17B1D63}"/>
                </a:ext>
              </a:extLst>
            </p:cNvPr>
            <p:cNvSpPr/>
            <p:nvPr userDrawn="1"/>
          </p:nvSpPr>
          <p:spPr>
            <a:xfrm>
              <a:off x="5416354" y="1379243"/>
              <a:ext cx="154042" cy="15404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CA75E9-BD7B-45A1-BE5D-B98244FDE419}"/>
                </a:ext>
              </a:extLst>
            </p:cNvPr>
            <p:cNvSpPr/>
            <p:nvPr userDrawn="1"/>
          </p:nvSpPr>
          <p:spPr>
            <a:xfrm>
              <a:off x="5570396" y="1553614"/>
              <a:ext cx="115206" cy="11520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2E20836-6627-495C-B47D-FA9158F41A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123" y="6393584"/>
            <a:ext cx="1399455" cy="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2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5F24B4-9F55-449D-876A-A3DA7C3D6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2" y="332316"/>
            <a:ext cx="11379199" cy="6617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Poppins SemiBold" panose="00000700000000000000" pitchFamily="2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title style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16A650-1559-4A13-966C-0B2266E80F5B}"/>
              </a:ext>
            </a:extLst>
          </p:cNvPr>
          <p:cNvSpPr txBox="1"/>
          <p:nvPr userDrawn="1"/>
        </p:nvSpPr>
        <p:spPr>
          <a:xfrm>
            <a:off x="638631" y="6580956"/>
            <a:ext cx="3454400" cy="261610"/>
          </a:xfrm>
          <a:prstGeom prst="rect">
            <a:avLst/>
          </a:prstGeom>
          <a:noFill/>
        </p:spPr>
        <p:txBody>
          <a:bodyPr wrap="square" tIns="60960" bIns="60960" rtlCol="0" anchor="b" anchorCtr="0">
            <a:spAutoFit/>
          </a:bodyPr>
          <a:lstStyle/>
          <a:p>
            <a:pPr algn="l"/>
            <a:r>
              <a:rPr lang="en-US" sz="900" b="0" i="0" cap="none">
                <a:solidFill>
                  <a:schemeClr val="accent1"/>
                </a:solidFill>
                <a:effectLst/>
                <a:latin typeface="+mn-lt"/>
                <a:ea typeface="Avenir Roman" charset="0"/>
                <a:cs typeface="Avenir Roman" charset="0"/>
              </a:rPr>
              <a:t>|     © 2020 In-Q-Tel, Inc.</a:t>
            </a:r>
          </a:p>
        </p:txBody>
      </p:sp>
      <p:sp>
        <p:nvSpPr>
          <p:cNvPr id="6" name="Text Box 23">
            <a:extLst>
              <a:ext uri="{FF2B5EF4-FFF2-40B4-BE49-F238E27FC236}">
                <a16:creationId xmlns:a16="http://schemas.microsoft.com/office/drawing/2014/main" id="{0C57FA37-D135-459E-901C-5D5AA431A7EB}"/>
              </a:ext>
            </a:extLst>
          </p:cNvPr>
          <p:cNvSpPr txBox="1">
            <a:spLocks noChangeArrowheads="1"/>
          </p:cNvSpPr>
          <p:nvPr userDrawn="1"/>
        </p:nvSpPr>
        <p:spPr bwMode="black">
          <a:xfrm>
            <a:off x="333831" y="6579105"/>
            <a:ext cx="6096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0" bIns="45720" anchor="b" anchorCtr="0">
            <a:prstTxWarp prst="textNoShape">
              <a:avLst/>
            </a:prstTxWarp>
            <a:spAutoFit/>
          </a:bodyPr>
          <a:lstStyle/>
          <a:p>
            <a:pPr algn="l"/>
            <a:fld id="{B2C5CB95-9817-1947-838C-B47211A7713A}" type="slidenum">
              <a:rPr lang="en-US" sz="1000" b="0" i="0" smtClean="0">
                <a:solidFill>
                  <a:schemeClr val="accent1"/>
                </a:solidFill>
                <a:effectLst/>
                <a:latin typeface="+mn-lt"/>
                <a:ea typeface="Calibri Regular" charset="0"/>
                <a:cs typeface="Calibri Regular" charset="0"/>
              </a:rPr>
              <a:pPr algn="l"/>
              <a:t>‹#›</a:t>
            </a:fld>
            <a:endParaRPr lang="en-US" sz="1000" b="0" i="0" dirty="0">
              <a:solidFill>
                <a:schemeClr val="accent1"/>
              </a:solidFill>
              <a:effectLst/>
              <a:latin typeface="+mn-lt"/>
              <a:ea typeface="Calibri Regular" charset="0"/>
              <a:cs typeface="Calibri Regular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179E7E-AC37-44D9-BB8E-496C2291FE6B}"/>
              </a:ext>
            </a:extLst>
          </p:cNvPr>
          <p:cNvGrpSpPr/>
          <p:nvPr userDrawn="1"/>
        </p:nvGrpSpPr>
        <p:grpSpPr>
          <a:xfrm>
            <a:off x="11846557" y="6093135"/>
            <a:ext cx="269248" cy="289577"/>
            <a:chOff x="5416354" y="1379243"/>
            <a:chExt cx="269248" cy="2895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180442D-A92F-4649-81BA-FCA85C37C84C}"/>
                </a:ext>
              </a:extLst>
            </p:cNvPr>
            <p:cNvSpPr/>
            <p:nvPr userDrawn="1"/>
          </p:nvSpPr>
          <p:spPr>
            <a:xfrm>
              <a:off x="5416354" y="1379243"/>
              <a:ext cx="154042" cy="15404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44E38E-383F-4419-9508-CC275F5004C9}"/>
                </a:ext>
              </a:extLst>
            </p:cNvPr>
            <p:cNvSpPr/>
            <p:nvPr userDrawn="1"/>
          </p:nvSpPr>
          <p:spPr>
            <a:xfrm>
              <a:off x="5570396" y="1553614"/>
              <a:ext cx="115206" cy="11520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AE80B1-20BB-4685-9EBE-AA8B1062F3E0}"/>
              </a:ext>
            </a:extLst>
          </p:cNvPr>
          <p:cNvGrpSpPr/>
          <p:nvPr userDrawn="1"/>
        </p:nvGrpSpPr>
        <p:grpSpPr>
          <a:xfrm>
            <a:off x="161107" y="149427"/>
            <a:ext cx="269248" cy="289577"/>
            <a:chOff x="5416354" y="1379243"/>
            <a:chExt cx="269248" cy="28957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E06CE4-48F4-4A89-9FC1-228E85C9E909}"/>
                </a:ext>
              </a:extLst>
            </p:cNvPr>
            <p:cNvSpPr/>
            <p:nvPr userDrawn="1"/>
          </p:nvSpPr>
          <p:spPr>
            <a:xfrm>
              <a:off x="5416354" y="1379243"/>
              <a:ext cx="154042" cy="15404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5F32DDA-D8AF-4BC3-BEDB-B8547DF0F06F}"/>
                </a:ext>
              </a:extLst>
            </p:cNvPr>
            <p:cNvSpPr/>
            <p:nvPr userDrawn="1"/>
          </p:nvSpPr>
          <p:spPr>
            <a:xfrm>
              <a:off x="5570396" y="1553614"/>
              <a:ext cx="115206" cy="11520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5368FED5-1C33-4EE5-B388-42B799E455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23088" y="1427012"/>
            <a:ext cx="11462513" cy="4674108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9AEA299-B402-469F-84F8-4A1CBE6F094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white">
          <a:xfrm>
            <a:off x="323088" y="1427012"/>
            <a:ext cx="5977847" cy="738664"/>
          </a:xfrm>
          <a:prstGeom prst="rect">
            <a:avLst/>
          </a:prstGeom>
        </p:spPr>
        <p:txBody>
          <a:bodyPr vert="horz" wrap="square" lIns="182880" tIns="146304" rIns="182880" bIns="146304" rtlCol="0">
            <a:sp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CA793677-62B6-440F-A565-7D0B748824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123" y="6391590"/>
            <a:ext cx="1399455" cy="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8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1A94CDE1-8C39-4471-81AB-AEBA077585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2918" y="0"/>
            <a:ext cx="12204917" cy="6858000"/>
          </a:xfrm>
          <a:custGeom>
            <a:avLst/>
            <a:gdLst>
              <a:gd name="connsiteX0" fmla="*/ 1143023 w 12192000"/>
              <a:gd name="connsiteY0" fmla="*/ 0 h 6858000"/>
              <a:gd name="connsiteX1" fmla="*/ 11048977 w 12192000"/>
              <a:gd name="connsiteY1" fmla="*/ 0 h 6858000"/>
              <a:gd name="connsiteX2" fmla="*/ 12192000 w 12192000"/>
              <a:gd name="connsiteY2" fmla="*/ 1143023 h 6858000"/>
              <a:gd name="connsiteX3" fmla="*/ 12192000 w 12192000"/>
              <a:gd name="connsiteY3" fmla="*/ 685800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1143023 h 6858000"/>
              <a:gd name="connsiteX8" fmla="*/ 1143023 w 12192000"/>
              <a:gd name="connsiteY8" fmla="*/ 0 h 6858000"/>
              <a:gd name="connsiteX0" fmla="*/ 277256 w 12482173"/>
              <a:gd name="connsiteY0" fmla="*/ 0 h 6858000"/>
              <a:gd name="connsiteX1" fmla="*/ 11339150 w 12482173"/>
              <a:gd name="connsiteY1" fmla="*/ 0 h 6858000"/>
              <a:gd name="connsiteX2" fmla="*/ 12482173 w 12482173"/>
              <a:gd name="connsiteY2" fmla="*/ 1143023 h 6858000"/>
              <a:gd name="connsiteX3" fmla="*/ 12482173 w 12482173"/>
              <a:gd name="connsiteY3" fmla="*/ 6858000 h 6858000"/>
              <a:gd name="connsiteX4" fmla="*/ 12482173 w 12482173"/>
              <a:gd name="connsiteY4" fmla="*/ 6858000 h 6858000"/>
              <a:gd name="connsiteX5" fmla="*/ 290173 w 12482173"/>
              <a:gd name="connsiteY5" fmla="*/ 6858000 h 6858000"/>
              <a:gd name="connsiteX6" fmla="*/ 290173 w 12482173"/>
              <a:gd name="connsiteY6" fmla="*/ 6858000 h 6858000"/>
              <a:gd name="connsiteX7" fmla="*/ 290173 w 12482173"/>
              <a:gd name="connsiteY7" fmla="*/ 1143023 h 6858000"/>
              <a:gd name="connsiteX8" fmla="*/ 277256 w 12482173"/>
              <a:gd name="connsiteY8" fmla="*/ 0 h 6858000"/>
              <a:gd name="connsiteX0" fmla="*/ 0 w 12204917"/>
              <a:gd name="connsiteY0" fmla="*/ 0 h 6858000"/>
              <a:gd name="connsiteX1" fmla="*/ 11061894 w 12204917"/>
              <a:gd name="connsiteY1" fmla="*/ 0 h 6858000"/>
              <a:gd name="connsiteX2" fmla="*/ 12204917 w 12204917"/>
              <a:gd name="connsiteY2" fmla="*/ 1143023 h 6858000"/>
              <a:gd name="connsiteX3" fmla="*/ 12204917 w 12204917"/>
              <a:gd name="connsiteY3" fmla="*/ 6858000 h 6858000"/>
              <a:gd name="connsiteX4" fmla="*/ 12204917 w 12204917"/>
              <a:gd name="connsiteY4" fmla="*/ 6858000 h 6858000"/>
              <a:gd name="connsiteX5" fmla="*/ 12917 w 12204917"/>
              <a:gd name="connsiteY5" fmla="*/ 6858000 h 6858000"/>
              <a:gd name="connsiteX6" fmla="*/ 12917 w 12204917"/>
              <a:gd name="connsiteY6" fmla="*/ 6858000 h 6858000"/>
              <a:gd name="connsiteX7" fmla="*/ 12917 w 12204917"/>
              <a:gd name="connsiteY7" fmla="*/ 1143023 h 6858000"/>
              <a:gd name="connsiteX8" fmla="*/ 0 w 12204917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4917" h="6858000">
                <a:moveTo>
                  <a:pt x="0" y="0"/>
                </a:moveTo>
                <a:lnTo>
                  <a:pt x="11061894" y="0"/>
                </a:lnTo>
                <a:cubicBezTo>
                  <a:pt x="11693168" y="0"/>
                  <a:pt x="12204917" y="511749"/>
                  <a:pt x="12204917" y="1143023"/>
                </a:cubicBezTo>
                <a:lnTo>
                  <a:pt x="12204917" y="6858000"/>
                </a:lnTo>
                <a:lnTo>
                  <a:pt x="12204917" y="6858000"/>
                </a:lnTo>
                <a:lnTo>
                  <a:pt x="12917" y="6858000"/>
                </a:lnTo>
                <a:lnTo>
                  <a:pt x="12917" y="6858000"/>
                </a:lnTo>
                <a:lnTo>
                  <a:pt x="12917" y="1143023"/>
                </a:lnTo>
                <a:cubicBezTo>
                  <a:pt x="12917" y="511749"/>
                  <a:pt x="24334" y="17252"/>
                  <a:pt x="0" y="0"/>
                </a:cubicBezTo>
                <a:close/>
              </a:path>
            </a:pathLst>
          </a:custGeom>
          <a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315391D-51DA-4C42-961B-DC5876E412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2" y="332316"/>
            <a:ext cx="11379199" cy="6617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Poppins SemiBold" panose="00000700000000000000" pitchFamily="2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title style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BD63E-3559-48BE-A20D-C26F15A3D7C9}"/>
              </a:ext>
            </a:extLst>
          </p:cNvPr>
          <p:cNvSpPr txBox="1"/>
          <p:nvPr userDrawn="1"/>
        </p:nvSpPr>
        <p:spPr>
          <a:xfrm>
            <a:off x="638631" y="6580956"/>
            <a:ext cx="3454400" cy="261610"/>
          </a:xfrm>
          <a:prstGeom prst="rect">
            <a:avLst/>
          </a:prstGeom>
          <a:noFill/>
        </p:spPr>
        <p:txBody>
          <a:bodyPr wrap="square" tIns="60960" bIns="60960" rtlCol="0" anchor="b" anchorCtr="0">
            <a:spAutoFit/>
          </a:bodyPr>
          <a:lstStyle/>
          <a:p>
            <a:pPr algn="l"/>
            <a:r>
              <a:rPr lang="en-US" sz="900" b="0" i="0" cap="none">
                <a:solidFill>
                  <a:schemeClr val="bg1"/>
                </a:solidFill>
                <a:effectLst/>
                <a:latin typeface="+mn-lt"/>
                <a:ea typeface="Avenir Roman" charset="0"/>
                <a:cs typeface="Avenir Roman" charset="0"/>
              </a:rPr>
              <a:t>|     © 2020 In-Q-Tel, Inc.</a:t>
            </a:r>
          </a:p>
        </p:txBody>
      </p:sp>
      <p:sp>
        <p:nvSpPr>
          <p:cNvPr id="7" name="Text Box 23">
            <a:extLst>
              <a:ext uri="{FF2B5EF4-FFF2-40B4-BE49-F238E27FC236}">
                <a16:creationId xmlns:a16="http://schemas.microsoft.com/office/drawing/2014/main" id="{D0EE7762-E719-4011-8903-52B149968F22}"/>
              </a:ext>
            </a:extLst>
          </p:cNvPr>
          <p:cNvSpPr txBox="1">
            <a:spLocks noChangeArrowheads="1"/>
          </p:cNvSpPr>
          <p:nvPr userDrawn="1"/>
        </p:nvSpPr>
        <p:spPr bwMode="black">
          <a:xfrm>
            <a:off x="333831" y="6579105"/>
            <a:ext cx="6096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0" bIns="45720" anchor="b" anchorCtr="0">
            <a:prstTxWarp prst="textNoShape">
              <a:avLst/>
            </a:prstTxWarp>
            <a:spAutoFit/>
          </a:bodyPr>
          <a:lstStyle/>
          <a:p>
            <a:pPr algn="l"/>
            <a:fld id="{B2C5CB95-9817-1947-838C-B47211A7713A}" type="slidenum">
              <a:rPr lang="en-US" sz="1000" b="0" i="0" smtClean="0">
                <a:solidFill>
                  <a:schemeClr val="bg1"/>
                </a:solidFill>
                <a:effectLst/>
                <a:latin typeface="+mn-lt"/>
                <a:ea typeface="Calibri Regular" charset="0"/>
                <a:cs typeface="Calibri Regular" charset="0"/>
              </a:rPr>
              <a:pPr algn="l"/>
              <a:t>‹#›</a:t>
            </a:fld>
            <a:endParaRPr lang="en-US" sz="1000" b="0" i="0" dirty="0">
              <a:solidFill>
                <a:schemeClr val="bg1"/>
              </a:solidFill>
              <a:effectLst/>
              <a:latin typeface="+mn-lt"/>
              <a:ea typeface="Calibri Regular" charset="0"/>
              <a:cs typeface="Calibri Regular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EEA496-B8BA-4074-A639-88C1AC3F4F06}"/>
              </a:ext>
            </a:extLst>
          </p:cNvPr>
          <p:cNvGrpSpPr/>
          <p:nvPr userDrawn="1"/>
        </p:nvGrpSpPr>
        <p:grpSpPr>
          <a:xfrm>
            <a:off x="161107" y="149427"/>
            <a:ext cx="269248" cy="289577"/>
            <a:chOff x="5416354" y="1379243"/>
            <a:chExt cx="269248" cy="2895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DBEAE0-9D4F-4C5B-A080-923019A27F0F}"/>
                </a:ext>
              </a:extLst>
            </p:cNvPr>
            <p:cNvSpPr/>
            <p:nvPr userDrawn="1"/>
          </p:nvSpPr>
          <p:spPr>
            <a:xfrm>
              <a:off x="5416354" y="1379243"/>
              <a:ext cx="154042" cy="15404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75BFE7-5435-45B1-B948-50F090E89917}"/>
                </a:ext>
              </a:extLst>
            </p:cNvPr>
            <p:cNvSpPr/>
            <p:nvPr userDrawn="1"/>
          </p:nvSpPr>
          <p:spPr>
            <a:xfrm>
              <a:off x="5570396" y="1553614"/>
              <a:ext cx="115206" cy="11520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94D6E5B-9CB8-47C1-8940-1C3F50132D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123" y="6393584"/>
            <a:ext cx="1399455" cy="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8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3831" y="325930"/>
            <a:ext cx="11427299" cy="10957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3831" y="1421632"/>
            <a:ext cx="11446837" cy="4755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377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66" r:id="rId10"/>
    <p:sldLayoutId id="214748366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§"/>
        <a:defRPr sz="2800" b="0" i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anose="05000000000000000000" pitchFamily="2" charset="2"/>
        <a:buChar char="§"/>
        <a:defRPr sz="2400" b="0" i="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anose="05000000000000000000" pitchFamily="2" charset="2"/>
        <a:buChar char="§"/>
        <a:defRPr sz="2000" b="0" i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anose="05000000000000000000" pitchFamily="2" charset="2"/>
        <a:buChar char="§"/>
        <a:defRPr sz="1800" b="0" i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anose="05000000000000000000" pitchFamily="2" charset="2"/>
        <a:buChar char="§"/>
        <a:defRPr sz="1800" b="0" i="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26" Type="http://schemas.openxmlformats.org/officeDocument/2006/relationships/image" Target="../media/image111.gif"/><Relationship Id="rId3" Type="http://schemas.openxmlformats.org/officeDocument/2006/relationships/image" Target="../media/image88.jpeg"/><Relationship Id="rId21" Type="http://schemas.openxmlformats.org/officeDocument/2006/relationships/image" Target="../media/image106.png"/><Relationship Id="rId7" Type="http://schemas.openxmlformats.org/officeDocument/2006/relationships/image" Target="../media/image92.jpe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10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11" Type="http://schemas.openxmlformats.org/officeDocument/2006/relationships/image" Target="../media/image96.png"/><Relationship Id="rId24" Type="http://schemas.openxmlformats.org/officeDocument/2006/relationships/image" Target="../media/image109.gif"/><Relationship Id="rId5" Type="http://schemas.openxmlformats.org/officeDocument/2006/relationships/image" Target="../media/image90.jpeg"/><Relationship Id="rId15" Type="http://schemas.openxmlformats.org/officeDocument/2006/relationships/image" Target="../media/image100.png"/><Relationship Id="rId23" Type="http://schemas.openxmlformats.org/officeDocument/2006/relationships/image" Target="../media/image108.gif"/><Relationship Id="rId10" Type="http://schemas.openxmlformats.org/officeDocument/2006/relationships/image" Target="../media/image95.jpeg"/><Relationship Id="rId19" Type="http://schemas.openxmlformats.org/officeDocument/2006/relationships/image" Target="../media/image104.png"/><Relationship Id="rId4" Type="http://schemas.openxmlformats.org/officeDocument/2006/relationships/image" Target="../media/image89.jpeg"/><Relationship Id="rId9" Type="http://schemas.openxmlformats.org/officeDocument/2006/relationships/image" Target="../media/image94.jpeg"/><Relationship Id="rId14" Type="http://schemas.openxmlformats.org/officeDocument/2006/relationships/image" Target="../media/image99.png"/><Relationship Id="rId22" Type="http://schemas.openxmlformats.org/officeDocument/2006/relationships/image" Target="../media/image10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gif"/><Relationship Id="rId3" Type="http://schemas.openxmlformats.org/officeDocument/2006/relationships/image" Target="../media/image112.png"/><Relationship Id="rId7" Type="http://schemas.openxmlformats.org/officeDocument/2006/relationships/image" Target="../media/image1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g"/><Relationship Id="rId5" Type="http://schemas.openxmlformats.org/officeDocument/2006/relationships/image" Target="../media/image114.jpg"/><Relationship Id="rId4" Type="http://schemas.openxmlformats.org/officeDocument/2006/relationships/image" Target="../media/image1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gif"/><Relationship Id="rId3" Type="http://schemas.openxmlformats.org/officeDocument/2006/relationships/image" Target="../media/image119.png"/><Relationship Id="rId7" Type="http://schemas.openxmlformats.org/officeDocument/2006/relationships/image" Target="../media/image123.gif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gif"/><Relationship Id="rId5" Type="http://schemas.openxmlformats.org/officeDocument/2006/relationships/image" Target="../media/image121.gif"/><Relationship Id="rId4" Type="http://schemas.openxmlformats.org/officeDocument/2006/relationships/image" Target="../media/image1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5.png"/><Relationship Id="rId18" Type="http://schemas.openxmlformats.org/officeDocument/2006/relationships/image" Target="../media/image140.png"/><Relationship Id="rId26" Type="http://schemas.openxmlformats.org/officeDocument/2006/relationships/image" Target="../media/image148.png"/><Relationship Id="rId3" Type="http://schemas.openxmlformats.org/officeDocument/2006/relationships/image" Target="../media/image125.png"/><Relationship Id="rId21" Type="http://schemas.openxmlformats.org/officeDocument/2006/relationships/image" Target="../media/image143.png"/><Relationship Id="rId34" Type="http://schemas.openxmlformats.org/officeDocument/2006/relationships/image" Target="../media/image155.sv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5" Type="http://schemas.openxmlformats.org/officeDocument/2006/relationships/image" Target="../media/image147.png"/><Relationship Id="rId33" Type="http://schemas.openxmlformats.org/officeDocument/2006/relationships/image" Target="../media/image15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38.png"/><Relationship Id="rId20" Type="http://schemas.openxmlformats.org/officeDocument/2006/relationships/image" Target="../media/image142.png"/><Relationship Id="rId29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24" Type="http://schemas.openxmlformats.org/officeDocument/2006/relationships/image" Target="../media/image146.png"/><Relationship Id="rId32" Type="http://schemas.openxmlformats.org/officeDocument/2006/relationships/image" Target="../media/image153.jpe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23" Type="http://schemas.openxmlformats.org/officeDocument/2006/relationships/image" Target="../media/image145.png"/><Relationship Id="rId28" Type="http://schemas.openxmlformats.org/officeDocument/2006/relationships/image" Target="../media/image150.png"/><Relationship Id="rId10" Type="http://schemas.openxmlformats.org/officeDocument/2006/relationships/image" Target="../media/image132.jpeg"/><Relationship Id="rId19" Type="http://schemas.openxmlformats.org/officeDocument/2006/relationships/image" Target="../media/image141.png"/><Relationship Id="rId31" Type="http://schemas.microsoft.com/office/2007/relationships/hdphoto" Target="../media/hdphoto19.wdp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Relationship Id="rId22" Type="http://schemas.openxmlformats.org/officeDocument/2006/relationships/image" Target="../media/image144.png"/><Relationship Id="rId27" Type="http://schemas.openxmlformats.org/officeDocument/2006/relationships/image" Target="../media/image149.png"/><Relationship Id="rId30" Type="http://schemas.openxmlformats.org/officeDocument/2006/relationships/image" Target="../media/image152.png"/><Relationship Id="rId8" Type="http://schemas.openxmlformats.org/officeDocument/2006/relationships/image" Target="../media/image1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gif"/><Relationship Id="rId7" Type="http://schemas.openxmlformats.org/officeDocument/2006/relationships/image" Target="../media/image16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gif"/><Relationship Id="rId5" Type="http://schemas.openxmlformats.org/officeDocument/2006/relationships/image" Target="../media/image158.gif"/><Relationship Id="rId4" Type="http://schemas.openxmlformats.org/officeDocument/2006/relationships/image" Target="../media/image15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gif"/><Relationship Id="rId5" Type="http://schemas.openxmlformats.org/officeDocument/2006/relationships/image" Target="../media/image166.gif"/><Relationship Id="rId4" Type="http://schemas.openxmlformats.org/officeDocument/2006/relationships/image" Target="../media/image16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18" Type="http://schemas.openxmlformats.org/officeDocument/2006/relationships/image" Target="../media/image42.jpeg"/><Relationship Id="rId3" Type="http://schemas.openxmlformats.org/officeDocument/2006/relationships/image" Target="../media/image27.jpeg"/><Relationship Id="rId21" Type="http://schemas.openxmlformats.org/officeDocument/2006/relationships/image" Target="../media/image45.pn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jpe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19" Type="http://schemas.openxmlformats.org/officeDocument/2006/relationships/image" Target="../media/image43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gif"/><Relationship Id="rId3" Type="http://schemas.openxmlformats.org/officeDocument/2006/relationships/image" Target="../media/image50.jpeg"/><Relationship Id="rId7" Type="http://schemas.openxmlformats.org/officeDocument/2006/relationships/image" Target="../media/image54.gif"/><Relationship Id="rId12" Type="http://schemas.openxmlformats.org/officeDocument/2006/relationships/image" Target="../media/image59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11" Type="http://schemas.openxmlformats.org/officeDocument/2006/relationships/image" Target="../media/image58.gif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21" Type="http://schemas.openxmlformats.org/officeDocument/2006/relationships/image" Target="../media/image70.png"/><Relationship Id="rId34" Type="http://schemas.microsoft.com/office/2007/relationships/hdphoto" Target="../media/hdphoto16.wdp"/><Relationship Id="rId7" Type="http://schemas.openxmlformats.org/officeDocument/2006/relationships/image" Target="../media/image63.png"/><Relationship Id="rId12" Type="http://schemas.microsoft.com/office/2007/relationships/hdphoto" Target="../media/hdphoto5.wdp"/><Relationship Id="rId17" Type="http://schemas.openxmlformats.org/officeDocument/2006/relationships/image" Target="../media/image68.png"/><Relationship Id="rId25" Type="http://schemas.openxmlformats.org/officeDocument/2006/relationships/image" Target="../media/image72.png"/><Relationship Id="rId33" Type="http://schemas.openxmlformats.org/officeDocument/2006/relationships/image" Target="../media/image76.png"/><Relationship Id="rId38" Type="http://schemas.microsoft.com/office/2007/relationships/hdphoto" Target="../media/hdphoto18.wdp"/><Relationship Id="rId2" Type="http://schemas.openxmlformats.org/officeDocument/2006/relationships/notesSlide" Target="../notesSlides/notesSlide6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5.png"/><Relationship Id="rId24" Type="http://schemas.microsoft.com/office/2007/relationships/hdphoto" Target="../media/hdphoto11.wdp"/><Relationship Id="rId32" Type="http://schemas.microsoft.com/office/2007/relationships/hdphoto" Target="../media/hdphoto15.wdp"/><Relationship Id="rId37" Type="http://schemas.openxmlformats.org/officeDocument/2006/relationships/image" Target="../media/image78.png"/><Relationship Id="rId5" Type="http://schemas.openxmlformats.org/officeDocument/2006/relationships/image" Target="../media/image62.png"/><Relationship Id="rId15" Type="http://schemas.openxmlformats.org/officeDocument/2006/relationships/image" Target="../media/image67.png"/><Relationship Id="rId23" Type="http://schemas.openxmlformats.org/officeDocument/2006/relationships/image" Target="../media/image71.png"/><Relationship Id="rId28" Type="http://schemas.microsoft.com/office/2007/relationships/hdphoto" Target="../media/hdphoto13.wdp"/><Relationship Id="rId36" Type="http://schemas.microsoft.com/office/2007/relationships/hdphoto" Target="../media/hdphoto17.wdp"/><Relationship Id="rId10" Type="http://schemas.microsoft.com/office/2007/relationships/hdphoto" Target="../media/hdphoto4.wdp"/><Relationship Id="rId19" Type="http://schemas.openxmlformats.org/officeDocument/2006/relationships/image" Target="../media/image69.png"/><Relationship Id="rId31" Type="http://schemas.openxmlformats.org/officeDocument/2006/relationships/image" Target="../media/image75.png"/><Relationship Id="rId4" Type="http://schemas.microsoft.com/office/2007/relationships/hdphoto" Target="../media/hdphoto1.wdp"/><Relationship Id="rId9" Type="http://schemas.openxmlformats.org/officeDocument/2006/relationships/image" Target="../media/image64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73.png"/><Relationship Id="rId30" Type="http://schemas.microsoft.com/office/2007/relationships/hdphoto" Target="../media/hdphoto14.wdp"/><Relationship Id="rId35" Type="http://schemas.openxmlformats.org/officeDocument/2006/relationships/image" Target="../media/image77.png"/><Relationship Id="rId8" Type="http://schemas.microsoft.com/office/2007/relationships/hdphoto" Target="../media/hdphoto3.wdp"/><Relationship Id="rId3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E2202F-F2D4-4361-9C91-9DE166969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465" y="3266581"/>
            <a:ext cx="10779616" cy="116586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Spatial Computing &amp; the Future of 3D &amp; GEOINT Tradecraft in an Ubiquitously Mapped World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3232AF-1626-4860-A753-7E51D130CE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1465" y="4548193"/>
            <a:ext cx="6430000" cy="698799"/>
          </a:xfrm>
        </p:spPr>
        <p:txBody>
          <a:bodyPr>
            <a:normAutofit/>
          </a:bodyPr>
          <a:lstStyle/>
          <a:p>
            <a:r>
              <a:rPr lang="en-US" sz="2000" dirty="0"/>
              <a:t>August 2020 at P3DL, Ash M Richter &amp; Andy Ku</a:t>
            </a:r>
          </a:p>
        </p:txBody>
      </p:sp>
    </p:spTree>
    <p:extLst>
      <p:ext uri="{BB962C8B-B14F-4D97-AF65-F5344CB8AC3E}">
        <p14:creationId xmlns:p14="http://schemas.microsoft.com/office/powerpoint/2010/main" val="92131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B2DDEF-1FC4-4A5C-86B5-36D41AAC260E}"/>
              </a:ext>
            </a:extLst>
          </p:cNvPr>
          <p:cNvSpPr txBox="1"/>
          <p:nvPr/>
        </p:nvSpPr>
        <p:spPr>
          <a:xfrm>
            <a:off x="318098" y="6320995"/>
            <a:ext cx="2154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>
                <a:solidFill>
                  <a:schemeClr val="tx2"/>
                </a:solidFill>
                <a:latin typeface="Franklin Gothic Book" panose="020B0503020102020204" pitchFamily="34" charset="0"/>
              </a:rPr>
              <a:t>Historical Focus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CC056D-1276-44A8-B4B5-258921823E94}"/>
              </a:ext>
            </a:extLst>
          </p:cNvPr>
          <p:cNvSpPr/>
          <p:nvPr/>
        </p:nvSpPr>
        <p:spPr>
          <a:xfrm>
            <a:off x="4628625" y="960423"/>
            <a:ext cx="2248264" cy="5376124"/>
          </a:xfrm>
          <a:prstGeom prst="rect">
            <a:avLst/>
          </a:prstGeom>
          <a:solidFill>
            <a:srgbClr val="213964"/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88566A-4B4C-4D3B-96B5-C34262154F50}"/>
              </a:ext>
            </a:extLst>
          </p:cNvPr>
          <p:cNvSpPr/>
          <p:nvPr/>
        </p:nvSpPr>
        <p:spPr>
          <a:xfrm>
            <a:off x="9223558" y="945866"/>
            <a:ext cx="2154143" cy="5376124"/>
          </a:xfrm>
          <a:prstGeom prst="rect">
            <a:avLst/>
          </a:prstGeom>
          <a:solidFill>
            <a:srgbClr val="93CDCE"/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D20067-64C8-4140-AA4D-F0CA287CA3AB}"/>
              </a:ext>
            </a:extLst>
          </p:cNvPr>
          <p:cNvSpPr/>
          <p:nvPr/>
        </p:nvSpPr>
        <p:spPr>
          <a:xfrm>
            <a:off x="151047" y="942117"/>
            <a:ext cx="2154143" cy="5376124"/>
          </a:xfrm>
          <a:prstGeom prst="rect">
            <a:avLst/>
          </a:prstGeom>
          <a:solidFill>
            <a:srgbClr val="93CDCE"/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9C6394-5D62-480D-974A-8177C0873FF1}"/>
              </a:ext>
            </a:extLst>
          </p:cNvPr>
          <p:cNvSpPr/>
          <p:nvPr/>
        </p:nvSpPr>
        <p:spPr>
          <a:xfrm>
            <a:off x="2360383" y="960423"/>
            <a:ext cx="2199132" cy="4687390"/>
          </a:xfrm>
          <a:prstGeom prst="rect">
            <a:avLst/>
          </a:prstGeom>
          <a:solidFill>
            <a:srgbClr val="213964"/>
          </a:solidFill>
          <a:ln w="19050">
            <a:solidFill>
              <a:srgbClr val="92C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047AF6-83C3-41E4-9A5C-2B1FD84BFF1C}"/>
              </a:ext>
            </a:extLst>
          </p:cNvPr>
          <p:cNvSpPr/>
          <p:nvPr/>
        </p:nvSpPr>
        <p:spPr>
          <a:xfrm>
            <a:off x="2221992" y="5749636"/>
            <a:ext cx="3468925" cy="590931"/>
          </a:xfrm>
          <a:prstGeom prst="rect">
            <a:avLst/>
          </a:prstGeom>
          <a:solidFill>
            <a:srgbClr val="213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777B51-EB56-4CCF-8E1D-1CB469AF6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16" y="179011"/>
            <a:ext cx="11379199" cy="535531"/>
          </a:xfrm>
        </p:spPr>
        <p:txBody>
          <a:bodyPr/>
          <a:lstStyle/>
          <a:p>
            <a:r>
              <a:rPr lang="en-US" sz="3200" b="1" dirty="0"/>
              <a:t>The Spatial Computing Pipeline: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ACC1E9-03A9-4843-B154-8640ABD15F7C}"/>
              </a:ext>
            </a:extLst>
          </p:cNvPr>
          <p:cNvSpPr/>
          <p:nvPr/>
        </p:nvSpPr>
        <p:spPr>
          <a:xfrm>
            <a:off x="6950503" y="937903"/>
            <a:ext cx="2199132" cy="5376124"/>
          </a:xfrm>
          <a:prstGeom prst="rect">
            <a:avLst/>
          </a:prstGeom>
          <a:solidFill>
            <a:srgbClr val="213964"/>
          </a:solidFill>
          <a:ln w="19050">
            <a:solidFill>
              <a:srgbClr val="92C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FFBDFD-FD34-450C-9AA9-82760AE0F758}"/>
              </a:ext>
            </a:extLst>
          </p:cNvPr>
          <p:cNvSpPr txBox="1"/>
          <p:nvPr/>
        </p:nvSpPr>
        <p:spPr>
          <a:xfrm>
            <a:off x="612142" y="1069133"/>
            <a:ext cx="1404109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  <a:latin typeface="Franklin Gothic Book" panose="020B0503020102020204" pitchFamily="34" charset="0"/>
              </a:rPr>
              <a:t>Data Capture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91A170-9D95-4FCB-8FD5-005CBD195C66}"/>
              </a:ext>
            </a:extLst>
          </p:cNvPr>
          <p:cNvSpPr txBox="1"/>
          <p:nvPr/>
        </p:nvSpPr>
        <p:spPr>
          <a:xfrm>
            <a:off x="2528303" y="1072527"/>
            <a:ext cx="1585979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93CDC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  <a:latin typeface="Franklin Gothic Book" panose="020B0503020102020204" pitchFamily="34" charset="0"/>
              </a:rPr>
              <a:t>Data Processing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421A0-22C3-43A1-BA51-AEC143E735C2}"/>
              </a:ext>
            </a:extLst>
          </p:cNvPr>
          <p:cNvSpPr txBox="1"/>
          <p:nvPr/>
        </p:nvSpPr>
        <p:spPr>
          <a:xfrm>
            <a:off x="516980" y="3510374"/>
            <a:ext cx="1607819" cy="133882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tx2"/>
                </a:solidFill>
                <a:latin typeface="Franklin Gothic Book" panose="020B0503020102020204" pitchFamily="34" charset="0"/>
              </a:rPr>
              <a:t>2D Capture: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2"/>
                </a:solidFill>
                <a:latin typeface="Franklin Gothic Book" panose="020B0503020102020204" pitchFamily="34" charset="0"/>
              </a:rPr>
              <a:t>Visible Photography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2"/>
                </a:solidFill>
                <a:latin typeface="Franklin Gothic Book" panose="020B0503020102020204" pitchFamily="34" charset="0"/>
              </a:rPr>
              <a:t>Video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2"/>
                </a:solidFill>
                <a:latin typeface="Franklin Gothic Book" panose="020B0503020102020204" pitchFamily="34" charset="0"/>
              </a:rPr>
              <a:t>Hyperspectral Imaging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2"/>
                </a:solidFill>
                <a:latin typeface="Franklin Gothic Book" panose="020B0503020102020204" pitchFamily="34" charset="0"/>
              </a:rPr>
              <a:t>Multispectral Imaging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900" err="1">
                <a:solidFill>
                  <a:schemeClr val="tx2"/>
                </a:solidFill>
                <a:latin typeface="Franklin Gothic Book" panose="020B0503020102020204" pitchFamily="34" charset="0"/>
              </a:rPr>
              <a:t>Xray</a:t>
            </a:r>
            <a:endParaRPr lang="en-US" sz="90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2"/>
                </a:solidFill>
                <a:latin typeface="Franklin Gothic Book" panose="020B0503020102020204" pitchFamily="34" charset="0"/>
              </a:rPr>
              <a:t>IR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2"/>
                </a:solidFill>
                <a:latin typeface="Franklin Gothic Book" panose="020B0503020102020204" pitchFamily="34" charset="0"/>
              </a:rPr>
              <a:t>Traditional Mapping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2"/>
                </a:solidFill>
                <a:latin typeface="Franklin Gothic Book" panose="020B0503020102020204" pitchFamily="34" charset="0"/>
              </a:rPr>
              <a:t>Drawings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500188-844B-472C-B941-1FA3D19CFD81}"/>
              </a:ext>
            </a:extLst>
          </p:cNvPr>
          <p:cNvSpPr txBox="1"/>
          <p:nvPr/>
        </p:nvSpPr>
        <p:spPr>
          <a:xfrm rot="16200000">
            <a:off x="-2560188" y="3421106"/>
            <a:ext cx="5656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>
                <a:solidFill>
                  <a:schemeClr val="tx2"/>
                </a:solidFill>
                <a:latin typeface="Franklin Gothic Book" panose="020B0503020102020204" pitchFamily="34" charset="0"/>
              </a:rPr>
              <a:t>* Security/Scale /Density/Resolution, Processing Time, Processing Skills Variables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7E2FF3-FADB-467C-AF0F-05FCFE28CE0A}"/>
              </a:ext>
            </a:extLst>
          </p:cNvPr>
          <p:cNvSpPr txBox="1"/>
          <p:nvPr/>
        </p:nvSpPr>
        <p:spPr>
          <a:xfrm>
            <a:off x="499855" y="4901212"/>
            <a:ext cx="1617324" cy="50783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tx2"/>
                </a:solidFill>
                <a:latin typeface="Franklin Gothic Book" panose="020B0503020102020204" pitchFamily="34" charset="0"/>
              </a:rPr>
              <a:t>Artist Rendered 3D: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2"/>
                </a:solidFill>
                <a:latin typeface="Franklin Gothic Book" panose="020B0503020102020204" pitchFamily="34" charset="0"/>
              </a:rPr>
              <a:t>3D Assets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2"/>
                </a:solidFill>
                <a:latin typeface="Franklin Gothic Book" panose="020B0503020102020204" pitchFamily="34" charset="0"/>
              </a:rPr>
              <a:t>BIM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E01DED-7C50-4840-AC77-9AA91D57009B}"/>
              </a:ext>
            </a:extLst>
          </p:cNvPr>
          <p:cNvSpPr txBox="1"/>
          <p:nvPr/>
        </p:nvSpPr>
        <p:spPr>
          <a:xfrm>
            <a:off x="7023584" y="3409319"/>
            <a:ext cx="1087626" cy="57708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05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Training Data</a:t>
            </a:r>
          </a:p>
          <a:p>
            <a:pPr algn="ctr"/>
            <a:endParaRPr lang="en-US" sz="105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86CBF8-2F8E-4ABE-9094-DAC0F8AA3464}"/>
              </a:ext>
            </a:extLst>
          </p:cNvPr>
          <p:cNvSpPr txBox="1"/>
          <p:nvPr/>
        </p:nvSpPr>
        <p:spPr>
          <a:xfrm>
            <a:off x="4745264" y="3118201"/>
            <a:ext cx="1082324" cy="73866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05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Data</a:t>
            </a:r>
          </a:p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Co-registration</a:t>
            </a:r>
          </a:p>
          <a:p>
            <a:pPr algn="ctr"/>
            <a:endParaRPr lang="en-US" sz="105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A70C7C-E73F-48CC-8145-A840B624F77B}"/>
              </a:ext>
            </a:extLst>
          </p:cNvPr>
          <p:cNvSpPr txBox="1"/>
          <p:nvPr/>
        </p:nvSpPr>
        <p:spPr>
          <a:xfrm>
            <a:off x="3352801" y="3130522"/>
            <a:ext cx="1107484" cy="73866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05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Asset Storage</a:t>
            </a:r>
          </a:p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&amp; Querying</a:t>
            </a:r>
          </a:p>
          <a:p>
            <a:pPr algn="ctr"/>
            <a:endParaRPr lang="en-US" sz="105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904282-CD1D-4E78-80DD-FE649FE1E82D}"/>
              </a:ext>
            </a:extLst>
          </p:cNvPr>
          <p:cNvSpPr txBox="1"/>
          <p:nvPr/>
        </p:nvSpPr>
        <p:spPr>
          <a:xfrm>
            <a:off x="9213662" y="4512093"/>
            <a:ext cx="1005887" cy="25391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3D in 3D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881FB8-770A-4B6C-BC5A-0F24CAAB2639}"/>
              </a:ext>
            </a:extLst>
          </p:cNvPr>
          <p:cNvSpPr txBox="1"/>
          <p:nvPr/>
        </p:nvSpPr>
        <p:spPr>
          <a:xfrm>
            <a:off x="9230602" y="2854466"/>
            <a:ext cx="973580" cy="25391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3D in 2D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A76A96-BCEB-4A33-8053-90EDD79B134D}"/>
              </a:ext>
            </a:extLst>
          </p:cNvPr>
          <p:cNvSpPr txBox="1"/>
          <p:nvPr/>
        </p:nvSpPr>
        <p:spPr>
          <a:xfrm>
            <a:off x="7695933" y="4056056"/>
            <a:ext cx="1332713" cy="57708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05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Synthetic Data</a:t>
            </a:r>
          </a:p>
          <a:p>
            <a:pPr algn="ctr"/>
            <a:endParaRPr lang="en-US" sz="105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FF34CA-DA71-4755-93C7-44AA619C5B24}"/>
              </a:ext>
            </a:extLst>
          </p:cNvPr>
          <p:cNvSpPr txBox="1"/>
          <p:nvPr/>
        </p:nvSpPr>
        <p:spPr>
          <a:xfrm>
            <a:off x="5939012" y="3158761"/>
            <a:ext cx="843390" cy="181588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algn="ctr"/>
            <a:endParaRPr lang="en-US" sz="140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US" sz="1400">
                <a:solidFill>
                  <a:schemeClr val="tx2"/>
                </a:solidFill>
                <a:latin typeface="Franklin Gothic Book" panose="020B0503020102020204" pitchFamily="34" charset="0"/>
              </a:rPr>
              <a:t>Engines</a:t>
            </a:r>
          </a:p>
          <a:p>
            <a:pPr algn="ctr"/>
            <a:endParaRPr lang="en-US" sz="140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algn="ctr"/>
            <a:endParaRPr lang="en-US" sz="140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algn="ctr"/>
            <a:endParaRPr lang="en-US" sz="140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algn="ctr"/>
            <a:endParaRPr lang="en-US" sz="140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algn="ctr"/>
            <a:endParaRPr lang="en-US" sz="140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481F77-5A54-4F2C-B909-0BE6BB05CC5B}"/>
              </a:ext>
            </a:extLst>
          </p:cNvPr>
          <p:cNvSpPr txBox="1"/>
          <p:nvPr/>
        </p:nvSpPr>
        <p:spPr>
          <a:xfrm>
            <a:off x="3647972" y="5811908"/>
            <a:ext cx="1477720" cy="41549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Crowdsourced Multimodal Content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DBF0D9-986A-4895-9E8B-77F5BBFBDD40}"/>
              </a:ext>
            </a:extLst>
          </p:cNvPr>
          <p:cNvSpPr txBox="1"/>
          <p:nvPr/>
        </p:nvSpPr>
        <p:spPr>
          <a:xfrm>
            <a:off x="2249625" y="5820405"/>
            <a:ext cx="1336821" cy="41549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Proprietary Multimodal Content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992DA7-BCAE-4743-8C37-91ED6E8E8968}"/>
              </a:ext>
            </a:extLst>
          </p:cNvPr>
          <p:cNvSpPr txBox="1"/>
          <p:nvPr/>
        </p:nvSpPr>
        <p:spPr>
          <a:xfrm>
            <a:off x="9323639" y="4917733"/>
            <a:ext cx="944495" cy="2308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tx2"/>
                </a:solidFill>
                <a:latin typeface="Franklin Gothic Book" panose="020B0503020102020204" pitchFamily="34" charset="0"/>
              </a:rPr>
              <a:t>Virtual Reality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64C77B-B820-499F-97D3-9602AD9146D7}"/>
              </a:ext>
            </a:extLst>
          </p:cNvPr>
          <p:cNvSpPr txBox="1"/>
          <p:nvPr/>
        </p:nvSpPr>
        <p:spPr>
          <a:xfrm>
            <a:off x="10350072" y="4512437"/>
            <a:ext cx="857466" cy="2308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tx2"/>
                </a:solidFill>
                <a:latin typeface="Franklin Gothic Book" panose="020B0503020102020204" pitchFamily="34" charset="0"/>
              </a:rPr>
              <a:t>Holography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3E5BD7-50B7-49E8-A959-7EC35E31F695}"/>
              </a:ext>
            </a:extLst>
          </p:cNvPr>
          <p:cNvSpPr txBox="1"/>
          <p:nvPr/>
        </p:nvSpPr>
        <p:spPr>
          <a:xfrm>
            <a:off x="9470273" y="5277565"/>
            <a:ext cx="613788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>
                <a:solidFill>
                  <a:schemeClr val="tx2"/>
                </a:solidFill>
                <a:latin typeface="Franklin Gothic Book" panose="020B0503020102020204" pitchFamily="34" charset="0"/>
              </a:rPr>
              <a:t>Head Mounted Displays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075B75-CF1C-4B06-A063-31CA461A481C}"/>
              </a:ext>
            </a:extLst>
          </p:cNvPr>
          <p:cNvSpPr txBox="1"/>
          <p:nvPr/>
        </p:nvSpPr>
        <p:spPr>
          <a:xfrm>
            <a:off x="9945485" y="5961138"/>
            <a:ext cx="710291" cy="184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>
                <a:solidFill>
                  <a:schemeClr val="tx2"/>
                </a:solidFill>
                <a:latin typeface="Franklin Gothic Book" panose="020B0503020102020204" pitchFamily="34" charset="0"/>
              </a:rPr>
              <a:t>Holodecks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221F26-CEB6-4CB4-A988-2B334C75C3A5}"/>
              </a:ext>
            </a:extLst>
          </p:cNvPr>
          <p:cNvSpPr txBox="1"/>
          <p:nvPr/>
        </p:nvSpPr>
        <p:spPr>
          <a:xfrm>
            <a:off x="10644321" y="4948660"/>
            <a:ext cx="697994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>
                <a:solidFill>
                  <a:schemeClr val="tx2"/>
                </a:solidFill>
                <a:latin typeface="Franklin Gothic Book" panose="020B0503020102020204" pitchFamily="34" charset="0"/>
              </a:rPr>
              <a:t>Portable Devices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B8653A-B347-4A8E-8F12-006501A038DE}"/>
              </a:ext>
            </a:extLst>
          </p:cNvPr>
          <p:cNvSpPr txBox="1"/>
          <p:nvPr/>
        </p:nvSpPr>
        <p:spPr>
          <a:xfrm>
            <a:off x="10383531" y="5424988"/>
            <a:ext cx="742310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>
                <a:solidFill>
                  <a:schemeClr val="tx2"/>
                </a:solidFill>
                <a:latin typeface="Franklin Gothic Book" panose="020B0503020102020204" pitchFamily="34" charset="0"/>
              </a:rPr>
              <a:t>Locational Light Projection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A20373-FB79-4396-A542-8C795D4FF784}"/>
              </a:ext>
            </a:extLst>
          </p:cNvPr>
          <p:cNvSpPr txBox="1"/>
          <p:nvPr/>
        </p:nvSpPr>
        <p:spPr>
          <a:xfrm>
            <a:off x="10675950" y="3536074"/>
            <a:ext cx="635297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chemeClr val="tx2"/>
                </a:solidFill>
                <a:latin typeface="Franklin Gothic Book" panose="020B0503020102020204" pitchFamily="34" charset="0"/>
              </a:rPr>
              <a:t>Brain-Computer Interfaces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E8B2C9-007F-493A-B476-17C86313C83C}"/>
              </a:ext>
            </a:extLst>
          </p:cNvPr>
          <p:cNvSpPr txBox="1"/>
          <p:nvPr/>
        </p:nvSpPr>
        <p:spPr>
          <a:xfrm>
            <a:off x="9271488" y="2338471"/>
            <a:ext cx="673997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tx2"/>
                </a:solidFill>
                <a:latin typeface="Franklin Gothic Book" panose="020B0503020102020204" pitchFamily="34" charset="0"/>
              </a:rPr>
              <a:t>AR on 2D Interfaces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C055BA-2669-435D-B138-72CEDF1733AA}"/>
              </a:ext>
            </a:extLst>
          </p:cNvPr>
          <p:cNvSpPr txBox="1"/>
          <p:nvPr/>
        </p:nvSpPr>
        <p:spPr>
          <a:xfrm>
            <a:off x="10407063" y="2825160"/>
            <a:ext cx="58035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>
                <a:solidFill>
                  <a:schemeClr val="tx2"/>
                </a:solidFill>
                <a:latin typeface="Franklin Gothic Book" panose="020B0503020102020204" pitchFamily="34" charset="0"/>
              </a:rPr>
              <a:t>Forced</a:t>
            </a:r>
          </a:p>
          <a:p>
            <a:pPr algn="ctr"/>
            <a:r>
              <a:rPr lang="en-US" sz="700">
                <a:solidFill>
                  <a:schemeClr val="tx2"/>
                </a:solidFill>
                <a:latin typeface="Franklin Gothic Book" panose="020B0503020102020204" pitchFamily="34" charset="0"/>
              </a:rPr>
              <a:t> Projection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A908F7-8492-47E8-B8E2-B5115379ABAF}"/>
              </a:ext>
            </a:extLst>
          </p:cNvPr>
          <p:cNvSpPr txBox="1"/>
          <p:nvPr/>
        </p:nvSpPr>
        <p:spPr>
          <a:xfrm>
            <a:off x="9984823" y="1836646"/>
            <a:ext cx="1244194" cy="18466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>
                <a:solidFill>
                  <a:schemeClr val="tx2"/>
                </a:solidFill>
                <a:latin typeface="Franklin Gothic Book" panose="020B0503020102020204" pitchFamily="34" charset="0"/>
              </a:rPr>
              <a:t>Heads Up Displays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FC5E14-C8B7-4FE4-9D87-B5BCD04B5C16}"/>
              </a:ext>
            </a:extLst>
          </p:cNvPr>
          <p:cNvSpPr txBox="1"/>
          <p:nvPr/>
        </p:nvSpPr>
        <p:spPr>
          <a:xfrm>
            <a:off x="9259466" y="1518065"/>
            <a:ext cx="1448813" cy="21544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chemeClr val="tx2"/>
                </a:solidFill>
                <a:latin typeface="Franklin Gothic Book" panose="020B0503020102020204" pitchFamily="34" charset="0"/>
              </a:rPr>
              <a:t>Phones/Tablets/Computers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8FD8B3-1C46-42BD-8A6D-C4ACD3698752}"/>
              </a:ext>
            </a:extLst>
          </p:cNvPr>
          <p:cNvSpPr txBox="1"/>
          <p:nvPr/>
        </p:nvSpPr>
        <p:spPr>
          <a:xfrm>
            <a:off x="5696247" y="2420032"/>
            <a:ext cx="1038339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tx2"/>
                </a:solidFill>
                <a:latin typeface="Franklin Gothic Book" panose="020B0503020102020204" pitchFamily="34" charset="0"/>
              </a:rPr>
              <a:t>Software </a:t>
            </a:r>
          </a:p>
          <a:p>
            <a:pPr algn="ctr"/>
            <a:r>
              <a:rPr lang="en-US" sz="1200">
                <a:solidFill>
                  <a:schemeClr val="tx2"/>
                </a:solidFill>
                <a:latin typeface="Franklin Gothic Book" panose="020B0503020102020204" pitchFamily="34" charset="0"/>
              </a:rPr>
              <a:t>Development </a:t>
            </a:r>
          </a:p>
          <a:p>
            <a:pPr algn="ctr"/>
            <a:r>
              <a:rPr lang="en-US" sz="1200">
                <a:solidFill>
                  <a:schemeClr val="tx2"/>
                </a:solidFill>
                <a:latin typeface="Franklin Gothic Book" panose="020B0503020102020204" pitchFamily="34" charset="0"/>
              </a:rPr>
              <a:t>Toolkits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53BF02-5653-4D8E-B18C-722C940CCFF5}"/>
              </a:ext>
            </a:extLst>
          </p:cNvPr>
          <p:cNvSpPr txBox="1"/>
          <p:nvPr/>
        </p:nvSpPr>
        <p:spPr>
          <a:xfrm>
            <a:off x="5889566" y="1580221"/>
            <a:ext cx="843390" cy="73866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  <a:latin typeface="Franklin Gothic Book" panose="020B0503020102020204" pitchFamily="34" charset="0"/>
              </a:rPr>
              <a:t>User Design Studios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3C92D0-A988-4D4A-8A63-1A4C43195024}"/>
              </a:ext>
            </a:extLst>
          </p:cNvPr>
          <p:cNvSpPr txBox="1"/>
          <p:nvPr/>
        </p:nvSpPr>
        <p:spPr>
          <a:xfrm>
            <a:off x="9331085" y="3566852"/>
            <a:ext cx="1214774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chemeClr val="tx2"/>
                </a:solidFill>
                <a:latin typeface="Franklin Gothic Book" panose="020B0503020102020204" pitchFamily="34" charset="0"/>
              </a:rPr>
              <a:t>Agnostic </a:t>
            </a:r>
            <a:r>
              <a:rPr lang="en-US" sz="1000" err="1">
                <a:solidFill>
                  <a:schemeClr val="tx2"/>
                </a:solidFill>
                <a:latin typeface="Franklin Gothic Book" panose="020B0503020102020204" pitchFamily="34" charset="0"/>
              </a:rPr>
              <a:t>ARCloud</a:t>
            </a:r>
            <a:endParaRPr lang="en-US" sz="100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US" sz="1000">
                <a:solidFill>
                  <a:schemeClr val="tx2"/>
                </a:solidFill>
                <a:latin typeface="Franklin Gothic Book" panose="020B0503020102020204" pitchFamily="34" charset="0"/>
              </a:rPr>
              <a:t>“Spatial Net”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D67822-C78B-4814-A2F1-0E0E92477168}"/>
              </a:ext>
            </a:extLst>
          </p:cNvPr>
          <p:cNvSpPr txBox="1"/>
          <p:nvPr/>
        </p:nvSpPr>
        <p:spPr>
          <a:xfrm>
            <a:off x="495299" y="1443949"/>
            <a:ext cx="1629499" cy="109260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tx2"/>
                </a:solidFill>
                <a:latin typeface="Franklin Gothic Book" panose="020B0503020102020204" pitchFamily="34" charset="0"/>
              </a:rPr>
              <a:t>3D Capture: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2"/>
                </a:solidFill>
                <a:latin typeface="Franklin Gothic Book" panose="020B0503020102020204" pitchFamily="34" charset="0"/>
              </a:rPr>
              <a:t>a/m/t LiDAR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2"/>
                </a:solidFill>
                <a:latin typeface="Franklin Gothic Book" panose="020B0503020102020204" pitchFamily="34" charset="0"/>
              </a:rPr>
              <a:t>Radar/SAR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2"/>
                </a:solidFill>
                <a:latin typeface="Franklin Gothic Book" panose="020B0503020102020204" pitchFamily="34" charset="0"/>
              </a:rPr>
              <a:t>SLS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2"/>
                </a:solidFill>
                <a:latin typeface="Franklin Gothic Book" panose="020B0503020102020204" pitchFamily="34" charset="0"/>
              </a:rPr>
              <a:t>MRI/CT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2"/>
                </a:solidFill>
                <a:latin typeface="Franklin Gothic Book" panose="020B0503020102020204" pitchFamily="34" charset="0"/>
              </a:rPr>
              <a:t>Ultrasound/Sonar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2"/>
                </a:solidFill>
                <a:latin typeface="Franklin Gothic Book" panose="020B0503020102020204" pitchFamily="34" charset="0"/>
              </a:rPr>
              <a:t>GPR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tx2"/>
                </a:solidFill>
                <a:latin typeface="Franklin Gothic Book" panose="020B0503020102020204" pitchFamily="34" charset="0"/>
              </a:rPr>
              <a:t>Indoor Mapping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B306B3B-7E11-4D32-B7F2-54B5F71D2A85}"/>
              </a:ext>
            </a:extLst>
          </p:cNvPr>
          <p:cNvSpPr txBox="1"/>
          <p:nvPr/>
        </p:nvSpPr>
        <p:spPr>
          <a:xfrm>
            <a:off x="4749739" y="3960541"/>
            <a:ext cx="1082324" cy="57708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Editing/</a:t>
            </a:r>
          </a:p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Cleaning</a:t>
            </a:r>
          </a:p>
          <a:p>
            <a:pPr algn="ctr"/>
            <a:endParaRPr lang="en-US" sz="105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782C23F-22B0-4F5D-A59C-D8F8AE5B0474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9716606" y="4766009"/>
            <a:ext cx="1" cy="1609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4A97541-B464-4BDE-82FD-4F75209855C6}"/>
              </a:ext>
            </a:extLst>
          </p:cNvPr>
          <p:cNvCxnSpPr>
            <a:cxnSpLocks/>
          </p:cNvCxnSpPr>
          <p:nvPr/>
        </p:nvCxnSpPr>
        <p:spPr>
          <a:xfrm>
            <a:off x="9402570" y="5151701"/>
            <a:ext cx="0" cy="5758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5C5739C-2F12-4DA5-8DD4-73FC6ACD3C95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10778805" y="4743269"/>
            <a:ext cx="0" cy="19932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EA1EDF3-B780-40AE-B0A2-45B02344C35F}"/>
              </a:ext>
            </a:extLst>
          </p:cNvPr>
          <p:cNvCxnSpPr/>
          <p:nvPr/>
        </p:nvCxnSpPr>
        <p:spPr>
          <a:xfrm>
            <a:off x="10437490" y="4736873"/>
            <a:ext cx="0" cy="68811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758FACD-DD64-4764-9F20-A34BC9965AE2}"/>
              </a:ext>
            </a:extLst>
          </p:cNvPr>
          <p:cNvCxnSpPr>
            <a:cxnSpLocks/>
          </p:cNvCxnSpPr>
          <p:nvPr/>
        </p:nvCxnSpPr>
        <p:spPr>
          <a:xfrm>
            <a:off x="10126133" y="5151701"/>
            <a:ext cx="0" cy="82582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86E9396-90A8-4C7F-A8A2-FF7F9470F4EF}"/>
              </a:ext>
            </a:extLst>
          </p:cNvPr>
          <p:cNvCxnSpPr/>
          <p:nvPr/>
        </p:nvCxnSpPr>
        <p:spPr>
          <a:xfrm>
            <a:off x="10484795" y="5701987"/>
            <a:ext cx="0" cy="2591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0CB5E34-8C15-4E6E-A535-A61D30679AB2}"/>
              </a:ext>
            </a:extLst>
          </p:cNvPr>
          <p:cNvCxnSpPr>
            <a:cxnSpLocks/>
          </p:cNvCxnSpPr>
          <p:nvPr/>
        </p:nvCxnSpPr>
        <p:spPr>
          <a:xfrm flipV="1">
            <a:off x="9353030" y="3966962"/>
            <a:ext cx="0" cy="52379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7CEC3CB-F453-4130-8B28-E565F8FCDD33}"/>
              </a:ext>
            </a:extLst>
          </p:cNvPr>
          <p:cNvCxnSpPr>
            <a:cxnSpLocks/>
          </p:cNvCxnSpPr>
          <p:nvPr/>
        </p:nvCxnSpPr>
        <p:spPr>
          <a:xfrm>
            <a:off x="9339360" y="3108382"/>
            <a:ext cx="3465" cy="42769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A6B61EE-DC06-4C05-ABFF-1507DCDBC8EC}"/>
              </a:ext>
            </a:extLst>
          </p:cNvPr>
          <p:cNvSpPr txBox="1"/>
          <p:nvPr/>
        </p:nvSpPr>
        <p:spPr>
          <a:xfrm>
            <a:off x="10049194" y="2395561"/>
            <a:ext cx="467847" cy="18466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>
                <a:solidFill>
                  <a:schemeClr val="tx2"/>
                </a:solidFill>
                <a:latin typeface="Franklin Gothic Book" panose="020B0503020102020204" pitchFamily="34" charset="0"/>
              </a:rPr>
              <a:t>Glasses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82C3FE-4D89-4FD0-8720-501986165B18}"/>
              </a:ext>
            </a:extLst>
          </p:cNvPr>
          <p:cNvSpPr txBox="1"/>
          <p:nvPr/>
        </p:nvSpPr>
        <p:spPr>
          <a:xfrm>
            <a:off x="10769957" y="2387096"/>
            <a:ext cx="467847" cy="18466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>
                <a:solidFill>
                  <a:schemeClr val="tx2"/>
                </a:solidFill>
                <a:latin typeface="Franklin Gothic Book" panose="020B0503020102020204" pitchFamily="34" charset="0"/>
              </a:rPr>
              <a:t>Contacts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C5E257F-229D-4AF7-9B6D-B7C8CA088629}"/>
              </a:ext>
            </a:extLst>
          </p:cNvPr>
          <p:cNvCxnSpPr>
            <a:cxnSpLocks/>
            <a:stCxn id="32" idx="0"/>
          </p:cNvCxnSpPr>
          <p:nvPr/>
        </p:nvCxnSpPr>
        <p:spPr>
          <a:xfrm flipH="1" flipV="1">
            <a:off x="9601466" y="1733509"/>
            <a:ext cx="7021" cy="60496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1AF271F-F0A1-4CDF-885A-C23B33F37CE7}"/>
              </a:ext>
            </a:extLst>
          </p:cNvPr>
          <p:cNvCxnSpPr/>
          <p:nvPr/>
        </p:nvCxnSpPr>
        <p:spPr>
          <a:xfrm flipV="1">
            <a:off x="9829067" y="2687178"/>
            <a:ext cx="0" cy="15966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B515682-FD75-4760-99E6-4B9AD280897B}"/>
              </a:ext>
            </a:extLst>
          </p:cNvPr>
          <p:cNvCxnSpPr>
            <a:cxnSpLocks/>
            <a:stCxn id="20" idx="3"/>
            <a:endCxn id="33" idx="1"/>
          </p:cNvCxnSpPr>
          <p:nvPr/>
        </p:nvCxnSpPr>
        <p:spPr>
          <a:xfrm flipV="1">
            <a:off x="10204182" y="2979049"/>
            <a:ext cx="202881" cy="23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ECCD158-2E66-44A1-A10F-3579BB654D84}"/>
              </a:ext>
            </a:extLst>
          </p:cNvPr>
          <p:cNvCxnSpPr/>
          <p:nvPr/>
        </p:nvCxnSpPr>
        <p:spPr>
          <a:xfrm flipV="1">
            <a:off x="10437490" y="2571762"/>
            <a:ext cx="0" cy="27508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F75F927-FF0C-4B3B-A8F1-ED9DAF60261C}"/>
              </a:ext>
            </a:extLst>
          </p:cNvPr>
          <p:cNvCxnSpPr/>
          <p:nvPr/>
        </p:nvCxnSpPr>
        <p:spPr>
          <a:xfrm flipV="1">
            <a:off x="10885230" y="2571762"/>
            <a:ext cx="0" cy="25339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7DA3A22-4F27-439E-82FC-C94C25B712F8}"/>
              </a:ext>
            </a:extLst>
          </p:cNvPr>
          <p:cNvCxnSpPr>
            <a:cxnSpLocks/>
          </p:cNvCxnSpPr>
          <p:nvPr/>
        </p:nvCxnSpPr>
        <p:spPr>
          <a:xfrm flipH="1" flipV="1">
            <a:off x="10613441" y="2035990"/>
            <a:ext cx="41466" cy="7891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1C91A77-E0CD-4942-8835-9422773BA9E4}"/>
              </a:ext>
            </a:extLst>
          </p:cNvPr>
          <p:cNvCxnSpPr>
            <a:cxnSpLocks/>
            <a:stCxn id="38" idx="3"/>
            <a:endCxn id="31" idx="1"/>
          </p:cNvCxnSpPr>
          <p:nvPr/>
        </p:nvCxnSpPr>
        <p:spPr>
          <a:xfrm>
            <a:off x="10545859" y="3766907"/>
            <a:ext cx="13009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7B8A2167-8330-4E31-BB18-FC1D9CCC25C2}"/>
              </a:ext>
            </a:extLst>
          </p:cNvPr>
          <p:cNvSpPr txBox="1"/>
          <p:nvPr/>
        </p:nvSpPr>
        <p:spPr>
          <a:xfrm>
            <a:off x="2393816" y="3098788"/>
            <a:ext cx="894937" cy="41549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Machine Readable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2629D01-4C93-40C5-B6D3-201DC4B560B9}"/>
              </a:ext>
            </a:extLst>
          </p:cNvPr>
          <p:cNvSpPr txBox="1"/>
          <p:nvPr/>
        </p:nvSpPr>
        <p:spPr>
          <a:xfrm>
            <a:off x="7047669" y="4743269"/>
            <a:ext cx="2005726" cy="41549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Simulation/</a:t>
            </a:r>
          </a:p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Game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F79EFE-7386-44A9-ABF8-C28E2345CD19}"/>
              </a:ext>
            </a:extLst>
          </p:cNvPr>
          <p:cNvSpPr txBox="1"/>
          <p:nvPr/>
        </p:nvSpPr>
        <p:spPr>
          <a:xfrm>
            <a:off x="7023584" y="2186000"/>
            <a:ext cx="1972858" cy="41549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Real World </a:t>
            </a:r>
          </a:p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Operations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B414CA3-EE7D-42AE-A3FB-1990A3DFC108}"/>
              </a:ext>
            </a:extLst>
          </p:cNvPr>
          <p:cNvSpPr txBox="1"/>
          <p:nvPr/>
        </p:nvSpPr>
        <p:spPr>
          <a:xfrm>
            <a:off x="4972348" y="1093882"/>
            <a:ext cx="1585979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  <a:latin typeface="Franklin Gothic Book" panose="020B0503020102020204" pitchFamily="34" charset="0"/>
              </a:rPr>
              <a:t>World Building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764941F-2B2E-487A-9280-1321127BDE36}"/>
              </a:ext>
            </a:extLst>
          </p:cNvPr>
          <p:cNvSpPr txBox="1"/>
          <p:nvPr/>
        </p:nvSpPr>
        <p:spPr>
          <a:xfrm>
            <a:off x="509359" y="2544032"/>
            <a:ext cx="1615439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tx2"/>
                </a:solidFill>
                <a:latin typeface="Franklin Gothic Book" panose="020B0503020102020204" pitchFamily="34" charset="0"/>
              </a:rPr>
              <a:t>2D-&gt;3D Capture: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2"/>
                </a:solidFill>
                <a:latin typeface="Franklin Gothic Book" panose="020B0503020102020204" pitchFamily="34" charset="0"/>
              </a:rPr>
              <a:t>SLAM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err="1">
                <a:solidFill>
                  <a:schemeClr val="tx2"/>
                </a:solidFill>
                <a:latin typeface="Franklin Gothic Book" panose="020B0503020102020204" pitchFamily="34" charset="0"/>
              </a:rPr>
              <a:t>SfM</a:t>
            </a:r>
            <a:endParaRPr lang="en-US" sz="90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2"/>
                </a:solidFill>
                <a:latin typeface="Franklin Gothic Book" panose="020B0503020102020204" pitchFamily="34" charset="0"/>
              </a:rPr>
              <a:t>RTI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2"/>
                </a:solidFill>
                <a:latin typeface="Franklin Gothic Book" panose="020B0503020102020204" pitchFamily="34" charset="0"/>
              </a:rPr>
              <a:t>Aerial Photogrammetry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2"/>
                </a:solidFill>
                <a:latin typeface="Franklin Gothic Book" panose="020B0503020102020204" pitchFamily="34" charset="0"/>
              </a:rPr>
              <a:t>GIS (</a:t>
            </a:r>
            <a:r>
              <a:rPr lang="en-US" sz="900" err="1">
                <a:solidFill>
                  <a:schemeClr val="tx2"/>
                </a:solidFill>
                <a:latin typeface="Franklin Gothic Book" panose="020B0503020102020204" pitchFamily="34" charset="0"/>
              </a:rPr>
              <a:t>etc</a:t>
            </a:r>
            <a:r>
              <a:rPr lang="en-US" sz="900">
                <a:solidFill>
                  <a:schemeClr val="tx2"/>
                </a:solidFill>
                <a:latin typeface="Franklin Gothic Book" panose="020B0503020102020204" pitchFamily="34" charset="0"/>
              </a:rPr>
              <a:t>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7E053BF-E823-4F33-94D5-589297757541}"/>
              </a:ext>
            </a:extLst>
          </p:cNvPr>
          <p:cNvSpPr txBox="1"/>
          <p:nvPr/>
        </p:nvSpPr>
        <p:spPr>
          <a:xfrm>
            <a:off x="7014708" y="1507661"/>
            <a:ext cx="1998839" cy="57708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05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 Real World Annotations</a:t>
            </a:r>
          </a:p>
          <a:p>
            <a:pPr algn="ctr"/>
            <a:endParaRPr lang="en-US" sz="105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3A85D56-5951-4605-9A0B-3FE0B9BDB239}"/>
              </a:ext>
            </a:extLst>
          </p:cNvPr>
          <p:cNvSpPr txBox="1"/>
          <p:nvPr/>
        </p:nvSpPr>
        <p:spPr>
          <a:xfrm>
            <a:off x="3096441" y="2094821"/>
            <a:ext cx="1404109" cy="25391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Mapping/Localization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A927D14-2ABF-4147-9F2D-7312857C678E}"/>
              </a:ext>
            </a:extLst>
          </p:cNvPr>
          <p:cNvSpPr txBox="1"/>
          <p:nvPr/>
        </p:nvSpPr>
        <p:spPr>
          <a:xfrm>
            <a:off x="509538" y="5465396"/>
            <a:ext cx="1617324" cy="78483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tx2"/>
                </a:solidFill>
                <a:latin typeface="Franklin Gothic Book" panose="020B0503020102020204" pitchFamily="34" charset="0"/>
              </a:rPr>
              <a:t>Other: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2"/>
                </a:solidFill>
                <a:latin typeface="Franklin Gothic Book" panose="020B0503020102020204" pitchFamily="34" charset="0"/>
              </a:rPr>
              <a:t>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2"/>
                </a:solidFill>
                <a:latin typeface="Franklin Gothic Book" panose="020B0503020102020204" pitchFamily="34" charset="0"/>
              </a:rPr>
              <a:t>Audio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2"/>
                </a:solidFill>
                <a:latin typeface="Franklin Gothic Book" panose="020B0503020102020204" pitchFamily="34" charset="0"/>
              </a:rPr>
              <a:t>ABI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tx2"/>
                </a:solidFill>
                <a:latin typeface="Franklin Gothic Book" panose="020B0503020102020204" pitchFamily="34" charset="0"/>
              </a:rPr>
              <a:t>Social Media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7669171-F5DE-4627-B10B-FD846D572070}"/>
              </a:ext>
            </a:extLst>
          </p:cNvPr>
          <p:cNvSpPr txBox="1"/>
          <p:nvPr/>
        </p:nvSpPr>
        <p:spPr>
          <a:xfrm>
            <a:off x="2396196" y="3579733"/>
            <a:ext cx="882682" cy="41549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Human Readable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3D2F225-6419-4810-8702-7B5F9648C14D}"/>
              </a:ext>
            </a:extLst>
          </p:cNvPr>
          <p:cNvSpPr txBox="1"/>
          <p:nvPr/>
        </p:nvSpPr>
        <p:spPr>
          <a:xfrm>
            <a:off x="8059287" y="2762582"/>
            <a:ext cx="933948" cy="57708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05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Automation</a:t>
            </a:r>
          </a:p>
          <a:p>
            <a:pPr algn="ctr"/>
            <a:endParaRPr lang="en-US" sz="105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963430D-498E-4611-82F7-6B64B7493D9B}"/>
              </a:ext>
            </a:extLst>
          </p:cNvPr>
          <p:cNvSpPr txBox="1"/>
          <p:nvPr/>
        </p:nvSpPr>
        <p:spPr>
          <a:xfrm>
            <a:off x="3350593" y="3953903"/>
            <a:ext cx="1116046" cy="57708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Metadata/ </a:t>
            </a:r>
            <a:r>
              <a:rPr lang="en-US" sz="1050" err="1">
                <a:solidFill>
                  <a:schemeClr val="tx2"/>
                </a:solidFill>
                <a:latin typeface="Franklin Gothic Book" panose="020B0503020102020204" pitchFamily="34" charset="0"/>
              </a:rPr>
              <a:t>Paradata</a:t>
            </a:r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 </a:t>
            </a:r>
          </a:p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Tracking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0C46CBF-D466-4504-836D-8C79883FF678}"/>
              </a:ext>
            </a:extLst>
          </p:cNvPr>
          <p:cNvSpPr txBox="1"/>
          <p:nvPr/>
        </p:nvSpPr>
        <p:spPr>
          <a:xfrm>
            <a:off x="3350593" y="4609915"/>
            <a:ext cx="1124558" cy="25391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Layer Access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E1D5A0A-0301-4C6E-BB8E-7BF0628A887C}"/>
              </a:ext>
            </a:extLst>
          </p:cNvPr>
          <p:cNvSpPr txBox="1"/>
          <p:nvPr/>
        </p:nvSpPr>
        <p:spPr>
          <a:xfrm>
            <a:off x="7280713" y="1028867"/>
            <a:ext cx="1585979" cy="430887"/>
          </a:xfrm>
          <a:prstGeom prst="rect">
            <a:avLst/>
          </a:prstGeom>
          <a:solidFill>
            <a:schemeClr val="bg1"/>
          </a:solidFill>
          <a:ln w="19050">
            <a:solidFill>
              <a:srgbClr val="93CDC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tx2"/>
                </a:solidFill>
                <a:latin typeface="Franklin Gothic Book" panose="020B0503020102020204" pitchFamily="34" charset="0"/>
              </a:rPr>
              <a:t>Machine Visualization Goal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40E9D57-DCA7-4600-9466-A2226B9C0008}"/>
              </a:ext>
            </a:extLst>
          </p:cNvPr>
          <p:cNvSpPr txBox="1"/>
          <p:nvPr/>
        </p:nvSpPr>
        <p:spPr>
          <a:xfrm>
            <a:off x="5187218" y="5819495"/>
            <a:ext cx="1552265" cy="41549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Open Source Multimodal Content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D17ABF8-BA20-4C5A-B74B-47A0813987A3}"/>
              </a:ext>
            </a:extLst>
          </p:cNvPr>
          <p:cNvSpPr txBox="1"/>
          <p:nvPr/>
        </p:nvSpPr>
        <p:spPr>
          <a:xfrm>
            <a:off x="7933218" y="5245969"/>
            <a:ext cx="1098564" cy="41549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Interactive Game Build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3B3BAB3-D085-42BD-BA99-5B0BB7FD2AEA}"/>
              </a:ext>
            </a:extLst>
          </p:cNvPr>
          <p:cNvSpPr txBox="1"/>
          <p:nvPr/>
        </p:nvSpPr>
        <p:spPr>
          <a:xfrm>
            <a:off x="7942611" y="5729251"/>
            <a:ext cx="1098564" cy="25391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Pre-Built Game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D5EFBBB-3EB7-4DE5-9385-46FC712F846D}"/>
              </a:ext>
            </a:extLst>
          </p:cNvPr>
          <p:cNvSpPr txBox="1"/>
          <p:nvPr/>
        </p:nvSpPr>
        <p:spPr>
          <a:xfrm>
            <a:off x="3360926" y="4915819"/>
            <a:ext cx="1124558" cy="25391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Version Control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1255861-7FD4-41CD-9BD9-07A05C182D50}"/>
              </a:ext>
            </a:extLst>
          </p:cNvPr>
          <p:cNvSpPr txBox="1"/>
          <p:nvPr/>
        </p:nvSpPr>
        <p:spPr>
          <a:xfrm>
            <a:off x="3096728" y="2777139"/>
            <a:ext cx="1369911" cy="25391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Change Detection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9EF0841-CF95-46A7-8A92-C512D81B8647}"/>
              </a:ext>
            </a:extLst>
          </p:cNvPr>
          <p:cNvSpPr txBox="1"/>
          <p:nvPr/>
        </p:nvSpPr>
        <p:spPr>
          <a:xfrm>
            <a:off x="3105240" y="2439453"/>
            <a:ext cx="1369911" cy="25391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Object Identification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DC72E84-E4C0-459E-B021-A084CEE3A2FD}"/>
              </a:ext>
            </a:extLst>
          </p:cNvPr>
          <p:cNvSpPr txBox="1"/>
          <p:nvPr/>
        </p:nvSpPr>
        <p:spPr>
          <a:xfrm>
            <a:off x="10319323" y="3237221"/>
            <a:ext cx="870725" cy="20005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>
                <a:solidFill>
                  <a:schemeClr val="tx2"/>
                </a:solidFill>
                <a:latin typeface="Franklin Gothic Book" panose="020B0503020102020204" pitchFamily="34" charset="0"/>
              </a:rPr>
              <a:t>CAVE/WAVE</a:t>
            </a:r>
          </a:p>
        </p:txBody>
      </p: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B8722A7A-A2F3-4BB1-89B6-2276B412319D}"/>
              </a:ext>
            </a:extLst>
          </p:cNvPr>
          <p:cNvCxnSpPr>
            <a:cxnSpLocks/>
            <a:endCxn id="77" idx="1"/>
          </p:cNvCxnSpPr>
          <p:nvPr/>
        </p:nvCxnSpPr>
        <p:spPr>
          <a:xfrm rot="16200000" flipH="1">
            <a:off x="10107107" y="3125033"/>
            <a:ext cx="231242" cy="193190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7CB7FDB8-4314-4A88-893E-A722ABACDD38}"/>
              </a:ext>
            </a:extLst>
          </p:cNvPr>
          <p:cNvSpPr txBox="1"/>
          <p:nvPr/>
        </p:nvSpPr>
        <p:spPr>
          <a:xfrm>
            <a:off x="9271488" y="5763876"/>
            <a:ext cx="479688" cy="18466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>
                <a:solidFill>
                  <a:schemeClr val="tx2"/>
                </a:solidFill>
                <a:latin typeface="Franklin Gothic Book" panose="020B0503020102020204" pitchFamily="34" charset="0"/>
              </a:rPr>
              <a:t>Tables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F171738-314E-478E-BBB8-3C6CBC3A3C7D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9795887" y="5148565"/>
            <a:ext cx="18890" cy="1290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Arrow: Right 80">
            <a:extLst>
              <a:ext uri="{FF2B5EF4-FFF2-40B4-BE49-F238E27FC236}">
                <a16:creationId xmlns:a16="http://schemas.microsoft.com/office/drawing/2014/main" id="{25043FBA-568C-4BA5-A83C-AECAA3294D41}"/>
              </a:ext>
            </a:extLst>
          </p:cNvPr>
          <p:cNvSpPr/>
          <p:nvPr/>
        </p:nvSpPr>
        <p:spPr>
          <a:xfrm>
            <a:off x="2126862" y="1130428"/>
            <a:ext cx="330636" cy="215719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Arrow: Right 81">
            <a:extLst>
              <a:ext uri="{FF2B5EF4-FFF2-40B4-BE49-F238E27FC236}">
                <a16:creationId xmlns:a16="http://schemas.microsoft.com/office/drawing/2014/main" id="{A7E0CF2D-50A9-40DA-A6D5-ED4C22A8A4F6}"/>
              </a:ext>
            </a:extLst>
          </p:cNvPr>
          <p:cNvSpPr/>
          <p:nvPr/>
        </p:nvSpPr>
        <p:spPr>
          <a:xfrm>
            <a:off x="4250140" y="1127942"/>
            <a:ext cx="530991" cy="216828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Arrow: Right 82">
            <a:extLst>
              <a:ext uri="{FF2B5EF4-FFF2-40B4-BE49-F238E27FC236}">
                <a16:creationId xmlns:a16="http://schemas.microsoft.com/office/drawing/2014/main" id="{8280E38A-45D0-484E-9AA0-B97158349117}"/>
              </a:ext>
            </a:extLst>
          </p:cNvPr>
          <p:cNvSpPr/>
          <p:nvPr/>
        </p:nvSpPr>
        <p:spPr>
          <a:xfrm>
            <a:off x="6744762" y="1127942"/>
            <a:ext cx="520676" cy="218205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2C860B43-298C-4E81-9DE2-A0B3E05F3B23}"/>
              </a:ext>
            </a:extLst>
          </p:cNvPr>
          <p:cNvSpPr/>
          <p:nvPr/>
        </p:nvSpPr>
        <p:spPr>
          <a:xfrm>
            <a:off x="9025515" y="1128496"/>
            <a:ext cx="330636" cy="215719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981C6E9-BAFB-47EA-A502-C86680CCE714}"/>
              </a:ext>
            </a:extLst>
          </p:cNvPr>
          <p:cNvSpPr txBox="1"/>
          <p:nvPr/>
        </p:nvSpPr>
        <p:spPr>
          <a:xfrm>
            <a:off x="4747029" y="4609915"/>
            <a:ext cx="1134096" cy="41549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Data</a:t>
            </a:r>
          </a:p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Geo-rectification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F28AF90-6A75-4F93-9461-8FD0324430D5}"/>
              </a:ext>
            </a:extLst>
          </p:cNvPr>
          <p:cNvSpPr txBox="1"/>
          <p:nvPr/>
        </p:nvSpPr>
        <p:spPr>
          <a:xfrm>
            <a:off x="4742881" y="5117215"/>
            <a:ext cx="2008475" cy="41549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Temporal Tracking (Version Control #2)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C0583C4-7ADB-4448-B915-979106BF502C}"/>
              </a:ext>
            </a:extLst>
          </p:cNvPr>
          <p:cNvSpPr txBox="1"/>
          <p:nvPr/>
        </p:nvSpPr>
        <p:spPr>
          <a:xfrm>
            <a:off x="9526337" y="4168716"/>
            <a:ext cx="737456" cy="20005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>
                <a:solidFill>
                  <a:schemeClr val="tx2"/>
                </a:solidFill>
                <a:latin typeface="Franklin Gothic Book" panose="020B0503020102020204" pitchFamily="34" charset="0"/>
              </a:rPr>
              <a:t>3D Haptics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520E8153-760E-4161-8C1C-1FCFE44EB5D4}"/>
              </a:ext>
            </a:extLst>
          </p:cNvPr>
          <p:cNvCxnSpPr>
            <a:cxnSpLocks/>
          </p:cNvCxnSpPr>
          <p:nvPr/>
        </p:nvCxnSpPr>
        <p:spPr>
          <a:xfrm>
            <a:off x="9980843" y="3966962"/>
            <a:ext cx="0" cy="22763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E13457E7-ECD7-4E0A-A7A6-2C970EA4470E}"/>
              </a:ext>
            </a:extLst>
          </p:cNvPr>
          <p:cNvSpPr txBox="1"/>
          <p:nvPr/>
        </p:nvSpPr>
        <p:spPr>
          <a:xfrm>
            <a:off x="7069200" y="2763593"/>
            <a:ext cx="933948" cy="57708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05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Analysis</a:t>
            </a:r>
          </a:p>
          <a:p>
            <a:pPr algn="ctr"/>
            <a:endParaRPr lang="en-US" sz="105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7714A9B-B1A1-421F-B99B-69DBC6714C07}"/>
              </a:ext>
            </a:extLst>
          </p:cNvPr>
          <p:cNvSpPr txBox="1"/>
          <p:nvPr/>
        </p:nvSpPr>
        <p:spPr>
          <a:xfrm>
            <a:off x="9402570" y="1012432"/>
            <a:ext cx="1826447" cy="430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tx2"/>
                </a:solidFill>
                <a:latin typeface="Franklin Gothic Book" panose="020B0503020102020204" pitchFamily="34" charset="0"/>
              </a:rPr>
              <a:t>Human Visualization</a:t>
            </a:r>
          </a:p>
          <a:p>
            <a:pPr algn="ctr"/>
            <a:r>
              <a:rPr lang="en-US" sz="1100">
                <a:solidFill>
                  <a:schemeClr val="tx2"/>
                </a:solidFill>
                <a:latin typeface="Franklin Gothic Book" panose="020B0503020102020204" pitchFamily="34" charset="0"/>
              </a:rPr>
              <a:t>Mechanism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309DE884-6CF6-4E45-82D6-FAE7FAE021EE}"/>
              </a:ext>
            </a:extLst>
          </p:cNvPr>
          <p:cNvCxnSpPr>
            <a:cxnSpLocks/>
          </p:cNvCxnSpPr>
          <p:nvPr/>
        </p:nvCxnSpPr>
        <p:spPr>
          <a:xfrm>
            <a:off x="10383531" y="3953903"/>
            <a:ext cx="23532" cy="5581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6C457BDA-4807-4CBD-AC03-FCE703722F3A}"/>
              </a:ext>
            </a:extLst>
          </p:cNvPr>
          <p:cNvSpPr txBox="1"/>
          <p:nvPr/>
        </p:nvSpPr>
        <p:spPr>
          <a:xfrm>
            <a:off x="10474780" y="4205852"/>
            <a:ext cx="857466" cy="2308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tx2"/>
                </a:solidFill>
                <a:latin typeface="Franklin Gothic Book" panose="020B0503020102020204" pitchFamily="34" charset="0"/>
              </a:rPr>
              <a:t>3D Printing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161EF61C-D845-49E7-95CA-7FCADA3F399D}"/>
              </a:ext>
            </a:extLst>
          </p:cNvPr>
          <p:cNvCxnSpPr>
            <a:cxnSpLocks/>
          </p:cNvCxnSpPr>
          <p:nvPr/>
        </p:nvCxnSpPr>
        <p:spPr>
          <a:xfrm>
            <a:off x="10494011" y="3966962"/>
            <a:ext cx="0" cy="22763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BCE4F68-600B-4E62-B717-3DFA83BBAD81}"/>
              </a:ext>
            </a:extLst>
          </p:cNvPr>
          <p:cNvCxnSpPr/>
          <p:nvPr/>
        </p:nvCxnSpPr>
        <p:spPr>
          <a:xfrm>
            <a:off x="2209885" y="6321990"/>
            <a:ext cx="2532996" cy="1455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0AD3486-9C98-4BFC-83E6-3A643152C01F}"/>
              </a:ext>
            </a:extLst>
          </p:cNvPr>
          <p:cNvCxnSpPr>
            <a:cxnSpLocks/>
          </p:cNvCxnSpPr>
          <p:nvPr/>
        </p:nvCxnSpPr>
        <p:spPr>
          <a:xfrm>
            <a:off x="2292180" y="5770260"/>
            <a:ext cx="23364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E60974C-056D-4440-81B4-14B9EBAE5C2D}"/>
              </a:ext>
            </a:extLst>
          </p:cNvPr>
          <p:cNvSpPr/>
          <p:nvPr/>
        </p:nvSpPr>
        <p:spPr>
          <a:xfrm>
            <a:off x="151047" y="6360301"/>
            <a:ext cx="220980" cy="214807"/>
          </a:xfrm>
          <a:prstGeom prst="rect">
            <a:avLst/>
          </a:prstGeom>
          <a:solidFill>
            <a:srgbClr val="92C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CF0D874-60FF-42E1-924D-243262F7DE71}"/>
              </a:ext>
            </a:extLst>
          </p:cNvPr>
          <p:cNvSpPr/>
          <p:nvPr/>
        </p:nvSpPr>
        <p:spPr>
          <a:xfrm>
            <a:off x="1527259" y="6367642"/>
            <a:ext cx="220980" cy="2148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D08414A-314D-46A6-A369-5CF73304A361}"/>
              </a:ext>
            </a:extLst>
          </p:cNvPr>
          <p:cNvSpPr txBox="1"/>
          <p:nvPr/>
        </p:nvSpPr>
        <p:spPr>
          <a:xfrm>
            <a:off x="1714602" y="6351261"/>
            <a:ext cx="2154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>
                <a:solidFill>
                  <a:schemeClr val="tx2"/>
                </a:solidFill>
                <a:latin typeface="Franklin Gothic Book" panose="020B0503020102020204" pitchFamily="34" charset="0"/>
              </a:rPr>
              <a:t>In Need of Development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45E7C44-6E5E-4645-BB4F-06FD89520B9B}"/>
              </a:ext>
            </a:extLst>
          </p:cNvPr>
          <p:cNvSpPr txBox="1"/>
          <p:nvPr/>
        </p:nvSpPr>
        <p:spPr>
          <a:xfrm>
            <a:off x="3357666" y="5244105"/>
            <a:ext cx="1124558" cy="25391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Authentication</a:t>
            </a:r>
          </a:p>
        </p:txBody>
      </p:sp>
    </p:spTree>
    <p:extLst>
      <p:ext uri="{BB962C8B-B14F-4D97-AF65-F5344CB8AC3E}">
        <p14:creationId xmlns:p14="http://schemas.microsoft.com/office/powerpoint/2010/main" val="171362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p marked with pins and a compass Free Photo">
            <a:extLst>
              <a:ext uri="{FF2B5EF4-FFF2-40B4-BE49-F238E27FC236}">
                <a16:creationId xmlns:a16="http://schemas.microsoft.com/office/drawing/2014/main" id="{B18D52F3-3A62-4365-9EC7-78D45A0C8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88" y="2163481"/>
            <a:ext cx="1877086" cy="125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avatar tree augmented reality">
            <a:extLst>
              <a:ext uri="{FF2B5EF4-FFF2-40B4-BE49-F238E27FC236}">
                <a16:creationId xmlns:a16="http://schemas.microsoft.com/office/drawing/2014/main" id="{AD06C707-4A5F-4569-BE55-EE0A6CBF2790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2411" y="1297842"/>
            <a:ext cx="3512194" cy="2146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holodeck">
            <a:extLst>
              <a:ext uri="{FF2B5EF4-FFF2-40B4-BE49-F238E27FC236}">
                <a16:creationId xmlns:a16="http://schemas.microsoft.com/office/drawing/2014/main" id="{1ABE0487-C100-416A-B1C8-C49DFACEDF72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31" r="11806"/>
          <a:stretch/>
        </p:blipFill>
        <p:spPr bwMode="auto">
          <a:xfrm>
            <a:off x="9534401" y="1317981"/>
            <a:ext cx="1746342" cy="19270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D7B41C-E0D8-41BD-AB83-8BF39EC10476}"/>
              </a:ext>
            </a:extLst>
          </p:cNvPr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94"/>
          <a:stretch/>
        </p:blipFill>
        <p:spPr bwMode="auto">
          <a:xfrm>
            <a:off x="873972" y="4133271"/>
            <a:ext cx="1425102" cy="18292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6B1DFC-5FAA-49AD-999D-941820DE44AB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40" r="21148"/>
          <a:stretch/>
        </p:blipFill>
        <p:spPr bwMode="auto">
          <a:xfrm>
            <a:off x="2095342" y="1062176"/>
            <a:ext cx="2349216" cy="242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6F7194-A0B8-4640-B2F3-370B0162B0EB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2050" y="3634178"/>
            <a:ext cx="2751679" cy="1873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Image result for hunger games 3d map">
            <a:extLst>
              <a:ext uri="{FF2B5EF4-FFF2-40B4-BE49-F238E27FC236}">
                <a16:creationId xmlns:a16="http://schemas.microsoft.com/office/drawing/2014/main" id="{32DBB5F0-3FE1-4C5C-8A61-69E516E88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6" r="7674"/>
          <a:stretch/>
        </p:blipFill>
        <p:spPr bwMode="auto">
          <a:xfrm>
            <a:off x="2544138" y="3868103"/>
            <a:ext cx="2552082" cy="160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ready player one">
            <a:extLst>
              <a:ext uri="{FF2B5EF4-FFF2-40B4-BE49-F238E27FC236}">
                <a16:creationId xmlns:a16="http://schemas.microsoft.com/office/drawing/2014/main" id="{C1276276-7AEF-416D-BBF8-925F5FF00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50" t="-1" r="32703" b="1621"/>
          <a:stretch/>
        </p:blipFill>
        <p:spPr bwMode="auto">
          <a:xfrm>
            <a:off x="9716183" y="3866167"/>
            <a:ext cx="1693809" cy="275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45679F-F46B-4937-81FE-A35A1E43AABD}"/>
              </a:ext>
            </a:extLst>
          </p:cNvPr>
          <p:cNvCxnSpPr>
            <a:cxnSpLocks/>
          </p:cNvCxnSpPr>
          <p:nvPr/>
        </p:nvCxnSpPr>
        <p:spPr>
          <a:xfrm>
            <a:off x="1285455" y="3568487"/>
            <a:ext cx="10785990" cy="22339"/>
          </a:xfrm>
          <a:prstGeom prst="line">
            <a:avLst/>
          </a:prstGeom>
          <a:ln w="25400">
            <a:solidFill>
              <a:srgbClr val="92CD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838F6573-27F9-484F-B8BE-EE4AFFF2431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775" y="5116750"/>
            <a:ext cx="1663985" cy="16639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80A756F-4889-4FCE-9100-888770C1F4B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996" y="3842544"/>
            <a:ext cx="2005084" cy="20050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B97B09-4A84-4AA5-943E-97E8E236F46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0995" y="5336786"/>
            <a:ext cx="1159607" cy="11596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6F0D3A6-EFF9-404E-8627-D4E52C0A81B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849" y="979180"/>
            <a:ext cx="1221271" cy="12212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054F55-6779-42E0-9E50-5F8E2EC2DD5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307" y="4977694"/>
            <a:ext cx="1380008" cy="13800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D3B2CF5-24C8-4513-9065-64EF035EA220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8321" y="4852605"/>
            <a:ext cx="1350643" cy="1350643"/>
          </a:xfrm>
          <a:prstGeom prst="rect">
            <a:avLst/>
          </a:prstGeom>
        </p:spPr>
      </p:pic>
      <p:sp>
        <p:nvSpPr>
          <p:cNvPr id="38" name="Title 2">
            <a:extLst>
              <a:ext uri="{FF2B5EF4-FFF2-40B4-BE49-F238E27FC236}">
                <a16:creationId xmlns:a16="http://schemas.microsoft.com/office/drawing/2014/main" id="{732D8BE9-FFDF-4872-90EB-C323A5144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65" y="67497"/>
            <a:ext cx="11813880" cy="729430"/>
          </a:xfrm>
        </p:spPr>
        <p:txBody>
          <a:bodyPr/>
          <a:lstStyle/>
          <a:p>
            <a:r>
              <a:rPr lang="en-US" sz="3600" b="1"/>
              <a:t>A Map Forward: Making Science Fiction Reality </a:t>
            </a:r>
            <a:r>
              <a:rPr lang="en-US" sz="1000" b="1"/>
              <a:t>( &amp; Giving Order to the Information Overload)</a:t>
            </a:r>
            <a:endParaRPr lang="en-US" sz="3600" b="1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399AEE3-DB1E-4ECE-8B25-6D52A20C6DA8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0419" y="5411132"/>
            <a:ext cx="1221271" cy="122127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49FB4AD-2D21-4100-A6FE-1BBFF4AC9D83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19" y="1299281"/>
            <a:ext cx="1202304" cy="120230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B630BD5-43D3-493A-812F-32821DEB544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42" y="1299281"/>
            <a:ext cx="963399" cy="96339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68FEC2E-B249-445B-BD33-EAEB07BD4974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424" y="656076"/>
            <a:ext cx="963399" cy="96339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BFA83DA-185D-4F33-93A0-7B8C750239F8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4827" y="1772978"/>
            <a:ext cx="1663985" cy="1663985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D7366B48-0894-4530-BE15-CECBD975504E}"/>
              </a:ext>
            </a:extLst>
          </p:cNvPr>
          <p:cNvSpPr/>
          <p:nvPr/>
        </p:nvSpPr>
        <p:spPr>
          <a:xfrm>
            <a:off x="39589" y="2921649"/>
            <a:ext cx="1501644" cy="14522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1CE0D5-0246-44BE-B287-3068F28F1DE6}"/>
              </a:ext>
            </a:extLst>
          </p:cNvPr>
          <p:cNvSpPr txBox="1"/>
          <p:nvPr/>
        </p:nvSpPr>
        <p:spPr>
          <a:xfrm>
            <a:off x="257565" y="3371325"/>
            <a:ext cx="10235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213964"/>
                </a:solidFill>
                <a:latin typeface="Franklin Gothic Book" panose="020B0503020102020204" pitchFamily="34" charset="0"/>
              </a:rPr>
              <a:t>The World Mapped in 2D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7181169-E886-46FC-9A66-1B4DE4BAB396}"/>
              </a:ext>
            </a:extLst>
          </p:cNvPr>
          <p:cNvSpPr/>
          <p:nvPr/>
        </p:nvSpPr>
        <p:spPr>
          <a:xfrm>
            <a:off x="2006770" y="2921649"/>
            <a:ext cx="1501644" cy="14522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40C339-6029-47A4-A808-714E6215E507}"/>
              </a:ext>
            </a:extLst>
          </p:cNvPr>
          <p:cNvSpPr txBox="1"/>
          <p:nvPr/>
        </p:nvSpPr>
        <p:spPr>
          <a:xfrm>
            <a:off x="2228154" y="3304738"/>
            <a:ext cx="10235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213964"/>
                </a:solidFill>
                <a:latin typeface="Franklin Gothic Book" panose="020B0503020102020204" pitchFamily="34" charset="0"/>
              </a:rPr>
              <a:t>Basic Augmented Reality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A56E6FF-A71A-486A-8D23-FAB2284CF809}"/>
              </a:ext>
            </a:extLst>
          </p:cNvPr>
          <p:cNvSpPr/>
          <p:nvPr/>
        </p:nvSpPr>
        <p:spPr>
          <a:xfrm>
            <a:off x="4248208" y="2919812"/>
            <a:ext cx="1501644" cy="145227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DA9EB87-2958-4348-A295-62298B80EF87}"/>
              </a:ext>
            </a:extLst>
          </p:cNvPr>
          <p:cNvSpPr/>
          <p:nvPr/>
        </p:nvSpPr>
        <p:spPr>
          <a:xfrm>
            <a:off x="6670046" y="2919812"/>
            <a:ext cx="1501644" cy="14522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7498576-A8AA-4737-B10D-BF4849B76E9A}"/>
              </a:ext>
            </a:extLst>
          </p:cNvPr>
          <p:cNvSpPr/>
          <p:nvPr/>
        </p:nvSpPr>
        <p:spPr>
          <a:xfrm>
            <a:off x="10354365" y="2860629"/>
            <a:ext cx="1501644" cy="14522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4DA17F-8375-4895-9E83-7AFB2C38A0CD}"/>
              </a:ext>
            </a:extLst>
          </p:cNvPr>
          <p:cNvSpPr txBox="1"/>
          <p:nvPr/>
        </p:nvSpPr>
        <p:spPr>
          <a:xfrm>
            <a:off x="4467166" y="3389376"/>
            <a:ext cx="10235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213964"/>
                </a:solidFill>
                <a:latin typeface="Franklin Gothic Book" panose="020B0503020102020204" pitchFamily="34" charset="0"/>
              </a:rPr>
              <a:t>The World Mapped in 3D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7416DA-E391-4B67-917E-4311FC239218}"/>
              </a:ext>
            </a:extLst>
          </p:cNvPr>
          <p:cNvSpPr txBox="1"/>
          <p:nvPr/>
        </p:nvSpPr>
        <p:spPr>
          <a:xfrm>
            <a:off x="6874574" y="3472425"/>
            <a:ext cx="10235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213964"/>
                </a:solidFill>
                <a:latin typeface="Franklin Gothic Book" panose="020B0503020102020204" pitchFamily="34" charset="0"/>
              </a:rPr>
              <a:t>The </a:t>
            </a:r>
            <a:r>
              <a:rPr lang="en-US" sz="1100" b="1" err="1">
                <a:solidFill>
                  <a:srgbClr val="213964"/>
                </a:solidFill>
                <a:latin typeface="Franklin Gothic Book" panose="020B0503020102020204" pitchFamily="34" charset="0"/>
              </a:rPr>
              <a:t>ARCloud</a:t>
            </a:r>
            <a:endParaRPr lang="en-US" sz="1100" b="1">
              <a:solidFill>
                <a:srgbClr val="213964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DC5704-9A64-4456-9F0E-70C6CBEDC6CD}"/>
              </a:ext>
            </a:extLst>
          </p:cNvPr>
          <p:cNvSpPr txBox="1"/>
          <p:nvPr/>
        </p:nvSpPr>
        <p:spPr>
          <a:xfrm>
            <a:off x="10598858" y="3069737"/>
            <a:ext cx="10235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rgbClr val="213964"/>
                </a:solidFill>
                <a:latin typeface="Franklin Gothic Book" panose="020B0503020102020204" pitchFamily="34" charset="0"/>
              </a:rPr>
              <a:t>Re-playable Digital Twin of Physical Landscape &amp; Historic Archive of Human Activity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9ACF503-CBA7-4F6C-A1CE-88B5297D8CC9}"/>
              </a:ext>
            </a:extLst>
          </p:cNvPr>
          <p:cNvSpPr/>
          <p:nvPr/>
        </p:nvSpPr>
        <p:spPr>
          <a:xfrm>
            <a:off x="8240865" y="2595694"/>
            <a:ext cx="988778" cy="9577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6952E4-AD9B-41B6-ABE1-2A9549A6B536}"/>
              </a:ext>
            </a:extLst>
          </p:cNvPr>
          <p:cNvSpPr txBox="1"/>
          <p:nvPr/>
        </p:nvSpPr>
        <p:spPr>
          <a:xfrm>
            <a:off x="8239522" y="2844849"/>
            <a:ext cx="10235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213964"/>
                </a:solidFill>
                <a:latin typeface="Franklin Gothic Book" panose="020B0503020102020204" pitchFamily="34" charset="0"/>
              </a:rPr>
              <a:t>Autonomous Systems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C545A8B-DD02-4D07-AB7A-D039D7988FDB}"/>
              </a:ext>
            </a:extLst>
          </p:cNvPr>
          <p:cNvSpPr/>
          <p:nvPr/>
        </p:nvSpPr>
        <p:spPr>
          <a:xfrm>
            <a:off x="9291889" y="2584969"/>
            <a:ext cx="988778" cy="9577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B009682-4D82-4923-A19D-B6213D6DAB35}"/>
              </a:ext>
            </a:extLst>
          </p:cNvPr>
          <p:cNvSpPr txBox="1"/>
          <p:nvPr/>
        </p:nvSpPr>
        <p:spPr>
          <a:xfrm>
            <a:off x="9257085" y="2821109"/>
            <a:ext cx="10235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213964"/>
                </a:solidFill>
                <a:latin typeface="Franklin Gothic Book" panose="020B0503020102020204" pitchFamily="34" charset="0"/>
              </a:rPr>
              <a:t>Virtual </a:t>
            </a:r>
          </a:p>
          <a:p>
            <a:pPr algn="ctr"/>
            <a:r>
              <a:rPr lang="en-US" sz="1100" b="1">
                <a:solidFill>
                  <a:srgbClr val="213964"/>
                </a:solidFill>
                <a:latin typeface="Franklin Gothic Book" panose="020B0503020102020204" pitchFamily="34" charset="0"/>
              </a:rPr>
              <a:t>Realms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172CE91-C34D-4BAF-82E7-413E1E427EB9}"/>
              </a:ext>
            </a:extLst>
          </p:cNvPr>
          <p:cNvSpPr/>
          <p:nvPr/>
        </p:nvSpPr>
        <p:spPr>
          <a:xfrm>
            <a:off x="8288757" y="3606511"/>
            <a:ext cx="988778" cy="9577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84757EA-DFA3-4E2B-9D3A-133E1AB86609}"/>
              </a:ext>
            </a:extLst>
          </p:cNvPr>
          <p:cNvSpPr txBox="1"/>
          <p:nvPr/>
        </p:nvSpPr>
        <p:spPr>
          <a:xfrm>
            <a:off x="8263437" y="3816601"/>
            <a:ext cx="10235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213964"/>
                </a:solidFill>
                <a:latin typeface="Franklin Gothic Book" panose="020B0503020102020204" pitchFamily="34" charset="0"/>
              </a:rPr>
              <a:t>Self Sovereign Identity Based </a:t>
            </a:r>
          </a:p>
          <a:p>
            <a:pPr algn="ctr"/>
            <a:r>
              <a:rPr lang="en-US" sz="900" b="1">
                <a:solidFill>
                  <a:srgbClr val="213964"/>
                </a:solidFill>
                <a:latin typeface="Franklin Gothic Book" panose="020B0503020102020204" pitchFamily="34" charset="0"/>
              </a:rPr>
              <a:t>Data Economy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45AEE596-4325-4AF8-935D-6D6B511BB70A}"/>
              </a:ext>
            </a:extLst>
          </p:cNvPr>
          <p:cNvSpPr/>
          <p:nvPr/>
        </p:nvSpPr>
        <p:spPr>
          <a:xfrm rot="5400000">
            <a:off x="11983201" y="3511176"/>
            <a:ext cx="209769" cy="156949"/>
          </a:xfrm>
          <a:prstGeom prst="triangle">
            <a:avLst/>
          </a:prstGeom>
          <a:solidFill>
            <a:srgbClr val="92C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1C14EE1-E1AE-4DA0-8B58-3B5425E385E0}"/>
              </a:ext>
            </a:extLst>
          </p:cNvPr>
          <p:cNvSpPr/>
          <p:nvPr/>
        </p:nvSpPr>
        <p:spPr>
          <a:xfrm>
            <a:off x="9315569" y="3640321"/>
            <a:ext cx="988778" cy="9577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62F6280-1596-4FD6-B472-9C7BB251AD60}"/>
              </a:ext>
            </a:extLst>
          </p:cNvPr>
          <p:cNvSpPr txBox="1"/>
          <p:nvPr/>
        </p:nvSpPr>
        <p:spPr>
          <a:xfrm>
            <a:off x="9313643" y="3762741"/>
            <a:ext cx="10235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213964"/>
                </a:solidFill>
                <a:latin typeface="Franklin Gothic Book" panose="020B0503020102020204" pitchFamily="34" charset="0"/>
              </a:rPr>
              <a:t>Ambient Intelligence Landscapes</a:t>
            </a:r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0EE1159C-D46A-4AB8-8238-A16C5CD9F62B}"/>
              </a:ext>
            </a:extLst>
          </p:cNvPr>
          <p:cNvSpPr/>
          <p:nvPr/>
        </p:nvSpPr>
        <p:spPr>
          <a:xfrm rot="5400000">
            <a:off x="1825085" y="3494493"/>
            <a:ext cx="209769" cy="156949"/>
          </a:xfrm>
          <a:prstGeom prst="triangle">
            <a:avLst/>
          </a:prstGeom>
          <a:solidFill>
            <a:srgbClr val="92C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F7461A53-F307-4F9A-9874-9FD4D75B3F5E}"/>
              </a:ext>
            </a:extLst>
          </p:cNvPr>
          <p:cNvSpPr/>
          <p:nvPr/>
        </p:nvSpPr>
        <p:spPr>
          <a:xfrm rot="5400000">
            <a:off x="4041060" y="3504352"/>
            <a:ext cx="209769" cy="156949"/>
          </a:xfrm>
          <a:prstGeom prst="triangle">
            <a:avLst/>
          </a:prstGeom>
          <a:solidFill>
            <a:srgbClr val="92C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C9374ED7-FC60-4994-97D1-AC39B0545126}"/>
              </a:ext>
            </a:extLst>
          </p:cNvPr>
          <p:cNvSpPr/>
          <p:nvPr/>
        </p:nvSpPr>
        <p:spPr>
          <a:xfrm rot="5400000">
            <a:off x="6491463" y="3508293"/>
            <a:ext cx="209769" cy="156949"/>
          </a:xfrm>
          <a:prstGeom prst="triangle">
            <a:avLst/>
          </a:prstGeom>
          <a:solidFill>
            <a:srgbClr val="92C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5BD1788D-347A-45AD-91A8-D0FA2346745B}"/>
              </a:ext>
            </a:extLst>
          </p:cNvPr>
          <p:cNvSpPr/>
          <p:nvPr/>
        </p:nvSpPr>
        <p:spPr>
          <a:xfrm rot="5400000">
            <a:off x="10158820" y="3511176"/>
            <a:ext cx="209769" cy="156949"/>
          </a:xfrm>
          <a:prstGeom prst="triangle">
            <a:avLst/>
          </a:prstGeom>
          <a:solidFill>
            <a:srgbClr val="92C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FAAD4-9482-4ED4-8FD9-39B75FE0C015}"/>
              </a:ext>
            </a:extLst>
          </p:cNvPr>
          <p:cNvSpPr txBox="1"/>
          <p:nvPr/>
        </p:nvSpPr>
        <p:spPr>
          <a:xfrm>
            <a:off x="4410711" y="4250998"/>
            <a:ext cx="514295" cy="253916"/>
          </a:xfrm>
          <a:prstGeom prst="rect">
            <a:avLst/>
          </a:prstGeom>
          <a:solidFill>
            <a:srgbClr val="D0D5DD"/>
          </a:solidFill>
          <a:ln w="127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050" b="1">
                <a:solidFill>
                  <a:schemeClr val="tx2"/>
                </a:solidFill>
                <a:latin typeface="Franklin Gothic Book" panose="020B0503020102020204" pitchFamily="34" charset="0"/>
              </a:rPr>
              <a:t>NOW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F363767-9DE1-4F08-9515-DB991CCF745F}"/>
              </a:ext>
            </a:extLst>
          </p:cNvPr>
          <p:cNvSpPr txBox="1"/>
          <p:nvPr/>
        </p:nvSpPr>
        <p:spPr>
          <a:xfrm>
            <a:off x="7209661" y="4324432"/>
            <a:ext cx="581628" cy="253916"/>
          </a:xfrm>
          <a:prstGeom prst="rect">
            <a:avLst/>
          </a:prstGeom>
          <a:solidFill>
            <a:srgbClr val="D0D5DD"/>
          </a:solidFill>
          <a:ln w="127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050" b="1">
                <a:solidFill>
                  <a:schemeClr val="tx2"/>
                </a:solidFill>
                <a:latin typeface="Franklin Gothic Book" panose="020B0503020102020204" pitchFamily="34" charset="0"/>
              </a:rPr>
              <a:t>5 YRS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91F1805-8507-449F-B824-E84BA2A6CC49}"/>
              </a:ext>
            </a:extLst>
          </p:cNvPr>
          <p:cNvSpPr txBox="1"/>
          <p:nvPr/>
        </p:nvSpPr>
        <p:spPr>
          <a:xfrm>
            <a:off x="10867856" y="4284316"/>
            <a:ext cx="698400" cy="253916"/>
          </a:xfrm>
          <a:prstGeom prst="rect">
            <a:avLst/>
          </a:prstGeom>
          <a:solidFill>
            <a:srgbClr val="D0D5DD"/>
          </a:solidFill>
          <a:ln w="127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050" b="1">
                <a:solidFill>
                  <a:schemeClr val="tx2"/>
                </a:solidFill>
                <a:latin typeface="Franklin Gothic Book" panose="020B0503020102020204" pitchFamily="34" charset="0"/>
              </a:rPr>
              <a:t>25 YRS+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D3E0E7-D1D0-4BA4-92A6-6D0ACFE34D38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427" y="2309143"/>
            <a:ext cx="1270461" cy="5081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DAED34-CF8D-44E5-BB2E-8A9C2BA69A84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573" y="4569872"/>
            <a:ext cx="1087655" cy="6118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026CEE-D799-424D-B0CE-897AF3847C31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101319" y="1702523"/>
            <a:ext cx="785841" cy="442036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BB32CF12-15EC-492E-8AC3-1389CB6E2C6F}"/>
              </a:ext>
            </a:extLst>
          </p:cNvPr>
          <p:cNvSpPr/>
          <p:nvPr/>
        </p:nvSpPr>
        <p:spPr>
          <a:xfrm>
            <a:off x="9154535" y="4570767"/>
            <a:ext cx="698400" cy="6911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4BEA05-0B49-4098-861A-325697C664CC}"/>
              </a:ext>
            </a:extLst>
          </p:cNvPr>
          <p:cNvSpPr txBox="1"/>
          <p:nvPr/>
        </p:nvSpPr>
        <p:spPr>
          <a:xfrm>
            <a:off x="8960025" y="4642241"/>
            <a:ext cx="10873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chemeClr val="tx2"/>
                </a:solidFill>
                <a:latin typeface="Franklin Gothic Book" panose="020B0503020102020204" pitchFamily="34" charset="0"/>
              </a:rPr>
              <a:t>Brain- </a:t>
            </a:r>
          </a:p>
          <a:p>
            <a:pPr algn="ctr"/>
            <a:r>
              <a:rPr lang="en-US" sz="900" b="1">
                <a:solidFill>
                  <a:schemeClr val="tx2"/>
                </a:solidFill>
                <a:latin typeface="Franklin Gothic Book" panose="020B0503020102020204" pitchFamily="34" charset="0"/>
              </a:rPr>
              <a:t>Computer Interfaces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869ECD-708A-4BAE-BD1A-D65F766813CB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6855" y="5862236"/>
            <a:ext cx="1172339" cy="6594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B2F0250-E62C-4A6E-A3B1-3C5035FE07D0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7269" y="1837555"/>
            <a:ext cx="1205193" cy="67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6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46A7CA23-9157-4876-B6A2-F1C287AA1D3C}"/>
              </a:ext>
            </a:extLst>
          </p:cNvPr>
          <p:cNvSpPr/>
          <p:nvPr/>
        </p:nvSpPr>
        <p:spPr>
          <a:xfrm>
            <a:off x="274864" y="3190427"/>
            <a:ext cx="11715750" cy="480131"/>
          </a:xfrm>
          <a:prstGeom prst="rect">
            <a:avLst/>
          </a:prstGeom>
          <a:solidFill>
            <a:srgbClr val="C6D4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9B8AB10-0E4A-4A96-9A34-A12957871B32}"/>
              </a:ext>
            </a:extLst>
          </p:cNvPr>
          <p:cNvSpPr/>
          <p:nvPr/>
        </p:nvSpPr>
        <p:spPr>
          <a:xfrm>
            <a:off x="279195" y="5123515"/>
            <a:ext cx="11655630" cy="480131"/>
          </a:xfrm>
          <a:prstGeom prst="rect">
            <a:avLst/>
          </a:prstGeom>
          <a:solidFill>
            <a:srgbClr val="C6D4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75205CE-DB35-4879-87B7-3E4CE28CA896}"/>
              </a:ext>
            </a:extLst>
          </p:cNvPr>
          <p:cNvSpPr/>
          <p:nvPr/>
        </p:nvSpPr>
        <p:spPr>
          <a:xfrm>
            <a:off x="238125" y="5241446"/>
            <a:ext cx="13660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Storage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D47776-D202-473A-9C9A-9CCE79D5C5AC}"/>
              </a:ext>
            </a:extLst>
          </p:cNvPr>
          <p:cNvSpPr/>
          <p:nvPr/>
        </p:nvSpPr>
        <p:spPr>
          <a:xfrm>
            <a:off x="219075" y="1206768"/>
            <a:ext cx="11715750" cy="480131"/>
          </a:xfrm>
          <a:prstGeom prst="rect">
            <a:avLst/>
          </a:prstGeom>
          <a:solidFill>
            <a:srgbClr val="C6D4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88B5151-C760-4762-97B6-5B2B03D972EC}"/>
              </a:ext>
            </a:extLst>
          </p:cNvPr>
          <p:cNvSpPr/>
          <p:nvPr/>
        </p:nvSpPr>
        <p:spPr>
          <a:xfrm>
            <a:off x="274864" y="4229165"/>
            <a:ext cx="11715750" cy="480131"/>
          </a:xfrm>
          <a:prstGeom prst="rect">
            <a:avLst/>
          </a:prstGeom>
          <a:solidFill>
            <a:srgbClr val="C6D4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5DF02F3-C41B-4CDC-A070-D289D84D1640}"/>
              </a:ext>
            </a:extLst>
          </p:cNvPr>
          <p:cNvSpPr/>
          <p:nvPr/>
        </p:nvSpPr>
        <p:spPr>
          <a:xfrm>
            <a:off x="238125" y="2159250"/>
            <a:ext cx="11715750" cy="480131"/>
          </a:xfrm>
          <a:prstGeom prst="rect">
            <a:avLst/>
          </a:prstGeom>
          <a:solidFill>
            <a:srgbClr val="C6D4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9A8BE6F-F16E-4EE3-9C5A-C4750B45B797}"/>
              </a:ext>
            </a:extLst>
          </p:cNvPr>
          <p:cNvSpPr/>
          <p:nvPr/>
        </p:nvSpPr>
        <p:spPr>
          <a:xfrm>
            <a:off x="1559299" y="662624"/>
            <a:ext cx="2456763" cy="5695247"/>
          </a:xfrm>
          <a:prstGeom prst="rect">
            <a:avLst/>
          </a:prstGeom>
          <a:solidFill>
            <a:srgbClr val="213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011BB1-3187-4125-8FBF-F75F7662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49" y="120104"/>
            <a:ext cx="11379199" cy="424732"/>
          </a:xfrm>
        </p:spPr>
        <p:txBody>
          <a:bodyPr/>
          <a:lstStyle/>
          <a:p>
            <a:r>
              <a:rPr lang="en-US" sz="2400" b="1" dirty="0"/>
              <a:t>The Next Level of Layers are already being mapped onto the 3D Scaffold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CAD407-95B6-4A81-B40B-75EF0E243799}"/>
              </a:ext>
            </a:extLst>
          </p:cNvPr>
          <p:cNvSpPr/>
          <p:nvPr/>
        </p:nvSpPr>
        <p:spPr>
          <a:xfrm>
            <a:off x="4456033" y="662625"/>
            <a:ext cx="2526985" cy="5695246"/>
          </a:xfrm>
          <a:prstGeom prst="rect">
            <a:avLst/>
          </a:prstGeom>
          <a:solidFill>
            <a:srgbClr val="213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1FB0EF-3FD7-4894-9D25-3B3687FB9C4C}"/>
              </a:ext>
            </a:extLst>
          </p:cNvPr>
          <p:cNvSpPr/>
          <p:nvPr/>
        </p:nvSpPr>
        <p:spPr>
          <a:xfrm>
            <a:off x="7430209" y="662624"/>
            <a:ext cx="2303277" cy="5695246"/>
          </a:xfrm>
          <a:prstGeom prst="rect">
            <a:avLst/>
          </a:prstGeom>
          <a:solidFill>
            <a:srgbClr val="213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7E5B46-F92C-45B3-866C-63A8DA3FAE2E}"/>
              </a:ext>
            </a:extLst>
          </p:cNvPr>
          <p:cNvSpPr txBox="1"/>
          <p:nvPr/>
        </p:nvSpPr>
        <p:spPr>
          <a:xfrm>
            <a:off x="1768795" y="668413"/>
            <a:ext cx="1925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The Digital Worker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C7C280-96C7-4A01-9ECA-EB8BBF05EDD0}"/>
              </a:ext>
            </a:extLst>
          </p:cNvPr>
          <p:cNvSpPr txBox="1"/>
          <p:nvPr/>
        </p:nvSpPr>
        <p:spPr>
          <a:xfrm>
            <a:off x="7575220" y="731377"/>
            <a:ext cx="1925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Data Economy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EDDC5CC-A540-4C42-83DF-F09F9DD3AE77}"/>
              </a:ext>
            </a:extLst>
          </p:cNvPr>
          <p:cNvSpPr/>
          <p:nvPr/>
        </p:nvSpPr>
        <p:spPr>
          <a:xfrm>
            <a:off x="2030627" y="4944704"/>
            <a:ext cx="692169" cy="702340"/>
          </a:xfrm>
          <a:prstGeom prst="ellipse">
            <a:avLst/>
          </a:prstGeom>
          <a:solidFill>
            <a:srgbClr val="94C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864A655-CD0F-4374-92E2-A00E013AC55A}"/>
              </a:ext>
            </a:extLst>
          </p:cNvPr>
          <p:cNvSpPr/>
          <p:nvPr/>
        </p:nvSpPr>
        <p:spPr>
          <a:xfrm>
            <a:off x="1763644" y="5056780"/>
            <a:ext cx="1051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Remote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Collaboration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007A5D4-C4A1-4BF4-8100-FF1ED4E604F9}"/>
              </a:ext>
            </a:extLst>
          </p:cNvPr>
          <p:cNvSpPr/>
          <p:nvPr/>
        </p:nvSpPr>
        <p:spPr>
          <a:xfrm>
            <a:off x="2842113" y="4945441"/>
            <a:ext cx="720672" cy="701603"/>
          </a:xfrm>
          <a:prstGeom prst="ellipse">
            <a:avLst/>
          </a:prstGeom>
          <a:solidFill>
            <a:srgbClr val="94C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FA4438D-0DB2-42DA-8688-4BFB6C7DD4D3}"/>
              </a:ext>
            </a:extLst>
          </p:cNvPr>
          <p:cNvSpPr/>
          <p:nvPr/>
        </p:nvSpPr>
        <p:spPr>
          <a:xfrm>
            <a:off x="2931710" y="5059942"/>
            <a:ext cx="593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Social </a:t>
            </a:r>
          </a:p>
          <a:p>
            <a:pPr algn="ctr"/>
            <a:r>
              <a:rPr lang="en-US" sz="1200" b="1">
                <a:solidFill>
                  <a:schemeClr val="bg1"/>
                </a:solidFill>
              </a:rPr>
              <a:t>Media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B26CCBF-5653-43E6-8064-5AF4BEB35329}"/>
              </a:ext>
            </a:extLst>
          </p:cNvPr>
          <p:cNvSpPr/>
          <p:nvPr/>
        </p:nvSpPr>
        <p:spPr>
          <a:xfrm>
            <a:off x="4559185" y="1206632"/>
            <a:ext cx="1075882" cy="4988743"/>
          </a:xfrm>
          <a:prstGeom prst="rect">
            <a:avLst/>
          </a:prstGeom>
          <a:solidFill>
            <a:srgbClr val="549B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1A1BE97-1516-4C9E-9DAB-5F5A8DEAB726}"/>
              </a:ext>
            </a:extLst>
          </p:cNvPr>
          <p:cNvSpPr/>
          <p:nvPr/>
        </p:nvSpPr>
        <p:spPr>
          <a:xfrm>
            <a:off x="5825048" y="1221555"/>
            <a:ext cx="998729" cy="4988743"/>
          </a:xfrm>
          <a:prstGeom prst="rect">
            <a:avLst/>
          </a:prstGeom>
          <a:solidFill>
            <a:srgbClr val="549B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F0ED0B-39AD-4899-9FFE-BB7ECA9C2D6C}"/>
              </a:ext>
            </a:extLst>
          </p:cNvPr>
          <p:cNvSpPr/>
          <p:nvPr/>
        </p:nvSpPr>
        <p:spPr>
          <a:xfrm>
            <a:off x="4559185" y="3253069"/>
            <a:ext cx="2264592" cy="611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25D9E1-8576-42AE-A39E-A452127684BA}"/>
              </a:ext>
            </a:extLst>
          </p:cNvPr>
          <p:cNvSpPr/>
          <p:nvPr/>
        </p:nvSpPr>
        <p:spPr>
          <a:xfrm>
            <a:off x="4567159" y="4709693"/>
            <a:ext cx="2247296" cy="631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F38385-C896-45AB-8BFA-BBC00D0025AA}"/>
              </a:ext>
            </a:extLst>
          </p:cNvPr>
          <p:cNvSpPr txBox="1"/>
          <p:nvPr/>
        </p:nvSpPr>
        <p:spPr>
          <a:xfrm>
            <a:off x="5033771" y="4885803"/>
            <a:ext cx="1253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Smart Home</a:t>
            </a:r>
          </a:p>
          <a:p>
            <a:pPr algn="ctr"/>
            <a:r>
              <a:rPr lang="en-US" sz="12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9ECAE68-3165-46EC-8275-CA91CAE09797}"/>
              </a:ext>
            </a:extLst>
          </p:cNvPr>
          <p:cNvSpPr txBox="1"/>
          <p:nvPr/>
        </p:nvSpPr>
        <p:spPr>
          <a:xfrm>
            <a:off x="5846545" y="1271027"/>
            <a:ext cx="8792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chemeClr val="bg1"/>
                </a:solidFill>
              </a:rPr>
              <a:t>Asset Digitization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3FB0665-5D97-4AD2-BA55-5BA4ADB952C9}"/>
              </a:ext>
            </a:extLst>
          </p:cNvPr>
          <p:cNvSpPr/>
          <p:nvPr/>
        </p:nvSpPr>
        <p:spPr>
          <a:xfrm>
            <a:off x="140375" y="1295354"/>
            <a:ext cx="13660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Tracking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7559ECF-F2B7-43F0-9117-18DDFF064AE5}"/>
              </a:ext>
            </a:extLst>
          </p:cNvPr>
          <p:cNvSpPr/>
          <p:nvPr/>
        </p:nvSpPr>
        <p:spPr>
          <a:xfrm>
            <a:off x="9389826" y="5130624"/>
            <a:ext cx="2159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Applied </a:t>
            </a:r>
            <a:r>
              <a:rPr lang="en-US" sz="1200" b="1" err="1">
                <a:solidFill>
                  <a:schemeClr val="bg1"/>
                </a:solidFill>
              </a:rPr>
              <a:t>Modelilng</a:t>
            </a:r>
            <a:r>
              <a:rPr lang="en-US" sz="1200" b="1">
                <a:solidFill>
                  <a:schemeClr val="bg1"/>
                </a:solidFill>
              </a:rPr>
              <a:t>/</a:t>
            </a:r>
          </a:p>
          <a:p>
            <a:pPr algn="ctr"/>
            <a:r>
              <a:rPr lang="en-US" sz="1200" b="1" err="1">
                <a:solidFill>
                  <a:schemeClr val="bg1"/>
                </a:solidFill>
              </a:rPr>
              <a:t>Cliodynamics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0C8E4F5-D6AC-4723-B7BF-C8ADF11559A3}"/>
              </a:ext>
            </a:extLst>
          </p:cNvPr>
          <p:cNvSpPr/>
          <p:nvPr/>
        </p:nvSpPr>
        <p:spPr>
          <a:xfrm>
            <a:off x="9995501" y="3313973"/>
            <a:ext cx="13660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Pattern of Life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E558986-4938-457B-B9A3-2E81AA5F3E45}"/>
              </a:ext>
            </a:extLst>
          </p:cNvPr>
          <p:cNvSpPr/>
          <p:nvPr/>
        </p:nvSpPr>
        <p:spPr>
          <a:xfrm>
            <a:off x="9658129" y="1204198"/>
            <a:ext cx="1366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Activity Based Intelligence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217350E-63EF-448D-BEEE-6F08057A9CD0}"/>
              </a:ext>
            </a:extLst>
          </p:cNvPr>
          <p:cNvSpPr/>
          <p:nvPr/>
        </p:nvSpPr>
        <p:spPr>
          <a:xfrm>
            <a:off x="7563126" y="1139939"/>
            <a:ext cx="2016303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E126281-8D3E-421C-AED2-D37E06A5AF9E}"/>
              </a:ext>
            </a:extLst>
          </p:cNvPr>
          <p:cNvSpPr txBox="1"/>
          <p:nvPr/>
        </p:nvSpPr>
        <p:spPr>
          <a:xfrm>
            <a:off x="7690781" y="1248725"/>
            <a:ext cx="1528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Data Permissions &amp; Ownership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9AF2F00-7843-4C05-943E-B74970B7CCB1}"/>
              </a:ext>
            </a:extLst>
          </p:cNvPr>
          <p:cNvSpPr/>
          <p:nvPr/>
        </p:nvSpPr>
        <p:spPr>
          <a:xfrm>
            <a:off x="7563126" y="1903849"/>
            <a:ext cx="2016303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41AD2C9-ED9C-4480-B67A-11DE68E8099B}"/>
              </a:ext>
            </a:extLst>
          </p:cNvPr>
          <p:cNvSpPr txBox="1"/>
          <p:nvPr/>
        </p:nvSpPr>
        <p:spPr>
          <a:xfrm>
            <a:off x="7818158" y="1984125"/>
            <a:ext cx="1253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New Data Tradecraft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98A5EE11-1CAB-4E88-9325-BD41AC92CAD5}"/>
              </a:ext>
            </a:extLst>
          </p:cNvPr>
          <p:cNvSpPr/>
          <p:nvPr/>
        </p:nvSpPr>
        <p:spPr>
          <a:xfrm>
            <a:off x="7791747" y="2673540"/>
            <a:ext cx="659348" cy="702340"/>
          </a:xfrm>
          <a:prstGeom prst="ellipse">
            <a:avLst/>
          </a:prstGeom>
          <a:solidFill>
            <a:srgbClr val="94C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8143ADC-85B6-4BE1-AB37-9FC65192A5B1}"/>
              </a:ext>
            </a:extLst>
          </p:cNvPr>
          <p:cNvSpPr/>
          <p:nvPr/>
        </p:nvSpPr>
        <p:spPr>
          <a:xfrm>
            <a:off x="7782918" y="2764479"/>
            <a:ext cx="708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Data </a:t>
            </a:r>
          </a:p>
          <a:p>
            <a:pPr algn="ctr"/>
            <a:r>
              <a:rPr lang="en-US" sz="1200" b="1">
                <a:solidFill>
                  <a:schemeClr val="bg1"/>
                </a:solidFill>
              </a:rPr>
              <a:t>Markets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077CA36-8E13-47A5-B3E1-1EBFE333D0D7}"/>
              </a:ext>
            </a:extLst>
          </p:cNvPr>
          <p:cNvSpPr/>
          <p:nvPr/>
        </p:nvSpPr>
        <p:spPr>
          <a:xfrm>
            <a:off x="8641076" y="2654490"/>
            <a:ext cx="659348" cy="702340"/>
          </a:xfrm>
          <a:prstGeom prst="ellipse">
            <a:avLst/>
          </a:prstGeom>
          <a:solidFill>
            <a:srgbClr val="94C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5F8E492-70F0-4BAB-BF50-A1B7B574EF9D}"/>
              </a:ext>
            </a:extLst>
          </p:cNvPr>
          <p:cNvSpPr/>
          <p:nvPr/>
        </p:nvSpPr>
        <p:spPr>
          <a:xfrm>
            <a:off x="8484577" y="2735774"/>
            <a:ext cx="97565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Public </a:t>
            </a:r>
          </a:p>
          <a:p>
            <a:pPr algn="ctr"/>
            <a:r>
              <a:rPr lang="en-US" sz="1200" b="1">
                <a:solidFill>
                  <a:schemeClr val="bg1"/>
                </a:solidFill>
              </a:rPr>
              <a:t>Engagement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4F42659-460E-4484-9581-FF06A9D0D7BB}"/>
              </a:ext>
            </a:extLst>
          </p:cNvPr>
          <p:cNvSpPr/>
          <p:nvPr/>
        </p:nvSpPr>
        <p:spPr>
          <a:xfrm>
            <a:off x="140375" y="2257394"/>
            <a:ext cx="13660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Annotating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BE7B79C-7CE3-43AC-99B4-999B3374322B}"/>
              </a:ext>
            </a:extLst>
          </p:cNvPr>
          <p:cNvSpPr/>
          <p:nvPr/>
        </p:nvSpPr>
        <p:spPr>
          <a:xfrm>
            <a:off x="164082" y="3326989"/>
            <a:ext cx="13660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Analysis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C1B5A49-C9E7-4ED6-AB7C-0205BB41780C}"/>
              </a:ext>
            </a:extLst>
          </p:cNvPr>
          <p:cNvSpPr/>
          <p:nvPr/>
        </p:nvSpPr>
        <p:spPr>
          <a:xfrm>
            <a:off x="178005" y="4346257"/>
            <a:ext cx="13660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Visualization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553CF55-37AF-47CD-A88C-479F806BDA2D}"/>
              </a:ext>
            </a:extLst>
          </p:cNvPr>
          <p:cNvSpPr/>
          <p:nvPr/>
        </p:nvSpPr>
        <p:spPr>
          <a:xfrm>
            <a:off x="7528198" y="4846722"/>
            <a:ext cx="2051231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A4175AC-8F2A-4D1A-9903-AF4EEA13C43E}"/>
              </a:ext>
            </a:extLst>
          </p:cNvPr>
          <p:cNvSpPr txBox="1"/>
          <p:nvPr/>
        </p:nvSpPr>
        <p:spPr>
          <a:xfrm>
            <a:off x="7892457" y="4940831"/>
            <a:ext cx="1253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Future of Money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D9DFD9F9-4CBF-49EE-8AF8-9EC8A76A67BA}"/>
              </a:ext>
            </a:extLst>
          </p:cNvPr>
          <p:cNvSpPr/>
          <p:nvPr/>
        </p:nvSpPr>
        <p:spPr>
          <a:xfrm>
            <a:off x="7856348" y="5568552"/>
            <a:ext cx="659348" cy="702340"/>
          </a:xfrm>
          <a:prstGeom prst="ellipse">
            <a:avLst/>
          </a:prstGeom>
          <a:solidFill>
            <a:srgbClr val="94C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8DF72A3-4931-4752-BD5C-037FD7A3FFA7}"/>
              </a:ext>
            </a:extLst>
          </p:cNvPr>
          <p:cNvSpPr/>
          <p:nvPr/>
        </p:nvSpPr>
        <p:spPr>
          <a:xfrm>
            <a:off x="7869332" y="5763051"/>
            <a:ext cx="6510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Fintech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D2CCEACD-E8D4-471A-9976-E6FDA6C9253C}"/>
              </a:ext>
            </a:extLst>
          </p:cNvPr>
          <p:cNvSpPr/>
          <p:nvPr/>
        </p:nvSpPr>
        <p:spPr>
          <a:xfrm>
            <a:off x="8657033" y="5570076"/>
            <a:ext cx="703739" cy="700816"/>
          </a:xfrm>
          <a:prstGeom prst="ellipse">
            <a:avLst/>
          </a:prstGeom>
          <a:solidFill>
            <a:srgbClr val="94C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AFC7374-40C9-4112-B7D3-9349EB53B7BB}"/>
              </a:ext>
            </a:extLst>
          </p:cNvPr>
          <p:cNvSpPr/>
          <p:nvPr/>
        </p:nvSpPr>
        <p:spPr>
          <a:xfrm>
            <a:off x="8573506" y="5661015"/>
            <a:ext cx="857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Digital </a:t>
            </a:r>
          </a:p>
          <a:p>
            <a:pPr algn="ctr"/>
            <a:r>
              <a:rPr lang="en-US" sz="1200" b="1">
                <a:solidFill>
                  <a:schemeClr val="bg1"/>
                </a:solidFill>
              </a:rPr>
              <a:t>Currencies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9004D90-7B02-47E9-9C12-E9A67C918025}"/>
              </a:ext>
            </a:extLst>
          </p:cNvPr>
          <p:cNvSpPr/>
          <p:nvPr/>
        </p:nvSpPr>
        <p:spPr>
          <a:xfrm>
            <a:off x="7778289" y="3404585"/>
            <a:ext cx="659348" cy="702340"/>
          </a:xfrm>
          <a:prstGeom prst="ellipse">
            <a:avLst/>
          </a:prstGeom>
          <a:solidFill>
            <a:srgbClr val="94C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8154C5ED-9D21-43F4-8063-C3C265142B11}"/>
              </a:ext>
            </a:extLst>
          </p:cNvPr>
          <p:cNvSpPr/>
          <p:nvPr/>
        </p:nvSpPr>
        <p:spPr>
          <a:xfrm>
            <a:off x="8630547" y="3397874"/>
            <a:ext cx="659348" cy="702340"/>
          </a:xfrm>
          <a:prstGeom prst="ellipse">
            <a:avLst/>
          </a:prstGeom>
          <a:solidFill>
            <a:srgbClr val="94C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32EE641-ED75-440E-A842-0EFAC44F8655}"/>
              </a:ext>
            </a:extLst>
          </p:cNvPr>
          <p:cNvSpPr/>
          <p:nvPr/>
        </p:nvSpPr>
        <p:spPr>
          <a:xfrm>
            <a:off x="7762060" y="3490453"/>
            <a:ext cx="689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Crowd-</a:t>
            </a:r>
          </a:p>
          <a:p>
            <a:pPr algn="ctr"/>
            <a:r>
              <a:rPr lang="en-US" sz="1200" b="1">
                <a:solidFill>
                  <a:schemeClr val="bg1"/>
                </a:solidFill>
              </a:rPr>
              <a:t>sourced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3BCCE5BB-8A49-440E-9E22-F2BC5BEC33CF}"/>
              </a:ext>
            </a:extLst>
          </p:cNvPr>
          <p:cNvSpPr/>
          <p:nvPr/>
        </p:nvSpPr>
        <p:spPr>
          <a:xfrm>
            <a:off x="7818158" y="4120676"/>
            <a:ext cx="659348" cy="702340"/>
          </a:xfrm>
          <a:prstGeom prst="ellipse">
            <a:avLst/>
          </a:prstGeom>
          <a:solidFill>
            <a:srgbClr val="94C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FFD04E2-EB05-4B07-9103-4A5940752256}"/>
              </a:ext>
            </a:extLst>
          </p:cNvPr>
          <p:cNvSpPr/>
          <p:nvPr/>
        </p:nvSpPr>
        <p:spPr>
          <a:xfrm>
            <a:off x="7559267" y="4254152"/>
            <a:ext cx="994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Cybernetics/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HCI/BCI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CB0E8D26-A4EE-4BC0-8716-335B76A9ED62}"/>
              </a:ext>
            </a:extLst>
          </p:cNvPr>
          <p:cNvSpPr/>
          <p:nvPr/>
        </p:nvSpPr>
        <p:spPr>
          <a:xfrm>
            <a:off x="8630547" y="4120676"/>
            <a:ext cx="659348" cy="702340"/>
          </a:xfrm>
          <a:prstGeom prst="ellipse">
            <a:avLst/>
          </a:prstGeom>
          <a:solidFill>
            <a:srgbClr val="94C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D284D544-4304-4B0C-91D3-6DE09CDB78D7}"/>
              </a:ext>
            </a:extLst>
          </p:cNvPr>
          <p:cNvSpPr/>
          <p:nvPr/>
        </p:nvSpPr>
        <p:spPr>
          <a:xfrm>
            <a:off x="8609081" y="4357311"/>
            <a:ext cx="10030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Gamification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8EFEB42-57DA-43AC-939B-66185F72BD18}"/>
              </a:ext>
            </a:extLst>
          </p:cNvPr>
          <p:cNvSpPr txBox="1"/>
          <p:nvPr/>
        </p:nvSpPr>
        <p:spPr>
          <a:xfrm>
            <a:off x="4728253" y="619410"/>
            <a:ext cx="1925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Smart Landscapes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160037B6-CB91-4FD1-9A84-A962DD0D247D}"/>
              </a:ext>
            </a:extLst>
          </p:cNvPr>
          <p:cNvSpPr/>
          <p:nvPr/>
        </p:nvSpPr>
        <p:spPr>
          <a:xfrm>
            <a:off x="4574977" y="1734724"/>
            <a:ext cx="2248800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04A78C6C-1008-49B6-AAF7-4B0683D45B11}"/>
              </a:ext>
            </a:extLst>
          </p:cNvPr>
          <p:cNvSpPr txBox="1"/>
          <p:nvPr/>
        </p:nvSpPr>
        <p:spPr>
          <a:xfrm>
            <a:off x="5068699" y="1888661"/>
            <a:ext cx="1253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Smart City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71DC6F27-C201-4E5B-8FAB-354C8781311C}"/>
              </a:ext>
            </a:extLst>
          </p:cNvPr>
          <p:cNvSpPr txBox="1"/>
          <p:nvPr/>
        </p:nvSpPr>
        <p:spPr>
          <a:xfrm>
            <a:off x="5054656" y="3409597"/>
            <a:ext cx="1253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Smart Facility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956E64F-DA8F-42FC-A23A-9F3C30D1B43D}"/>
              </a:ext>
            </a:extLst>
          </p:cNvPr>
          <p:cNvSpPr txBox="1"/>
          <p:nvPr/>
        </p:nvSpPr>
        <p:spPr>
          <a:xfrm>
            <a:off x="4497402" y="1238004"/>
            <a:ext cx="1178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</a:rPr>
              <a:t>Mapping &amp; </a:t>
            </a:r>
          </a:p>
          <a:p>
            <a:pPr algn="ctr"/>
            <a:r>
              <a:rPr lang="en-US" sz="1000" b="1">
                <a:solidFill>
                  <a:schemeClr val="bg1"/>
                </a:solidFill>
              </a:rPr>
              <a:t>Augmentation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553CE6E-9F2E-4A68-A671-DC35DE41B517}"/>
              </a:ext>
            </a:extLst>
          </p:cNvPr>
          <p:cNvSpPr/>
          <p:nvPr/>
        </p:nvSpPr>
        <p:spPr>
          <a:xfrm>
            <a:off x="9554806" y="2231437"/>
            <a:ext cx="13660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err="1">
                <a:solidFill>
                  <a:schemeClr val="bg1"/>
                </a:solidFill>
              </a:rPr>
              <a:t>ARCloud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809411E3-45EB-4EE2-8BA1-33CA069D1E00}"/>
              </a:ext>
            </a:extLst>
          </p:cNvPr>
          <p:cNvSpPr/>
          <p:nvPr/>
        </p:nvSpPr>
        <p:spPr>
          <a:xfrm>
            <a:off x="4750107" y="5412029"/>
            <a:ext cx="736068" cy="702340"/>
          </a:xfrm>
          <a:prstGeom prst="ellipse">
            <a:avLst/>
          </a:prstGeom>
          <a:solidFill>
            <a:srgbClr val="94C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4A85A78-985F-4E91-A5F5-7F0022A75CE9}"/>
              </a:ext>
            </a:extLst>
          </p:cNvPr>
          <p:cNvSpPr/>
          <p:nvPr/>
        </p:nvSpPr>
        <p:spPr>
          <a:xfrm>
            <a:off x="4718824" y="5608949"/>
            <a:ext cx="8226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Individual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BE61DCC5-7441-4F18-8B2D-B1A43D5FE981}"/>
              </a:ext>
            </a:extLst>
          </p:cNvPr>
          <p:cNvSpPr/>
          <p:nvPr/>
        </p:nvSpPr>
        <p:spPr>
          <a:xfrm>
            <a:off x="5961865" y="5359530"/>
            <a:ext cx="719801" cy="752738"/>
          </a:xfrm>
          <a:prstGeom prst="ellipse">
            <a:avLst/>
          </a:prstGeom>
          <a:solidFill>
            <a:srgbClr val="94C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74F5E4C-4E2A-4BAA-85B4-D98F8705DFB7}"/>
              </a:ext>
            </a:extLst>
          </p:cNvPr>
          <p:cNvSpPr/>
          <p:nvPr/>
        </p:nvSpPr>
        <p:spPr>
          <a:xfrm>
            <a:off x="5855466" y="5599425"/>
            <a:ext cx="945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Commercial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C143855B-AF21-4445-B2F4-34FD8F0CA0F2}"/>
              </a:ext>
            </a:extLst>
          </p:cNvPr>
          <p:cNvSpPr/>
          <p:nvPr/>
        </p:nvSpPr>
        <p:spPr>
          <a:xfrm>
            <a:off x="4719808" y="3889039"/>
            <a:ext cx="766367" cy="746955"/>
          </a:xfrm>
          <a:prstGeom prst="ellipse">
            <a:avLst/>
          </a:prstGeom>
          <a:solidFill>
            <a:srgbClr val="94C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C9C4807C-409B-4E35-9A49-029B8AF73E50}"/>
              </a:ext>
            </a:extLst>
          </p:cNvPr>
          <p:cNvSpPr/>
          <p:nvPr/>
        </p:nvSpPr>
        <p:spPr>
          <a:xfrm>
            <a:off x="4544284" y="4106925"/>
            <a:ext cx="10848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Proprietary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01966607-6B2F-4E5C-B97E-E322319DD708}"/>
              </a:ext>
            </a:extLst>
          </p:cNvPr>
          <p:cNvSpPr/>
          <p:nvPr/>
        </p:nvSpPr>
        <p:spPr>
          <a:xfrm>
            <a:off x="5966977" y="3865772"/>
            <a:ext cx="719945" cy="739957"/>
          </a:xfrm>
          <a:prstGeom prst="ellipse">
            <a:avLst/>
          </a:prstGeom>
          <a:solidFill>
            <a:srgbClr val="94C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FA3C2E3C-24B1-490E-B959-5F5BC4BBDD32}"/>
              </a:ext>
            </a:extLst>
          </p:cNvPr>
          <p:cNvSpPr/>
          <p:nvPr/>
        </p:nvSpPr>
        <p:spPr>
          <a:xfrm>
            <a:off x="5930530" y="4062598"/>
            <a:ext cx="8386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Enterprise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3CD224AC-F2F9-48F0-9392-E5A9D9119658}"/>
              </a:ext>
            </a:extLst>
          </p:cNvPr>
          <p:cNvSpPr/>
          <p:nvPr/>
        </p:nvSpPr>
        <p:spPr>
          <a:xfrm>
            <a:off x="4719808" y="2464926"/>
            <a:ext cx="712975" cy="702340"/>
          </a:xfrm>
          <a:prstGeom prst="ellipse">
            <a:avLst/>
          </a:prstGeom>
          <a:solidFill>
            <a:srgbClr val="94C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DA3A29C7-ADFC-450D-A5A8-12F61ACD9A35}"/>
              </a:ext>
            </a:extLst>
          </p:cNvPr>
          <p:cNvSpPr/>
          <p:nvPr/>
        </p:nvSpPr>
        <p:spPr>
          <a:xfrm>
            <a:off x="4808606" y="2639979"/>
            <a:ext cx="5741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Public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4C332C50-2C58-49FA-A4FD-322467C51713}"/>
              </a:ext>
            </a:extLst>
          </p:cNvPr>
          <p:cNvSpPr/>
          <p:nvPr/>
        </p:nvSpPr>
        <p:spPr>
          <a:xfrm>
            <a:off x="5887690" y="2440869"/>
            <a:ext cx="732372" cy="746821"/>
          </a:xfrm>
          <a:prstGeom prst="ellipse">
            <a:avLst/>
          </a:prstGeom>
          <a:solidFill>
            <a:srgbClr val="94C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13A35A91-7E2C-44FA-B6A9-4951D5C97A33}"/>
              </a:ext>
            </a:extLst>
          </p:cNvPr>
          <p:cNvSpPr/>
          <p:nvPr/>
        </p:nvSpPr>
        <p:spPr>
          <a:xfrm>
            <a:off x="5960661" y="2648819"/>
            <a:ext cx="6311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Private</a:t>
            </a: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65201A88-8D82-43A3-AEBF-6E39ADDDF8FB}"/>
              </a:ext>
            </a:extLst>
          </p:cNvPr>
          <p:cNvSpPr/>
          <p:nvPr/>
        </p:nvSpPr>
        <p:spPr>
          <a:xfrm>
            <a:off x="1969940" y="3405489"/>
            <a:ext cx="728739" cy="702340"/>
          </a:xfrm>
          <a:prstGeom prst="ellipse">
            <a:avLst/>
          </a:prstGeom>
          <a:solidFill>
            <a:srgbClr val="94C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1A8EA30D-4011-4E32-B2DF-BBA6705FC208}"/>
              </a:ext>
            </a:extLst>
          </p:cNvPr>
          <p:cNvSpPr/>
          <p:nvPr/>
        </p:nvSpPr>
        <p:spPr>
          <a:xfrm>
            <a:off x="1970760" y="3593382"/>
            <a:ext cx="7036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err="1">
                <a:solidFill>
                  <a:schemeClr val="bg1"/>
                </a:solidFill>
              </a:rPr>
              <a:t>Edtech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6E7F1BFB-6E35-4514-8C34-22C56EE05A3D}"/>
              </a:ext>
            </a:extLst>
          </p:cNvPr>
          <p:cNvSpPr/>
          <p:nvPr/>
        </p:nvSpPr>
        <p:spPr>
          <a:xfrm>
            <a:off x="2796272" y="3393902"/>
            <a:ext cx="690192" cy="719576"/>
          </a:xfrm>
          <a:prstGeom prst="ellipse">
            <a:avLst/>
          </a:prstGeom>
          <a:solidFill>
            <a:srgbClr val="94C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588777D0-CCA1-440C-8A30-7D0575CF9407}"/>
              </a:ext>
            </a:extLst>
          </p:cNvPr>
          <p:cNvSpPr/>
          <p:nvPr/>
        </p:nvSpPr>
        <p:spPr>
          <a:xfrm>
            <a:off x="2774467" y="3514097"/>
            <a:ext cx="720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HR Tools</a:t>
            </a: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0F8FE931-F498-4A89-AAEE-CE049BBBFEAD}"/>
              </a:ext>
            </a:extLst>
          </p:cNvPr>
          <p:cNvSpPr/>
          <p:nvPr/>
        </p:nvSpPr>
        <p:spPr>
          <a:xfrm>
            <a:off x="2028983" y="1926524"/>
            <a:ext cx="659348" cy="702340"/>
          </a:xfrm>
          <a:prstGeom prst="ellipse">
            <a:avLst/>
          </a:prstGeom>
          <a:solidFill>
            <a:srgbClr val="94C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C4361E03-9AF9-4A37-A512-9FE26D9C71AE}"/>
              </a:ext>
            </a:extLst>
          </p:cNvPr>
          <p:cNvSpPr/>
          <p:nvPr/>
        </p:nvSpPr>
        <p:spPr>
          <a:xfrm>
            <a:off x="2860312" y="1914937"/>
            <a:ext cx="659348" cy="702340"/>
          </a:xfrm>
          <a:prstGeom prst="ellipse">
            <a:avLst/>
          </a:prstGeom>
          <a:solidFill>
            <a:srgbClr val="94C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BD67FE51-0477-4329-84BC-5989DA3A9720}"/>
              </a:ext>
            </a:extLst>
          </p:cNvPr>
          <p:cNvSpPr/>
          <p:nvPr/>
        </p:nvSpPr>
        <p:spPr>
          <a:xfrm>
            <a:off x="9554806" y="4215257"/>
            <a:ext cx="1366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Spatial </a:t>
            </a:r>
          </a:p>
          <a:p>
            <a:pPr algn="ctr"/>
            <a:r>
              <a:rPr lang="en-US" sz="1200" b="1">
                <a:solidFill>
                  <a:schemeClr val="bg1"/>
                </a:solidFill>
              </a:rPr>
              <a:t>Computing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50044C99-4E92-4AFF-AAC6-286D82677478}"/>
              </a:ext>
            </a:extLst>
          </p:cNvPr>
          <p:cNvSpPr/>
          <p:nvPr/>
        </p:nvSpPr>
        <p:spPr>
          <a:xfrm>
            <a:off x="2683016" y="2045530"/>
            <a:ext cx="998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Synthetic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/NPC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A7DAD043-604E-47F3-9EA8-431DDAC72F9D}"/>
              </a:ext>
            </a:extLst>
          </p:cNvPr>
          <p:cNvSpPr txBox="1"/>
          <p:nvPr/>
        </p:nvSpPr>
        <p:spPr>
          <a:xfrm>
            <a:off x="1726137" y="2021255"/>
            <a:ext cx="1253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Real</a:t>
            </a:r>
          </a:p>
          <a:p>
            <a:pPr algn="ctr"/>
            <a:r>
              <a:rPr lang="en-US" sz="1200" b="1">
                <a:solidFill>
                  <a:schemeClr val="bg1"/>
                </a:solidFill>
              </a:rPr>
              <a:t>/Avatar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4086EA-081B-4894-A1E7-D3E9C1D3DFB0}"/>
              </a:ext>
            </a:extLst>
          </p:cNvPr>
          <p:cNvSpPr/>
          <p:nvPr/>
        </p:nvSpPr>
        <p:spPr>
          <a:xfrm>
            <a:off x="1634885" y="1180793"/>
            <a:ext cx="2229156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2B4522-E07F-4CA9-B5D8-548DC744F832}"/>
              </a:ext>
            </a:extLst>
          </p:cNvPr>
          <p:cNvSpPr txBox="1"/>
          <p:nvPr/>
        </p:nvSpPr>
        <p:spPr>
          <a:xfrm>
            <a:off x="1605321" y="1237173"/>
            <a:ext cx="196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Human Mapping &amp; Augmentation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635FB81-1808-47A6-AC7B-CDFD3E3420FF}"/>
              </a:ext>
            </a:extLst>
          </p:cNvPr>
          <p:cNvSpPr/>
          <p:nvPr/>
        </p:nvSpPr>
        <p:spPr>
          <a:xfrm>
            <a:off x="1634885" y="2700969"/>
            <a:ext cx="2216983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BB6C5FA-354D-48EE-8568-29EE4CBAA39A}"/>
              </a:ext>
            </a:extLst>
          </p:cNvPr>
          <p:cNvSpPr txBox="1"/>
          <p:nvPr/>
        </p:nvSpPr>
        <p:spPr>
          <a:xfrm>
            <a:off x="1794044" y="2791521"/>
            <a:ext cx="1835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Digitization of Identity &amp; Skills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22B8CBD-70A5-40EE-8BB4-A3B0C8975225}"/>
              </a:ext>
            </a:extLst>
          </p:cNvPr>
          <p:cNvSpPr/>
          <p:nvPr/>
        </p:nvSpPr>
        <p:spPr>
          <a:xfrm>
            <a:off x="1619419" y="4206696"/>
            <a:ext cx="2223860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5A1EAB-0F28-480E-96A7-707260EF6D3D}"/>
              </a:ext>
            </a:extLst>
          </p:cNvPr>
          <p:cNvSpPr txBox="1"/>
          <p:nvPr/>
        </p:nvSpPr>
        <p:spPr>
          <a:xfrm>
            <a:off x="2066350" y="4393381"/>
            <a:ext cx="1253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Connectivity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4E8D8845-B6C5-49E5-A6F1-9DB12894B6BC}"/>
              </a:ext>
            </a:extLst>
          </p:cNvPr>
          <p:cNvSpPr/>
          <p:nvPr/>
        </p:nvSpPr>
        <p:spPr>
          <a:xfrm>
            <a:off x="11311866" y="862791"/>
            <a:ext cx="678748" cy="4988743"/>
          </a:xfrm>
          <a:prstGeom prst="rect">
            <a:avLst/>
          </a:prstGeom>
          <a:solidFill>
            <a:srgbClr val="549B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EC3BAAA0-EBCC-452A-A936-49902011163B}"/>
              </a:ext>
            </a:extLst>
          </p:cNvPr>
          <p:cNvSpPr txBox="1"/>
          <p:nvPr/>
        </p:nvSpPr>
        <p:spPr>
          <a:xfrm rot="5400000">
            <a:off x="9579351" y="3523733"/>
            <a:ext cx="419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Ambient Intelligence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1FFC56C4-100C-4335-92AB-C0DD19AFDF22}"/>
              </a:ext>
            </a:extLst>
          </p:cNvPr>
          <p:cNvSpPr/>
          <p:nvPr/>
        </p:nvSpPr>
        <p:spPr>
          <a:xfrm>
            <a:off x="8645457" y="3524921"/>
            <a:ext cx="63363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Digital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Dust</a:t>
            </a:r>
          </a:p>
        </p:txBody>
      </p:sp>
    </p:spTree>
    <p:extLst>
      <p:ext uri="{BB962C8B-B14F-4D97-AF65-F5344CB8AC3E}">
        <p14:creationId xmlns:p14="http://schemas.microsoft.com/office/powerpoint/2010/main" val="311228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6BD9D3-E62B-4739-BC27-6366C8D71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87" y="334101"/>
            <a:ext cx="11379199" cy="535531"/>
          </a:xfrm>
        </p:spPr>
        <p:txBody>
          <a:bodyPr/>
          <a:lstStyle/>
          <a:p>
            <a:r>
              <a:rPr lang="en-US" sz="3200" b="1" dirty="0"/>
              <a:t>Emerging Trends </a:t>
            </a:r>
            <a:r>
              <a:rPr lang="en-US" sz="1600" dirty="0"/>
              <a:t>(already)</a:t>
            </a:r>
            <a:endParaRPr lang="en-US" sz="3200" dirty="0"/>
          </a:p>
        </p:txBody>
      </p:sp>
      <p:pic>
        <p:nvPicPr>
          <p:cNvPr id="11" name="Picture 10" descr="A picture containing indoor, green, table, sitting&#10;&#10;Description automatically generated">
            <a:extLst>
              <a:ext uri="{FF2B5EF4-FFF2-40B4-BE49-F238E27FC236}">
                <a16:creationId xmlns:a16="http://schemas.microsoft.com/office/drawing/2014/main" id="{085559D6-59CD-4950-A68D-A24CE9347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397" y="1728855"/>
            <a:ext cx="2435806" cy="1369030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E8D6B13-4F23-4FFD-9D1E-A6D1A7076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1" y="1410777"/>
            <a:ext cx="2221554" cy="966200"/>
          </a:xfrm>
          <a:prstGeom prst="rect">
            <a:avLst/>
          </a:prstGeom>
        </p:spPr>
      </p:pic>
      <p:pic>
        <p:nvPicPr>
          <p:cNvPr id="15" name="Picture 14" descr="A painting of a computer screen&#10;&#10;Description automatically generated">
            <a:extLst>
              <a:ext uri="{FF2B5EF4-FFF2-40B4-BE49-F238E27FC236}">
                <a16:creationId xmlns:a16="http://schemas.microsoft.com/office/drawing/2014/main" id="{834F26F7-420F-42E5-8C5B-CD29B0C87A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5" t="19147" r="14976" b="22628"/>
          <a:stretch/>
        </p:blipFill>
        <p:spPr>
          <a:xfrm>
            <a:off x="617445" y="2507307"/>
            <a:ext cx="2286310" cy="1094290"/>
          </a:xfrm>
          <a:prstGeom prst="rect">
            <a:avLst/>
          </a:prstGeom>
        </p:spPr>
      </p:pic>
      <p:pic>
        <p:nvPicPr>
          <p:cNvPr id="19" name="Picture 1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BD0C00B-FABD-4967-9644-D9EDCE5CC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27" y="1564649"/>
            <a:ext cx="2276951" cy="1265973"/>
          </a:xfrm>
          <a:prstGeom prst="rect">
            <a:avLst/>
          </a:prstGeom>
        </p:spPr>
      </p:pic>
      <p:pic>
        <p:nvPicPr>
          <p:cNvPr id="21" name="Picture 20" descr="A close up of a person&#10;&#10;Description automatically generated">
            <a:extLst>
              <a:ext uri="{FF2B5EF4-FFF2-40B4-BE49-F238E27FC236}">
                <a16:creationId xmlns:a16="http://schemas.microsoft.com/office/drawing/2014/main" id="{4D4E1EE3-E19E-4DAC-A86C-F0ED25E3E2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01" y="1722040"/>
            <a:ext cx="2367903" cy="1233283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FB4A1A89-DB99-48CC-B898-D5B4B5379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7787" y="3439167"/>
            <a:ext cx="2772228" cy="66691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000" dirty="0"/>
              <a:t>Personal Space Indexing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B32D09A-1683-4B77-B888-8439B632A0CB}"/>
              </a:ext>
            </a:extLst>
          </p:cNvPr>
          <p:cNvSpPr/>
          <p:nvPr/>
        </p:nvSpPr>
        <p:spPr>
          <a:xfrm>
            <a:off x="3295189" y="1235891"/>
            <a:ext cx="2695428" cy="3331431"/>
          </a:xfrm>
          <a:prstGeom prst="rect">
            <a:avLst/>
          </a:prstGeom>
          <a:noFill/>
          <a:ln>
            <a:solidFill>
              <a:srgbClr val="92C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4B5D0E-8790-432D-9DBC-409CFA8DC150}"/>
              </a:ext>
            </a:extLst>
          </p:cNvPr>
          <p:cNvSpPr/>
          <p:nvPr/>
        </p:nvSpPr>
        <p:spPr>
          <a:xfrm>
            <a:off x="412664" y="1248391"/>
            <a:ext cx="2695428" cy="3331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33" name="Content Placeholder 23">
            <a:extLst>
              <a:ext uri="{FF2B5EF4-FFF2-40B4-BE49-F238E27FC236}">
                <a16:creationId xmlns:a16="http://schemas.microsoft.com/office/drawing/2014/main" id="{1CD4CFD9-7146-489D-B195-9BEB234F56A8}"/>
              </a:ext>
            </a:extLst>
          </p:cNvPr>
          <p:cNvSpPr txBox="1">
            <a:spLocks/>
          </p:cNvSpPr>
          <p:nvPr/>
        </p:nvSpPr>
        <p:spPr>
          <a:xfrm>
            <a:off x="9162975" y="3384360"/>
            <a:ext cx="2772228" cy="66691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0" fontAlgn="base" latinLnBrk="0" hangingPunct="0">
              <a:lnSpc>
                <a:spcPct val="95000"/>
              </a:lnSpc>
              <a:spcBef>
                <a:spcPts val="10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lang="en-US" sz="32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6858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8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1430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lang="en-US" sz="24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6002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0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0574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000" dirty="0"/>
              <a:t>Cyber-Physical Data Economy -&gt; Physical-Cyber Data Economy</a:t>
            </a:r>
          </a:p>
        </p:txBody>
      </p:sp>
      <p:sp>
        <p:nvSpPr>
          <p:cNvPr id="35" name="Content Placeholder 23">
            <a:extLst>
              <a:ext uri="{FF2B5EF4-FFF2-40B4-BE49-F238E27FC236}">
                <a16:creationId xmlns:a16="http://schemas.microsoft.com/office/drawing/2014/main" id="{8552CE7E-7AE6-4169-BDDC-AA8616BE821F}"/>
              </a:ext>
            </a:extLst>
          </p:cNvPr>
          <p:cNvSpPr txBox="1">
            <a:spLocks/>
          </p:cNvSpPr>
          <p:nvPr/>
        </p:nvSpPr>
        <p:spPr>
          <a:xfrm>
            <a:off x="412664" y="3800881"/>
            <a:ext cx="2772228" cy="6669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0" fontAlgn="base" latinLnBrk="0" hangingPunct="0">
              <a:lnSpc>
                <a:spcPct val="95000"/>
              </a:lnSpc>
              <a:spcBef>
                <a:spcPts val="10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lang="en-US" sz="32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6858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8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1430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lang="en-US" sz="24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6002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0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0574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000" dirty="0"/>
              <a:t>Pervasive Human Mapping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F2C990-8337-4AEE-8266-AC0D2E0921DA}"/>
              </a:ext>
            </a:extLst>
          </p:cNvPr>
          <p:cNvSpPr/>
          <p:nvPr/>
        </p:nvSpPr>
        <p:spPr>
          <a:xfrm>
            <a:off x="9154895" y="1207258"/>
            <a:ext cx="2695428" cy="3331431"/>
          </a:xfrm>
          <a:prstGeom prst="rect">
            <a:avLst/>
          </a:prstGeom>
          <a:noFill/>
          <a:ln>
            <a:solidFill>
              <a:srgbClr val="92C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ADEAA8C-6A31-4317-9795-923FBCB08799}"/>
              </a:ext>
            </a:extLst>
          </p:cNvPr>
          <p:cNvSpPr/>
          <p:nvPr/>
        </p:nvSpPr>
        <p:spPr>
          <a:xfrm>
            <a:off x="6225042" y="1221224"/>
            <a:ext cx="2695428" cy="3331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41" name="Content Placeholder 23">
            <a:extLst>
              <a:ext uri="{FF2B5EF4-FFF2-40B4-BE49-F238E27FC236}">
                <a16:creationId xmlns:a16="http://schemas.microsoft.com/office/drawing/2014/main" id="{A6CAD211-E4BF-49B8-BD47-012F8B371732}"/>
              </a:ext>
            </a:extLst>
          </p:cNvPr>
          <p:cNvSpPr txBox="1">
            <a:spLocks/>
          </p:cNvSpPr>
          <p:nvPr/>
        </p:nvSpPr>
        <p:spPr>
          <a:xfrm>
            <a:off x="3192972" y="3233541"/>
            <a:ext cx="2772228" cy="6669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0" fontAlgn="base" latinLnBrk="0" hangingPunct="0">
              <a:lnSpc>
                <a:spcPct val="95000"/>
              </a:lnSpc>
              <a:spcBef>
                <a:spcPts val="10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lang="en-US" sz="32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6858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8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1430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lang="en-US" sz="24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6002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0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0574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000" dirty="0"/>
              <a:t>Synthetic Humans Mapped In</a:t>
            </a:r>
          </a:p>
        </p:txBody>
      </p:sp>
      <p:pic>
        <p:nvPicPr>
          <p:cNvPr id="43" name="Picture 42" descr="A circuit board&#10;&#10;Description automatically generated">
            <a:extLst>
              <a:ext uri="{FF2B5EF4-FFF2-40B4-BE49-F238E27FC236}">
                <a16:creationId xmlns:a16="http://schemas.microsoft.com/office/drawing/2014/main" id="{F8CD078F-2FE9-408D-8860-2EBA9FCB22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41" y="4953375"/>
            <a:ext cx="2437226" cy="137094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E222E2DA-3000-4915-8A6F-C6F4B95C0000}"/>
              </a:ext>
            </a:extLst>
          </p:cNvPr>
          <p:cNvSpPr/>
          <p:nvPr/>
        </p:nvSpPr>
        <p:spPr>
          <a:xfrm>
            <a:off x="1812300" y="4817087"/>
            <a:ext cx="8305800" cy="1643517"/>
          </a:xfrm>
          <a:prstGeom prst="rect">
            <a:avLst/>
          </a:prstGeom>
          <a:noFill/>
          <a:ln>
            <a:solidFill>
              <a:srgbClr val="92C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48" name="Content Placeholder 23">
            <a:extLst>
              <a:ext uri="{FF2B5EF4-FFF2-40B4-BE49-F238E27FC236}">
                <a16:creationId xmlns:a16="http://schemas.microsoft.com/office/drawing/2014/main" id="{BD89DA0B-92B1-4737-97CC-3B26F5BA3ABF}"/>
              </a:ext>
            </a:extLst>
          </p:cNvPr>
          <p:cNvSpPr txBox="1">
            <a:spLocks/>
          </p:cNvSpPr>
          <p:nvPr/>
        </p:nvSpPr>
        <p:spPr>
          <a:xfrm>
            <a:off x="5387408" y="5346056"/>
            <a:ext cx="2772228" cy="66691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0" fontAlgn="base" latinLnBrk="0" hangingPunct="0">
              <a:lnSpc>
                <a:spcPct val="95000"/>
              </a:lnSpc>
              <a:spcBef>
                <a:spcPts val="10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lang="en-US" sz="32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6858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8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1430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lang="en-US" sz="24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6002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0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0574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000" dirty="0"/>
              <a:t>Predictive Activity Based Intelligence -&gt; </a:t>
            </a:r>
            <a:r>
              <a:rPr lang="en-US" sz="2000" dirty="0" err="1"/>
              <a:t>Cliodynamics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59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DF1F14-C262-4B23-9D17-D7E30B895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42" y="322398"/>
            <a:ext cx="11379199" cy="661720"/>
          </a:xfrm>
        </p:spPr>
        <p:txBody>
          <a:bodyPr/>
          <a:lstStyle/>
          <a:p>
            <a:r>
              <a:rPr lang="en-US" b="1" dirty="0"/>
              <a:t>New Tech, New Tradecraft, New Challenges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137AC5-C30C-4837-A7D9-231AE3ECBF89}"/>
              </a:ext>
            </a:extLst>
          </p:cNvPr>
          <p:cNvSpPr/>
          <p:nvPr/>
        </p:nvSpPr>
        <p:spPr>
          <a:xfrm>
            <a:off x="3295189" y="3238861"/>
            <a:ext cx="2695428" cy="3331431"/>
          </a:xfrm>
          <a:prstGeom prst="rect">
            <a:avLst/>
          </a:prstGeom>
          <a:noFill/>
          <a:ln>
            <a:solidFill>
              <a:srgbClr val="92C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DDF77E-D912-497D-A2F7-0ACD1400AC74}"/>
              </a:ext>
            </a:extLst>
          </p:cNvPr>
          <p:cNvSpPr/>
          <p:nvPr/>
        </p:nvSpPr>
        <p:spPr>
          <a:xfrm>
            <a:off x="412664" y="3251361"/>
            <a:ext cx="2695428" cy="3331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9" name="Content Placeholder 23">
            <a:extLst>
              <a:ext uri="{FF2B5EF4-FFF2-40B4-BE49-F238E27FC236}">
                <a16:creationId xmlns:a16="http://schemas.microsoft.com/office/drawing/2014/main" id="{6796C46F-4FF6-46A2-A0DC-5CFEA2F5D717}"/>
              </a:ext>
            </a:extLst>
          </p:cNvPr>
          <p:cNvSpPr txBox="1">
            <a:spLocks/>
          </p:cNvSpPr>
          <p:nvPr/>
        </p:nvSpPr>
        <p:spPr>
          <a:xfrm>
            <a:off x="412664" y="5803851"/>
            <a:ext cx="2772228" cy="666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0" fontAlgn="base" latinLnBrk="0" hangingPunct="0">
              <a:lnSpc>
                <a:spcPct val="95000"/>
              </a:lnSpc>
              <a:spcBef>
                <a:spcPts val="10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lang="en-US" sz="32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6858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8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1430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lang="en-US" sz="24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6002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0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0574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000" dirty="0"/>
              <a:t>Who Owns the Data?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9D6E3A-2F3B-45BD-AC21-4E7C46779687}"/>
              </a:ext>
            </a:extLst>
          </p:cNvPr>
          <p:cNvSpPr/>
          <p:nvPr/>
        </p:nvSpPr>
        <p:spPr>
          <a:xfrm>
            <a:off x="9154895" y="3210228"/>
            <a:ext cx="2695428" cy="3331431"/>
          </a:xfrm>
          <a:prstGeom prst="rect">
            <a:avLst/>
          </a:prstGeom>
          <a:noFill/>
          <a:ln>
            <a:solidFill>
              <a:srgbClr val="92C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95BAAF-F7D9-4B1D-BFD2-F4F37103C84A}"/>
              </a:ext>
            </a:extLst>
          </p:cNvPr>
          <p:cNvSpPr/>
          <p:nvPr/>
        </p:nvSpPr>
        <p:spPr>
          <a:xfrm>
            <a:off x="6225042" y="3224194"/>
            <a:ext cx="2695428" cy="3331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EDC474-BB13-4EF4-B6B4-5FC21901C09D}"/>
              </a:ext>
            </a:extLst>
          </p:cNvPr>
          <p:cNvSpPr/>
          <p:nvPr/>
        </p:nvSpPr>
        <p:spPr>
          <a:xfrm>
            <a:off x="2030185" y="1225977"/>
            <a:ext cx="8305800" cy="1643517"/>
          </a:xfrm>
          <a:prstGeom prst="rect">
            <a:avLst/>
          </a:prstGeom>
          <a:noFill/>
          <a:ln>
            <a:solidFill>
              <a:srgbClr val="92C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21" name="Content Placeholder 23">
            <a:extLst>
              <a:ext uri="{FF2B5EF4-FFF2-40B4-BE49-F238E27FC236}">
                <a16:creationId xmlns:a16="http://schemas.microsoft.com/office/drawing/2014/main" id="{73FFFFEF-B075-4BE2-B551-7E9AA9CE4F16}"/>
              </a:ext>
            </a:extLst>
          </p:cNvPr>
          <p:cNvSpPr txBox="1">
            <a:spLocks/>
          </p:cNvSpPr>
          <p:nvPr/>
        </p:nvSpPr>
        <p:spPr>
          <a:xfrm>
            <a:off x="4239560" y="1438226"/>
            <a:ext cx="3887050" cy="666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0" fontAlgn="base" latinLnBrk="0" hangingPunct="0">
              <a:lnSpc>
                <a:spcPct val="95000"/>
              </a:lnSpc>
              <a:spcBef>
                <a:spcPts val="10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lang="en-US" sz="32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6858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8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1430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lang="en-US" sz="24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6002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0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0574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000" dirty="0"/>
              <a:t>Who Owns This Challenge?</a:t>
            </a:r>
          </a:p>
        </p:txBody>
      </p:sp>
      <p:sp>
        <p:nvSpPr>
          <p:cNvPr id="23" name="Content Placeholder 23">
            <a:extLst>
              <a:ext uri="{FF2B5EF4-FFF2-40B4-BE49-F238E27FC236}">
                <a16:creationId xmlns:a16="http://schemas.microsoft.com/office/drawing/2014/main" id="{2B97BFE7-7882-40E0-A348-95B8DE10EA87}"/>
              </a:ext>
            </a:extLst>
          </p:cNvPr>
          <p:cNvSpPr txBox="1">
            <a:spLocks/>
          </p:cNvSpPr>
          <p:nvPr/>
        </p:nvSpPr>
        <p:spPr>
          <a:xfrm>
            <a:off x="3323772" y="5840909"/>
            <a:ext cx="2772228" cy="6669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0" fontAlgn="base" latinLnBrk="0" hangingPunct="0">
              <a:lnSpc>
                <a:spcPct val="95000"/>
              </a:lnSpc>
              <a:spcBef>
                <a:spcPts val="10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lang="en-US" sz="32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6858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8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1430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lang="en-US" sz="24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6002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0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0574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000" dirty="0"/>
              <a:t>How do we organize data/access?</a:t>
            </a:r>
          </a:p>
        </p:txBody>
      </p:sp>
      <p:sp>
        <p:nvSpPr>
          <p:cNvPr id="25" name="Content Placeholder 23">
            <a:extLst>
              <a:ext uri="{FF2B5EF4-FFF2-40B4-BE49-F238E27FC236}">
                <a16:creationId xmlns:a16="http://schemas.microsoft.com/office/drawing/2014/main" id="{DE6216B3-9144-459D-8F9E-56C677C15D54}"/>
              </a:ext>
            </a:extLst>
          </p:cNvPr>
          <p:cNvSpPr txBox="1">
            <a:spLocks/>
          </p:cNvSpPr>
          <p:nvPr/>
        </p:nvSpPr>
        <p:spPr>
          <a:xfrm>
            <a:off x="6121247" y="5803850"/>
            <a:ext cx="2772228" cy="6669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0" fontAlgn="base" latinLnBrk="0" hangingPunct="0">
              <a:lnSpc>
                <a:spcPct val="95000"/>
              </a:lnSpc>
              <a:spcBef>
                <a:spcPts val="10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lang="en-US" sz="32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6858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8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1430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lang="en-US" sz="24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6002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0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0574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000" dirty="0"/>
              <a:t>How do standardize  old/new workflows?</a:t>
            </a:r>
          </a:p>
        </p:txBody>
      </p:sp>
      <p:sp>
        <p:nvSpPr>
          <p:cNvPr id="27" name="Content Placeholder 23">
            <a:extLst>
              <a:ext uri="{FF2B5EF4-FFF2-40B4-BE49-F238E27FC236}">
                <a16:creationId xmlns:a16="http://schemas.microsoft.com/office/drawing/2014/main" id="{807FE489-7AD4-44D2-8D31-C7B681C9BFFB}"/>
              </a:ext>
            </a:extLst>
          </p:cNvPr>
          <p:cNvSpPr txBox="1">
            <a:spLocks/>
          </p:cNvSpPr>
          <p:nvPr/>
        </p:nvSpPr>
        <p:spPr>
          <a:xfrm>
            <a:off x="9154895" y="5698063"/>
            <a:ext cx="2772228" cy="6669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0" fontAlgn="base" latinLnBrk="0" hangingPunct="0">
              <a:lnSpc>
                <a:spcPct val="95000"/>
              </a:lnSpc>
              <a:spcBef>
                <a:spcPts val="10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lang="en-US" sz="32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6858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8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1430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lang="en-US" sz="24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6002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.AppleSystemUIFont"/>
              <a:buChar char="−"/>
              <a:defRPr lang="en-US" sz="2000" b="0" i="0" kern="1200" dirty="0" smtClean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057400" indent="-22860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accent6"/>
                </a:solidFill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000" dirty="0"/>
              <a:t>How do we handle data privacy?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E675C0-EF00-4552-919A-180527B2752A}"/>
              </a:ext>
            </a:extLst>
          </p:cNvPr>
          <p:cNvSpPr txBox="1"/>
          <p:nvPr/>
        </p:nvSpPr>
        <p:spPr>
          <a:xfrm>
            <a:off x="4397828" y="1755316"/>
            <a:ext cx="5279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tx2"/>
                </a:solidFill>
                <a:latin typeface="Franklin Gothic Book" panose="020B0503020102020204" pitchFamily="34" charset="0"/>
              </a:rPr>
              <a:t>And/or how do we divide it for best coverage?</a:t>
            </a:r>
          </a:p>
        </p:txBody>
      </p:sp>
      <p:pic>
        <p:nvPicPr>
          <p:cNvPr id="32" name="Picture 31" descr="A picture containing necklace, drawing&#10;&#10;Description automatically generated">
            <a:extLst>
              <a:ext uri="{FF2B5EF4-FFF2-40B4-BE49-F238E27FC236}">
                <a16:creationId xmlns:a16="http://schemas.microsoft.com/office/drawing/2014/main" id="{E067824B-D555-4EDF-9752-8400A623F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173" y="1715302"/>
            <a:ext cx="1368273" cy="1368273"/>
          </a:xfrm>
          <a:prstGeom prst="rect">
            <a:avLst/>
          </a:prstGeom>
        </p:spPr>
      </p:pic>
      <p:pic>
        <p:nvPicPr>
          <p:cNvPr id="34" name="Picture 33" descr="A picture containing necklace, drawing&#10;&#10;Description automatically generated">
            <a:extLst>
              <a:ext uri="{FF2B5EF4-FFF2-40B4-BE49-F238E27FC236}">
                <a16:creationId xmlns:a16="http://schemas.microsoft.com/office/drawing/2014/main" id="{FC3C8E67-8E37-4C5E-B7A6-4D3FA7AE1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61" y="1715302"/>
            <a:ext cx="1368273" cy="1368273"/>
          </a:xfrm>
          <a:prstGeom prst="rect">
            <a:avLst/>
          </a:prstGeom>
        </p:spPr>
      </p:pic>
      <p:pic>
        <p:nvPicPr>
          <p:cNvPr id="36" name="Picture 3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FC8E0D6D-5832-4890-A7B9-9A6E2F2F0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91" y="1893975"/>
            <a:ext cx="972416" cy="972416"/>
          </a:xfrm>
          <a:prstGeom prst="rect">
            <a:avLst/>
          </a:prstGeom>
        </p:spPr>
      </p:pic>
      <p:pic>
        <p:nvPicPr>
          <p:cNvPr id="38" name="Picture 3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E90CB41-F5FB-429C-B8CE-91D76E14A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744" y="1868468"/>
            <a:ext cx="972416" cy="972416"/>
          </a:xfrm>
          <a:prstGeom prst="rect">
            <a:avLst/>
          </a:prstGeom>
        </p:spPr>
      </p:pic>
      <p:pic>
        <p:nvPicPr>
          <p:cNvPr id="40" name="Picture 39" descr="A close up of a sign&#10;&#10;Description automatically generated">
            <a:extLst>
              <a:ext uri="{FF2B5EF4-FFF2-40B4-BE49-F238E27FC236}">
                <a16:creationId xmlns:a16="http://schemas.microsoft.com/office/drawing/2014/main" id="{EB6EF46A-D89C-4FF9-A68E-46E843FE1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57" y="2093610"/>
            <a:ext cx="611655" cy="611655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6C3B2B0-1016-45CE-B273-41D4D6246600}"/>
              </a:ext>
            </a:extLst>
          </p:cNvPr>
          <p:cNvCxnSpPr/>
          <p:nvPr/>
        </p:nvCxnSpPr>
        <p:spPr>
          <a:xfrm>
            <a:off x="3951513" y="2383971"/>
            <a:ext cx="674914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6BF9EB3-A0CF-4F53-AAA0-6A84E2C35500}"/>
              </a:ext>
            </a:extLst>
          </p:cNvPr>
          <p:cNvCxnSpPr/>
          <p:nvPr/>
        </p:nvCxnSpPr>
        <p:spPr>
          <a:xfrm>
            <a:off x="5283047" y="2383971"/>
            <a:ext cx="674914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E6F82A5-6F1E-43C5-B032-6203D2DAF25A}"/>
              </a:ext>
            </a:extLst>
          </p:cNvPr>
          <p:cNvCxnSpPr/>
          <p:nvPr/>
        </p:nvCxnSpPr>
        <p:spPr>
          <a:xfrm>
            <a:off x="6473795" y="2373085"/>
            <a:ext cx="674914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C3DD7C1-06A4-4504-B912-1B1F4627CF13}"/>
              </a:ext>
            </a:extLst>
          </p:cNvPr>
          <p:cNvCxnSpPr/>
          <p:nvPr/>
        </p:nvCxnSpPr>
        <p:spPr>
          <a:xfrm>
            <a:off x="7892144" y="2365561"/>
            <a:ext cx="674914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A picture containing table, small, holding, bed&#10;&#10;Description automatically generated">
            <a:extLst>
              <a:ext uri="{FF2B5EF4-FFF2-40B4-BE49-F238E27FC236}">
                <a16:creationId xmlns:a16="http://schemas.microsoft.com/office/drawing/2014/main" id="{F443B0F1-8924-4B61-83F0-8ED4C491D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01" y="3590267"/>
            <a:ext cx="1894941" cy="2149748"/>
          </a:xfrm>
          <a:prstGeom prst="rect">
            <a:avLst/>
          </a:prstGeom>
        </p:spPr>
      </p:pic>
      <p:pic>
        <p:nvPicPr>
          <p:cNvPr id="51" name="Picture 50" descr="A close up of a map&#10;&#10;Description automatically generated">
            <a:extLst>
              <a:ext uri="{FF2B5EF4-FFF2-40B4-BE49-F238E27FC236}">
                <a16:creationId xmlns:a16="http://schemas.microsoft.com/office/drawing/2014/main" id="{2BA8FF99-9E1F-45E7-B2C3-615B63F483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365" y="3618076"/>
            <a:ext cx="2359901" cy="1779926"/>
          </a:xfrm>
          <a:prstGeom prst="rect">
            <a:avLst/>
          </a:prstGeom>
        </p:spPr>
      </p:pic>
      <p:pic>
        <p:nvPicPr>
          <p:cNvPr id="53" name="Picture 52" descr="A sign on a pole&#10;&#10;Description automatically generated">
            <a:extLst>
              <a:ext uri="{FF2B5EF4-FFF2-40B4-BE49-F238E27FC236}">
                <a16:creationId xmlns:a16="http://schemas.microsoft.com/office/drawing/2014/main" id="{DAC4D4A4-917A-479A-A885-425A9A4B81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923" y="3516300"/>
            <a:ext cx="1975371" cy="1975371"/>
          </a:xfrm>
          <a:prstGeom prst="rect">
            <a:avLst/>
          </a:prstGeom>
        </p:spPr>
      </p:pic>
      <p:pic>
        <p:nvPicPr>
          <p:cNvPr id="55" name="Picture 54" descr="A picture containing table, food, cake&#10;&#10;Description automatically generated">
            <a:extLst>
              <a:ext uri="{FF2B5EF4-FFF2-40B4-BE49-F238E27FC236}">
                <a16:creationId xmlns:a16="http://schemas.microsoft.com/office/drawing/2014/main" id="{632899A4-2F84-4264-BBF4-0367CC4838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10" y="3618076"/>
            <a:ext cx="2258404" cy="16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TextBox 1023">
            <a:extLst>
              <a:ext uri="{FF2B5EF4-FFF2-40B4-BE49-F238E27FC236}">
                <a16:creationId xmlns:a16="http://schemas.microsoft.com/office/drawing/2014/main" id="{E405CE12-BE7E-4583-B7E4-4A96622E8A1F}"/>
              </a:ext>
            </a:extLst>
          </p:cNvPr>
          <p:cNvSpPr txBox="1"/>
          <p:nvPr/>
        </p:nvSpPr>
        <p:spPr>
          <a:xfrm>
            <a:off x="695411" y="185370"/>
            <a:ext cx="927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+mj-lt"/>
              </a:rPr>
              <a:t>Is anyone ready for a spatial computing driven paradigm?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C9D9866F-D534-406E-8663-E8B63AD6D92A}"/>
              </a:ext>
            </a:extLst>
          </p:cNvPr>
          <p:cNvSpPr txBox="1"/>
          <p:nvPr/>
        </p:nvSpPr>
        <p:spPr>
          <a:xfrm>
            <a:off x="103190" y="4610100"/>
            <a:ext cx="371951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Scoring Factors: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Franklin Gothic Book" panose="020B0503020102020204" pitchFamily="34" charset="0"/>
              </a:rPr>
              <a:t>Extant 3D Data Policies &amp; Organizations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Franklin Gothic Book" panose="020B0503020102020204" pitchFamily="34" charset="0"/>
              </a:rPr>
              <a:t>Applied Infrastructure Projects &amp;/or Workflows Using 3D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Franklin Gothic Book" panose="020B0503020102020204" pitchFamily="34" charset="0"/>
              </a:rPr>
              <a:t>Strength of 3D Heavy Industries like AEC, Mining, </a:t>
            </a:r>
          </a:p>
          <a:p>
            <a:r>
              <a:rPr lang="en-US" sz="1200" dirty="0">
                <a:solidFill>
                  <a:schemeClr val="tx2"/>
                </a:solidFill>
                <a:latin typeface="Franklin Gothic Book" panose="020B0503020102020204" pitchFamily="34" charset="0"/>
              </a:rPr>
              <a:t>         Special Effects, Gaming Industries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Franklin Gothic Book" panose="020B0503020102020204" pitchFamily="34" charset="0"/>
              </a:rPr>
              <a:t>Strength of Related Tech Communities of Interest like GEOINT/GIS, BIM, AI, CV, 3DCV, Game Engines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Franklin Gothic Book" panose="020B0503020102020204" pitchFamily="34" charset="0"/>
              </a:rPr>
              <a:t>Strength of related Academic Communities </a:t>
            </a:r>
          </a:p>
        </p:txBody>
      </p:sp>
      <p:sp>
        <p:nvSpPr>
          <p:cNvPr id="1027" name="Speech Bubble: Rectangle 1026">
            <a:extLst>
              <a:ext uri="{FF2B5EF4-FFF2-40B4-BE49-F238E27FC236}">
                <a16:creationId xmlns:a16="http://schemas.microsoft.com/office/drawing/2014/main" id="{A61AADBB-41A3-4658-9EA7-4B8E70A85723}"/>
              </a:ext>
            </a:extLst>
          </p:cNvPr>
          <p:cNvSpPr/>
          <p:nvPr/>
        </p:nvSpPr>
        <p:spPr>
          <a:xfrm>
            <a:off x="1320049" y="1137124"/>
            <a:ext cx="1686831" cy="793750"/>
          </a:xfrm>
          <a:prstGeom prst="wedgeRectCallout">
            <a:avLst>
              <a:gd name="adj1" fmla="val -8249"/>
              <a:gd name="adj2" fmla="val 712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</a:rPr>
              <a:t>Canada’s 3D Mapped Roads Project</a:t>
            </a:r>
          </a:p>
        </p:txBody>
      </p:sp>
      <p:sp>
        <p:nvSpPr>
          <p:cNvPr id="1029" name="Speech Bubble: Rectangle 1028">
            <a:extLst>
              <a:ext uri="{FF2B5EF4-FFF2-40B4-BE49-F238E27FC236}">
                <a16:creationId xmlns:a16="http://schemas.microsoft.com/office/drawing/2014/main" id="{BAD88312-83C5-4B15-B746-4F505680491B}"/>
              </a:ext>
            </a:extLst>
          </p:cNvPr>
          <p:cNvSpPr/>
          <p:nvPr/>
        </p:nvSpPr>
        <p:spPr>
          <a:xfrm>
            <a:off x="5486171" y="1273224"/>
            <a:ext cx="1211491" cy="793750"/>
          </a:xfrm>
          <a:prstGeom prst="wedgeRectCallout">
            <a:avLst>
              <a:gd name="adj1" fmla="val -33094"/>
              <a:gd name="adj2" fmla="val 748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</a:rPr>
              <a:t>The UK’s Open Source LiDAR Precedent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F5E20F81-7DBA-4B29-AB6C-D069FFD9DBAF}"/>
              </a:ext>
            </a:extLst>
          </p:cNvPr>
          <p:cNvSpPr/>
          <p:nvPr/>
        </p:nvSpPr>
        <p:spPr>
          <a:xfrm>
            <a:off x="5974813" y="3752334"/>
            <a:ext cx="242374" cy="369332"/>
          </a:xfrm>
          <a:prstGeom prst="rect">
            <a:avLst/>
          </a:prstGeom>
          <a:solidFill>
            <a:srgbClr val="DFF5FB"/>
          </a:solidFill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035" name="Freeform 6">
            <a:extLst>
              <a:ext uri="{FF2B5EF4-FFF2-40B4-BE49-F238E27FC236}">
                <a16:creationId xmlns:a16="http://schemas.microsoft.com/office/drawing/2014/main" id="{58244AF1-55CB-493E-BDFD-9221C00C88DB}"/>
              </a:ext>
            </a:extLst>
          </p:cNvPr>
          <p:cNvSpPr>
            <a:spLocks/>
          </p:cNvSpPr>
          <p:nvPr/>
        </p:nvSpPr>
        <p:spPr bwMode="auto">
          <a:xfrm>
            <a:off x="7377112" y="3149600"/>
            <a:ext cx="374650" cy="300038"/>
          </a:xfrm>
          <a:custGeom>
            <a:avLst/>
            <a:gdLst>
              <a:gd name="T0" fmla="*/ 23 w 236"/>
              <a:gd name="T1" fmla="*/ 66 h 189"/>
              <a:gd name="T2" fmla="*/ 37 w 236"/>
              <a:gd name="T3" fmla="*/ 54 h 189"/>
              <a:gd name="T4" fmla="*/ 58 w 236"/>
              <a:gd name="T5" fmla="*/ 45 h 189"/>
              <a:gd name="T6" fmla="*/ 71 w 236"/>
              <a:gd name="T7" fmla="*/ 24 h 189"/>
              <a:gd name="T8" fmla="*/ 82 w 236"/>
              <a:gd name="T9" fmla="*/ 22 h 189"/>
              <a:gd name="T10" fmla="*/ 97 w 236"/>
              <a:gd name="T11" fmla="*/ 23 h 189"/>
              <a:gd name="T12" fmla="*/ 116 w 236"/>
              <a:gd name="T13" fmla="*/ 30 h 189"/>
              <a:gd name="T14" fmla="*/ 134 w 236"/>
              <a:gd name="T15" fmla="*/ 27 h 189"/>
              <a:gd name="T16" fmla="*/ 147 w 236"/>
              <a:gd name="T17" fmla="*/ 18 h 189"/>
              <a:gd name="T18" fmla="*/ 149 w 236"/>
              <a:gd name="T19" fmla="*/ 7 h 189"/>
              <a:gd name="T20" fmla="*/ 165 w 236"/>
              <a:gd name="T21" fmla="*/ 4 h 189"/>
              <a:gd name="T22" fmla="*/ 170 w 236"/>
              <a:gd name="T23" fmla="*/ 12 h 189"/>
              <a:gd name="T24" fmla="*/ 182 w 236"/>
              <a:gd name="T25" fmla="*/ 36 h 189"/>
              <a:gd name="T26" fmla="*/ 193 w 236"/>
              <a:gd name="T27" fmla="*/ 29 h 189"/>
              <a:gd name="T28" fmla="*/ 214 w 236"/>
              <a:gd name="T29" fmla="*/ 22 h 189"/>
              <a:gd name="T30" fmla="*/ 236 w 236"/>
              <a:gd name="T31" fmla="*/ 28 h 189"/>
              <a:gd name="T32" fmla="*/ 219 w 236"/>
              <a:gd name="T33" fmla="*/ 34 h 189"/>
              <a:gd name="T34" fmla="*/ 183 w 236"/>
              <a:gd name="T35" fmla="*/ 40 h 189"/>
              <a:gd name="T36" fmla="*/ 181 w 236"/>
              <a:gd name="T37" fmla="*/ 58 h 189"/>
              <a:gd name="T38" fmla="*/ 179 w 236"/>
              <a:gd name="T39" fmla="*/ 77 h 189"/>
              <a:gd name="T40" fmla="*/ 178 w 236"/>
              <a:gd name="T41" fmla="*/ 93 h 189"/>
              <a:gd name="T42" fmla="*/ 172 w 236"/>
              <a:gd name="T43" fmla="*/ 106 h 189"/>
              <a:gd name="T44" fmla="*/ 157 w 236"/>
              <a:gd name="T45" fmla="*/ 123 h 189"/>
              <a:gd name="T46" fmla="*/ 155 w 236"/>
              <a:gd name="T47" fmla="*/ 142 h 189"/>
              <a:gd name="T48" fmla="*/ 135 w 236"/>
              <a:gd name="T49" fmla="*/ 142 h 189"/>
              <a:gd name="T50" fmla="*/ 121 w 236"/>
              <a:gd name="T51" fmla="*/ 148 h 189"/>
              <a:gd name="T52" fmla="*/ 116 w 236"/>
              <a:gd name="T53" fmla="*/ 178 h 189"/>
              <a:gd name="T54" fmla="*/ 82 w 236"/>
              <a:gd name="T55" fmla="*/ 184 h 189"/>
              <a:gd name="T56" fmla="*/ 68 w 236"/>
              <a:gd name="T57" fmla="*/ 186 h 189"/>
              <a:gd name="T58" fmla="*/ 20 w 236"/>
              <a:gd name="T59" fmla="*/ 179 h 189"/>
              <a:gd name="T60" fmla="*/ 29 w 236"/>
              <a:gd name="T61" fmla="*/ 147 h 189"/>
              <a:gd name="T62" fmla="*/ 11 w 236"/>
              <a:gd name="T63" fmla="*/ 130 h 189"/>
              <a:gd name="T64" fmla="*/ 8 w 236"/>
              <a:gd name="T65" fmla="*/ 102 h 189"/>
              <a:gd name="T66" fmla="*/ 2 w 236"/>
              <a:gd name="T67" fmla="*/ 84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36" h="189">
                <a:moveTo>
                  <a:pt x="4" y="58"/>
                </a:moveTo>
                <a:lnTo>
                  <a:pt x="23" y="66"/>
                </a:lnTo>
                <a:lnTo>
                  <a:pt x="35" y="63"/>
                </a:lnTo>
                <a:lnTo>
                  <a:pt x="37" y="54"/>
                </a:lnTo>
                <a:lnTo>
                  <a:pt x="50" y="51"/>
                </a:lnTo>
                <a:lnTo>
                  <a:pt x="58" y="45"/>
                </a:lnTo>
                <a:lnTo>
                  <a:pt x="58" y="28"/>
                </a:lnTo>
                <a:lnTo>
                  <a:pt x="71" y="24"/>
                </a:lnTo>
                <a:lnTo>
                  <a:pt x="72" y="17"/>
                </a:lnTo>
                <a:lnTo>
                  <a:pt x="82" y="22"/>
                </a:lnTo>
                <a:lnTo>
                  <a:pt x="87" y="23"/>
                </a:lnTo>
                <a:lnTo>
                  <a:pt x="97" y="23"/>
                </a:lnTo>
                <a:lnTo>
                  <a:pt x="110" y="27"/>
                </a:lnTo>
                <a:lnTo>
                  <a:pt x="116" y="30"/>
                </a:lnTo>
                <a:lnTo>
                  <a:pt x="127" y="23"/>
                </a:lnTo>
                <a:lnTo>
                  <a:pt x="134" y="27"/>
                </a:lnTo>
                <a:lnTo>
                  <a:pt x="137" y="18"/>
                </a:lnTo>
                <a:lnTo>
                  <a:pt x="147" y="18"/>
                </a:lnTo>
                <a:lnTo>
                  <a:pt x="149" y="15"/>
                </a:lnTo>
                <a:lnTo>
                  <a:pt x="149" y="7"/>
                </a:lnTo>
                <a:lnTo>
                  <a:pt x="154" y="0"/>
                </a:lnTo>
                <a:lnTo>
                  <a:pt x="165" y="4"/>
                </a:lnTo>
                <a:lnTo>
                  <a:pt x="165" y="11"/>
                </a:lnTo>
                <a:lnTo>
                  <a:pt x="170" y="12"/>
                </a:lnTo>
                <a:lnTo>
                  <a:pt x="173" y="29"/>
                </a:lnTo>
                <a:lnTo>
                  <a:pt x="182" y="36"/>
                </a:lnTo>
                <a:lnTo>
                  <a:pt x="186" y="31"/>
                </a:lnTo>
                <a:lnTo>
                  <a:pt x="193" y="29"/>
                </a:lnTo>
                <a:lnTo>
                  <a:pt x="202" y="20"/>
                </a:lnTo>
                <a:lnTo>
                  <a:pt x="214" y="22"/>
                </a:lnTo>
                <a:lnTo>
                  <a:pt x="232" y="22"/>
                </a:lnTo>
                <a:lnTo>
                  <a:pt x="236" y="28"/>
                </a:lnTo>
                <a:lnTo>
                  <a:pt x="227" y="30"/>
                </a:lnTo>
                <a:lnTo>
                  <a:pt x="219" y="34"/>
                </a:lnTo>
                <a:lnTo>
                  <a:pt x="200" y="36"/>
                </a:lnTo>
                <a:lnTo>
                  <a:pt x="183" y="40"/>
                </a:lnTo>
                <a:lnTo>
                  <a:pt x="175" y="50"/>
                </a:lnTo>
                <a:lnTo>
                  <a:pt x="181" y="58"/>
                </a:lnTo>
                <a:lnTo>
                  <a:pt x="185" y="69"/>
                </a:lnTo>
                <a:lnTo>
                  <a:pt x="179" y="77"/>
                </a:lnTo>
                <a:lnTo>
                  <a:pt x="182" y="85"/>
                </a:lnTo>
                <a:lnTo>
                  <a:pt x="178" y="93"/>
                </a:lnTo>
                <a:lnTo>
                  <a:pt x="162" y="92"/>
                </a:lnTo>
                <a:lnTo>
                  <a:pt x="172" y="106"/>
                </a:lnTo>
                <a:lnTo>
                  <a:pt x="162" y="111"/>
                </a:lnTo>
                <a:lnTo>
                  <a:pt x="157" y="123"/>
                </a:lnTo>
                <a:lnTo>
                  <a:pt x="160" y="136"/>
                </a:lnTo>
                <a:lnTo>
                  <a:pt x="155" y="142"/>
                </a:lnTo>
                <a:lnTo>
                  <a:pt x="148" y="140"/>
                </a:lnTo>
                <a:lnTo>
                  <a:pt x="135" y="142"/>
                </a:lnTo>
                <a:lnTo>
                  <a:pt x="134" y="148"/>
                </a:lnTo>
                <a:lnTo>
                  <a:pt x="121" y="148"/>
                </a:lnTo>
                <a:lnTo>
                  <a:pt x="113" y="160"/>
                </a:lnTo>
                <a:lnTo>
                  <a:pt x="116" y="178"/>
                </a:lnTo>
                <a:lnTo>
                  <a:pt x="95" y="186"/>
                </a:lnTo>
                <a:lnTo>
                  <a:pt x="82" y="184"/>
                </a:lnTo>
                <a:lnTo>
                  <a:pt x="79" y="189"/>
                </a:lnTo>
                <a:lnTo>
                  <a:pt x="68" y="186"/>
                </a:lnTo>
                <a:lnTo>
                  <a:pt x="51" y="189"/>
                </a:lnTo>
                <a:lnTo>
                  <a:pt x="20" y="179"/>
                </a:lnTo>
                <a:lnTo>
                  <a:pt x="33" y="160"/>
                </a:lnTo>
                <a:lnTo>
                  <a:pt x="29" y="147"/>
                </a:lnTo>
                <a:lnTo>
                  <a:pt x="15" y="143"/>
                </a:lnTo>
                <a:lnTo>
                  <a:pt x="11" y="130"/>
                </a:lnTo>
                <a:lnTo>
                  <a:pt x="3" y="113"/>
                </a:lnTo>
                <a:lnTo>
                  <a:pt x="8" y="102"/>
                </a:lnTo>
                <a:lnTo>
                  <a:pt x="0" y="99"/>
                </a:lnTo>
                <a:lnTo>
                  <a:pt x="2" y="84"/>
                </a:lnTo>
                <a:lnTo>
                  <a:pt x="4" y="58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37" name="Freeform 7">
            <a:extLst>
              <a:ext uri="{FF2B5EF4-FFF2-40B4-BE49-F238E27FC236}">
                <a16:creationId xmlns:a16="http://schemas.microsoft.com/office/drawing/2014/main" id="{B44B13E9-1766-4B1F-A4D0-728B79DE5FF8}"/>
              </a:ext>
            </a:extLst>
          </p:cNvPr>
          <p:cNvSpPr>
            <a:spLocks/>
          </p:cNvSpPr>
          <p:nvPr/>
        </p:nvSpPr>
        <p:spPr bwMode="auto">
          <a:xfrm>
            <a:off x="6042025" y="4610101"/>
            <a:ext cx="361950" cy="398463"/>
          </a:xfrm>
          <a:custGeom>
            <a:avLst/>
            <a:gdLst>
              <a:gd name="T0" fmla="*/ 92 w 228"/>
              <a:gd name="T1" fmla="*/ 16 h 251"/>
              <a:gd name="T2" fmla="*/ 102 w 228"/>
              <a:gd name="T3" fmla="*/ 35 h 251"/>
              <a:gd name="T4" fmla="*/ 121 w 228"/>
              <a:gd name="T5" fmla="*/ 44 h 251"/>
              <a:gd name="T6" fmla="*/ 137 w 228"/>
              <a:gd name="T7" fmla="*/ 44 h 251"/>
              <a:gd name="T8" fmla="*/ 144 w 228"/>
              <a:gd name="T9" fmla="*/ 27 h 251"/>
              <a:gd name="T10" fmla="*/ 157 w 228"/>
              <a:gd name="T11" fmla="*/ 23 h 251"/>
              <a:gd name="T12" fmla="*/ 165 w 228"/>
              <a:gd name="T13" fmla="*/ 30 h 251"/>
              <a:gd name="T14" fmla="*/ 187 w 228"/>
              <a:gd name="T15" fmla="*/ 43 h 251"/>
              <a:gd name="T16" fmla="*/ 188 w 228"/>
              <a:gd name="T17" fmla="*/ 63 h 251"/>
              <a:gd name="T18" fmla="*/ 195 w 228"/>
              <a:gd name="T19" fmla="*/ 84 h 251"/>
              <a:gd name="T20" fmla="*/ 198 w 228"/>
              <a:gd name="T21" fmla="*/ 107 h 251"/>
              <a:gd name="T22" fmla="*/ 217 w 228"/>
              <a:gd name="T23" fmla="*/ 104 h 251"/>
              <a:gd name="T24" fmla="*/ 227 w 228"/>
              <a:gd name="T25" fmla="*/ 112 h 251"/>
              <a:gd name="T26" fmla="*/ 228 w 228"/>
              <a:gd name="T27" fmla="*/ 132 h 251"/>
              <a:gd name="T28" fmla="*/ 227 w 228"/>
              <a:gd name="T29" fmla="*/ 147 h 251"/>
              <a:gd name="T30" fmla="*/ 186 w 228"/>
              <a:gd name="T31" fmla="*/ 213 h 251"/>
              <a:gd name="T32" fmla="*/ 209 w 228"/>
              <a:gd name="T33" fmla="*/ 243 h 251"/>
              <a:gd name="T34" fmla="*/ 132 w 228"/>
              <a:gd name="T35" fmla="*/ 248 h 251"/>
              <a:gd name="T36" fmla="*/ 46 w 228"/>
              <a:gd name="T37" fmla="*/ 239 h 251"/>
              <a:gd name="T38" fmla="*/ 33 w 228"/>
              <a:gd name="T39" fmla="*/ 231 h 251"/>
              <a:gd name="T40" fmla="*/ 10 w 228"/>
              <a:gd name="T41" fmla="*/ 234 h 251"/>
              <a:gd name="T42" fmla="*/ 0 w 228"/>
              <a:gd name="T43" fmla="*/ 225 h 251"/>
              <a:gd name="T44" fmla="*/ 9 w 228"/>
              <a:gd name="T45" fmla="*/ 188 h 251"/>
              <a:gd name="T46" fmla="*/ 16 w 228"/>
              <a:gd name="T47" fmla="*/ 160 h 251"/>
              <a:gd name="T48" fmla="*/ 31 w 228"/>
              <a:gd name="T49" fmla="*/ 138 h 251"/>
              <a:gd name="T50" fmla="*/ 39 w 228"/>
              <a:gd name="T51" fmla="*/ 113 h 251"/>
              <a:gd name="T52" fmla="*/ 33 w 228"/>
              <a:gd name="T53" fmla="*/ 94 h 251"/>
              <a:gd name="T54" fmla="*/ 24 w 228"/>
              <a:gd name="T55" fmla="*/ 69 h 251"/>
              <a:gd name="T56" fmla="*/ 31 w 228"/>
              <a:gd name="T57" fmla="*/ 56 h 251"/>
              <a:gd name="T58" fmla="*/ 22 w 228"/>
              <a:gd name="T59" fmla="*/ 22 h 251"/>
              <a:gd name="T60" fmla="*/ 14 w 228"/>
              <a:gd name="T61" fmla="*/ 5 h 251"/>
              <a:gd name="T62" fmla="*/ 27 w 228"/>
              <a:gd name="T63" fmla="*/ 3 h 251"/>
              <a:gd name="T64" fmla="*/ 88 w 228"/>
              <a:gd name="T65" fmla="*/ 1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8" h="251">
                <a:moveTo>
                  <a:pt x="88" y="1"/>
                </a:moveTo>
                <a:lnTo>
                  <a:pt x="92" y="16"/>
                </a:lnTo>
                <a:lnTo>
                  <a:pt x="97" y="29"/>
                </a:lnTo>
                <a:lnTo>
                  <a:pt x="102" y="35"/>
                </a:lnTo>
                <a:lnTo>
                  <a:pt x="109" y="46"/>
                </a:lnTo>
                <a:lnTo>
                  <a:pt x="121" y="44"/>
                </a:lnTo>
                <a:lnTo>
                  <a:pt x="127" y="42"/>
                </a:lnTo>
                <a:lnTo>
                  <a:pt x="137" y="44"/>
                </a:lnTo>
                <a:lnTo>
                  <a:pt x="140" y="39"/>
                </a:lnTo>
                <a:lnTo>
                  <a:pt x="144" y="27"/>
                </a:lnTo>
                <a:lnTo>
                  <a:pt x="156" y="26"/>
                </a:lnTo>
                <a:lnTo>
                  <a:pt x="157" y="23"/>
                </a:lnTo>
                <a:lnTo>
                  <a:pt x="166" y="22"/>
                </a:lnTo>
                <a:lnTo>
                  <a:pt x="165" y="30"/>
                </a:lnTo>
                <a:lnTo>
                  <a:pt x="187" y="30"/>
                </a:lnTo>
                <a:lnTo>
                  <a:pt x="187" y="43"/>
                </a:lnTo>
                <a:lnTo>
                  <a:pt x="190" y="51"/>
                </a:lnTo>
                <a:lnTo>
                  <a:pt x="188" y="63"/>
                </a:lnTo>
                <a:lnTo>
                  <a:pt x="189" y="76"/>
                </a:lnTo>
                <a:lnTo>
                  <a:pt x="195" y="84"/>
                </a:lnTo>
                <a:lnTo>
                  <a:pt x="193" y="109"/>
                </a:lnTo>
                <a:lnTo>
                  <a:pt x="198" y="107"/>
                </a:lnTo>
                <a:lnTo>
                  <a:pt x="206" y="107"/>
                </a:lnTo>
                <a:lnTo>
                  <a:pt x="217" y="104"/>
                </a:lnTo>
                <a:lnTo>
                  <a:pt x="226" y="105"/>
                </a:lnTo>
                <a:lnTo>
                  <a:pt x="227" y="112"/>
                </a:lnTo>
                <a:lnTo>
                  <a:pt x="225" y="122"/>
                </a:lnTo>
                <a:lnTo>
                  <a:pt x="228" y="132"/>
                </a:lnTo>
                <a:lnTo>
                  <a:pt x="225" y="140"/>
                </a:lnTo>
                <a:lnTo>
                  <a:pt x="227" y="147"/>
                </a:lnTo>
                <a:lnTo>
                  <a:pt x="188" y="146"/>
                </a:lnTo>
                <a:lnTo>
                  <a:pt x="186" y="213"/>
                </a:lnTo>
                <a:lnTo>
                  <a:pt x="198" y="230"/>
                </a:lnTo>
                <a:lnTo>
                  <a:pt x="209" y="243"/>
                </a:lnTo>
                <a:lnTo>
                  <a:pt x="176" y="251"/>
                </a:lnTo>
                <a:lnTo>
                  <a:pt x="132" y="248"/>
                </a:lnTo>
                <a:lnTo>
                  <a:pt x="120" y="238"/>
                </a:lnTo>
                <a:lnTo>
                  <a:pt x="46" y="239"/>
                </a:lnTo>
                <a:lnTo>
                  <a:pt x="43" y="240"/>
                </a:lnTo>
                <a:lnTo>
                  <a:pt x="33" y="231"/>
                </a:lnTo>
                <a:lnTo>
                  <a:pt x="21" y="230"/>
                </a:lnTo>
                <a:lnTo>
                  <a:pt x="10" y="234"/>
                </a:lnTo>
                <a:lnTo>
                  <a:pt x="1" y="238"/>
                </a:lnTo>
                <a:lnTo>
                  <a:pt x="0" y="225"/>
                </a:lnTo>
                <a:lnTo>
                  <a:pt x="2" y="206"/>
                </a:lnTo>
                <a:lnTo>
                  <a:pt x="9" y="188"/>
                </a:lnTo>
                <a:lnTo>
                  <a:pt x="10" y="179"/>
                </a:lnTo>
                <a:lnTo>
                  <a:pt x="16" y="160"/>
                </a:lnTo>
                <a:lnTo>
                  <a:pt x="21" y="151"/>
                </a:lnTo>
                <a:lnTo>
                  <a:pt x="31" y="138"/>
                </a:lnTo>
                <a:lnTo>
                  <a:pt x="37" y="129"/>
                </a:lnTo>
                <a:lnTo>
                  <a:pt x="39" y="113"/>
                </a:lnTo>
                <a:lnTo>
                  <a:pt x="39" y="101"/>
                </a:lnTo>
                <a:lnTo>
                  <a:pt x="33" y="94"/>
                </a:lnTo>
                <a:lnTo>
                  <a:pt x="29" y="81"/>
                </a:lnTo>
                <a:lnTo>
                  <a:pt x="24" y="69"/>
                </a:lnTo>
                <a:lnTo>
                  <a:pt x="25" y="64"/>
                </a:lnTo>
                <a:lnTo>
                  <a:pt x="31" y="56"/>
                </a:lnTo>
                <a:lnTo>
                  <a:pt x="25" y="36"/>
                </a:lnTo>
                <a:lnTo>
                  <a:pt x="22" y="22"/>
                </a:lnTo>
                <a:lnTo>
                  <a:pt x="13" y="9"/>
                </a:lnTo>
                <a:lnTo>
                  <a:pt x="14" y="5"/>
                </a:lnTo>
                <a:lnTo>
                  <a:pt x="22" y="2"/>
                </a:lnTo>
                <a:lnTo>
                  <a:pt x="27" y="3"/>
                </a:lnTo>
                <a:lnTo>
                  <a:pt x="34" y="0"/>
                </a:lnTo>
                <a:lnTo>
                  <a:pt x="88" y="1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39" name="Freeform 8">
            <a:extLst>
              <a:ext uri="{FF2B5EF4-FFF2-40B4-BE49-F238E27FC236}">
                <a16:creationId xmlns:a16="http://schemas.microsoft.com/office/drawing/2014/main" id="{FC01804B-DB76-49E8-800E-2DF4774AD56F}"/>
              </a:ext>
            </a:extLst>
          </p:cNvPr>
          <p:cNvSpPr>
            <a:spLocks/>
          </p:cNvSpPr>
          <p:nvPr/>
        </p:nvSpPr>
        <p:spPr bwMode="auto">
          <a:xfrm>
            <a:off x="6053137" y="4564063"/>
            <a:ext cx="31750" cy="44450"/>
          </a:xfrm>
          <a:custGeom>
            <a:avLst/>
            <a:gdLst>
              <a:gd name="T0" fmla="*/ 10 w 20"/>
              <a:gd name="T1" fmla="*/ 26 h 28"/>
              <a:gd name="T2" fmla="*/ 5 w 20"/>
              <a:gd name="T3" fmla="*/ 28 h 28"/>
              <a:gd name="T4" fmla="*/ 0 w 20"/>
              <a:gd name="T5" fmla="*/ 12 h 28"/>
              <a:gd name="T6" fmla="*/ 7 w 20"/>
              <a:gd name="T7" fmla="*/ 3 h 28"/>
              <a:gd name="T8" fmla="*/ 13 w 20"/>
              <a:gd name="T9" fmla="*/ 0 h 28"/>
              <a:gd name="T10" fmla="*/ 20 w 20"/>
              <a:gd name="T11" fmla="*/ 7 h 28"/>
              <a:gd name="T12" fmla="*/ 13 w 20"/>
              <a:gd name="T13" fmla="*/ 11 h 28"/>
              <a:gd name="T14" fmla="*/ 10 w 20"/>
              <a:gd name="T15" fmla="*/ 16 h 28"/>
              <a:gd name="T16" fmla="*/ 10 w 20"/>
              <a:gd name="T17" fmla="*/ 2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8">
                <a:moveTo>
                  <a:pt x="10" y="26"/>
                </a:moveTo>
                <a:lnTo>
                  <a:pt x="5" y="28"/>
                </a:lnTo>
                <a:lnTo>
                  <a:pt x="0" y="12"/>
                </a:lnTo>
                <a:lnTo>
                  <a:pt x="7" y="3"/>
                </a:lnTo>
                <a:lnTo>
                  <a:pt x="13" y="0"/>
                </a:lnTo>
                <a:lnTo>
                  <a:pt x="20" y="7"/>
                </a:lnTo>
                <a:lnTo>
                  <a:pt x="13" y="11"/>
                </a:lnTo>
                <a:lnTo>
                  <a:pt x="10" y="16"/>
                </a:lnTo>
                <a:lnTo>
                  <a:pt x="10" y="26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41" name="Freeform 9">
            <a:extLst>
              <a:ext uri="{FF2B5EF4-FFF2-40B4-BE49-F238E27FC236}">
                <a16:creationId xmlns:a16="http://schemas.microsoft.com/office/drawing/2014/main" id="{EBAE3573-BAFE-448A-BF93-500690605241}"/>
              </a:ext>
            </a:extLst>
          </p:cNvPr>
          <p:cNvSpPr>
            <a:spLocks/>
          </p:cNvSpPr>
          <p:nvPr/>
        </p:nvSpPr>
        <p:spPr bwMode="auto">
          <a:xfrm>
            <a:off x="6219826" y="3011488"/>
            <a:ext cx="49213" cy="100013"/>
          </a:xfrm>
          <a:custGeom>
            <a:avLst/>
            <a:gdLst>
              <a:gd name="T0" fmla="*/ 22 w 31"/>
              <a:gd name="T1" fmla="*/ 17 h 63"/>
              <a:gd name="T2" fmla="*/ 20 w 31"/>
              <a:gd name="T3" fmla="*/ 24 h 63"/>
              <a:gd name="T4" fmla="*/ 23 w 31"/>
              <a:gd name="T5" fmla="*/ 33 h 63"/>
              <a:gd name="T6" fmla="*/ 31 w 31"/>
              <a:gd name="T7" fmla="*/ 38 h 63"/>
              <a:gd name="T8" fmla="*/ 31 w 31"/>
              <a:gd name="T9" fmla="*/ 44 h 63"/>
              <a:gd name="T10" fmla="*/ 25 w 31"/>
              <a:gd name="T11" fmla="*/ 46 h 63"/>
              <a:gd name="T12" fmla="*/ 25 w 31"/>
              <a:gd name="T13" fmla="*/ 53 h 63"/>
              <a:gd name="T14" fmla="*/ 18 w 31"/>
              <a:gd name="T15" fmla="*/ 63 h 63"/>
              <a:gd name="T16" fmla="*/ 15 w 31"/>
              <a:gd name="T17" fmla="*/ 62 h 63"/>
              <a:gd name="T18" fmla="*/ 14 w 31"/>
              <a:gd name="T19" fmla="*/ 57 h 63"/>
              <a:gd name="T20" fmla="*/ 4 w 31"/>
              <a:gd name="T21" fmla="*/ 50 h 63"/>
              <a:gd name="T22" fmla="*/ 2 w 31"/>
              <a:gd name="T23" fmla="*/ 40 h 63"/>
              <a:gd name="T24" fmla="*/ 3 w 31"/>
              <a:gd name="T25" fmla="*/ 26 h 63"/>
              <a:gd name="T26" fmla="*/ 4 w 31"/>
              <a:gd name="T27" fmla="*/ 20 h 63"/>
              <a:gd name="T28" fmla="*/ 1 w 31"/>
              <a:gd name="T29" fmla="*/ 17 h 63"/>
              <a:gd name="T30" fmla="*/ 0 w 31"/>
              <a:gd name="T31" fmla="*/ 10 h 63"/>
              <a:gd name="T32" fmla="*/ 6 w 31"/>
              <a:gd name="T33" fmla="*/ 0 h 63"/>
              <a:gd name="T34" fmla="*/ 7 w 31"/>
              <a:gd name="T35" fmla="*/ 4 h 63"/>
              <a:gd name="T36" fmla="*/ 12 w 31"/>
              <a:gd name="T37" fmla="*/ 2 h 63"/>
              <a:gd name="T38" fmla="*/ 16 w 31"/>
              <a:gd name="T39" fmla="*/ 8 h 63"/>
              <a:gd name="T40" fmla="*/ 20 w 31"/>
              <a:gd name="T41" fmla="*/ 10 h 63"/>
              <a:gd name="T42" fmla="*/ 22 w 31"/>
              <a:gd name="T43" fmla="*/ 17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1" h="63">
                <a:moveTo>
                  <a:pt x="22" y="17"/>
                </a:moveTo>
                <a:lnTo>
                  <a:pt x="20" y="24"/>
                </a:lnTo>
                <a:lnTo>
                  <a:pt x="23" y="33"/>
                </a:lnTo>
                <a:lnTo>
                  <a:pt x="31" y="38"/>
                </a:lnTo>
                <a:lnTo>
                  <a:pt x="31" y="44"/>
                </a:lnTo>
                <a:lnTo>
                  <a:pt x="25" y="46"/>
                </a:lnTo>
                <a:lnTo>
                  <a:pt x="25" y="53"/>
                </a:lnTo>
                <a:lnTo>
                  <a:pt x="18" y="63"/>
                </a:lnTo>
                <a:lnTo>
                  <a:pt x="15" y="62"/>
                </a:lnTo>
                <a:lnTo>
                  <a:pt x="14" y="57"/>
                </a:lnTo>
                <a:lnTo>
                  <a:pt x="4" y="50"/>
                </a:lnTo>
                <a:lnTo>
                  <a:pt x="2" y="40"/>
                </a:lnTo>
                <a:lnTo>
                  <a:pt x="3" y="26"/>
                </a:lnTo>
                <a:lnTo>
                  <a:pt x="4" y="20"/>
                </a:lnTo>
                <a:lnTo>
                  <a:pt x="1" y="17"/>
                </a:lnTo>
                <a:lnTo>
                  <a:pt x="0" y="10"/>
                </a:lnTo>
                <a:lnTo>
                  <a:pt x="6" y="0"/>
                </a:lnTo>
                <a:lnTo>
                  <a:pt x="7" y="4"/>
                </a:lnTo>
                <a:lnTo>
                  <a:pt x="12" y="2"/>
                </a:lnTo>
                <a:lnTo>
                  <a:pt x="16" y="8"/>
                </a:lnTo>
                <a:lnTo>
                  <a:pt x="20" y="10"/>
                </a:lnTo>
                <a:lnTo>
                  <a:pt x="22" y="17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42" name="Freeform 10">
            <a:extLst>
              <a:ext uri="{FF2B5EF4-FFF2-40B4-BE49-F238E27FC236}">
                <a16:creationId xmlns:a16="http://schemas.microsoft.com/office/drawing/2014/main" id="{0022AFAE-B926-46DC-A6F5-C20AE4741E2D}"/>
              </a:ext>
            </a:extLst>
          </p:cNvPr>
          <p:cNvSpPr>
            <a:spLocks/>
          </p:cNvSpPr>
          <p:nvPr/>
        </p:nvSpPr>
        <p:spPr bwMode="auto">
          <a:xfrm>
            <a:off x="7170737" y="3557588"/>
            <a:ext cx="134938" cy="117475"/>
          </a:xfrm>
          <a:custGeom>
            <a:avLst/>
            <a:gdLst>
              <a:gd name="T0" fmla="*/ 0 w 85"/>
              <a:gd name="T1" fmla="*/ 38 h 74"/>
              <a:gd name="T2" fmla="*/ 3 w 85"/>
              <a:gd name="T3" fmla="*/ 37 h 74"/>
              <a:gd name="T4" fmla="*/ 4 w 85"/>
              <a:gd name="T5" fmla="*/ 42 h 74"/>
              <a:gd name="T6" fmla="*/ 18 w 85"/>
              <a:gd name="T7" fmla="*/ 39 h 74"/>
              <a:gd name="T8" fmla="*/ 33 w 85"/>
              <a:gd name="T9" fmla="*/ 40 h 74"/>
              <a:gd name="T10" fmla="*/ 44 w 85"/>
              <a:gd name="T11" fmla="*/ 40 h 74"/>
              <a:gd name="T12" fmla="*/ 54 w 85"/>
              <a:gd name="T13" fmla="*/ 26 h 74"/>
              <a:gd name="T14" fmla="*/ 66 w 85"/>
              <a:gd name="T15" fmla="*/ 13 h 74"/>
              <a:gd name="T16" fmla="*/ 76 w 85"/>
              <a:gd name="T17" fmla="*/ 0 h 74"/>
              <a:gd name="T18" fmla="*/ 80 w 85"/>
              <a:gd name="T19" fmla="*/ 7 h 74"/>
              <a:gd name="T20" fmla="*/ 85 w 85"/>
              <a:gd name="T21" fmla="*/ 24 h 74"/>
              <a:gd name="T22" fmla="*/ 75 w 85"/>
              <a:gd name="T23" fmla="*/ 24 h 74"/>
              <a:gd name="T24" fmla="*/ 76 w 85"/>
              <a:gd name="T25" fmla="*/ 37 h 74"/>
              <a:gd name="T26" fmla="*/ 79 w 85"/>
              <a:gd name="T27" fmla="*/ 40 h 74"/>
              <a:gd name="T28" fmla="*/ 72 w 85"/>
              <a:gd name="T29" fmla="*/ 44 h 74"/>
              <a:gd name="T30" fmla="*/ 72 w 85"/>
              <a:gd name="T31" fmla="*/ 53 h 74"/>
              <a:gd name="T32" fmla="*/ 68 w 85"/>
              <a:gd name="T33" fmla="*/ 61 h 74"/>
              <a:gd name="T34" fmla="*/ 69 w 85"/>
              <a:gd name="T35" fmla="*/ 70 h 74"/>
              <a:gd name="T36" fmla="*/ 65 w 85"/>
              <a:gd name="T37" fmla="*/ 74 h 74"/>
              <a:gd name="T38" fmla="*/ 10 w 85"/>
              <a:gd name="T39" fmla="*/ 64 h 74"/>
              <a:gd name="T40" fmla="*/ 1 w 85"/>
              <a:gd name="T41" fmla="*/ 43 h 74"/>
              <a:gd name="T42" fmla="*/ 0 w 85"/>
              <a:gd name="T43" fmla="*/ 3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5" h="74">
                <a:moveTo>
                  <a:pt x="0" y="38"/>
                </a:moveTo>
                <a:lnTo>
                  <a:pt x="3" y="37"/>
                </a:lnTo>
                <a:lnTo>
                  <a:pt x="4" y="42"/>
                </a:lnTo>
                <a:lnTo>
                  <a:pt x="18" y="39"/>
                </a:lnTo>
                <a:lnTo>
                  <a:pt x="33" y="40"/>
                </a:lnTo>
                <a:lnTo>
                  <a:pt x="44" y="40"/>
                </a:lnTo>
                <a:lnTo>
                  <a:pt x="54" y="26"/>
                </a:lnTo>
                <a:lnTo>
                  <a:pt x="66" y="13"/>
                </a:lnTo>
                <a:lnTo>
                  <a:pt x="76" y="0"/>
                </a:lnTo>
                <a:lnTo>
                  <a:pt x="80" y="7"/>
                </a:lnTo>
                <a:lnTo>
                  <a:pt x="85" y="24"/>
                </a:lnTo>
                <a:lnTo>
                  <a:pt x="75" y="24"/>
                </a:lnTo>
                <a:lnTo>
                  <a:pt x="76" y="37"/>
                </a:lnTo>
                <a:lnTo>
                  <a:pt x="79" y="40"/>
                </a:lnTo>
                <a:lnTo>
                  <a:pt x="72" y="44"/>
                </a:lnTo>
                <a:lnTo>
                  <a:pt x="72" y="53"/>
                </a:lnTo>
                <a:lnTo>
                  <a:pt x="68" y="61"/>
                </a:lnTo>
                <a:lnTo>
                  <a:pt x="69" y="70"/>
                </a:lnTo>
                <a:lnTo>
                  <a:pt x="65" y="74"/>
                </a:lnTo>
                <a:lnTo>
                  <a:pt x="10" y="64"/>
                </a:lnTo>
                <a:lnTo>
                  <a:pt x="1" y="43"/>
                </a:lnTo>
                <a:lnTo>
                  <a:pt x="0" y="3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43" name="Freeform 11">
            <a:extLst>
              <a:ext uri="{FF2B5EF4-FFF2-40B4-BE49-F238E27FC236}">
                <a16:creationId xmlns:a16="http://schemas.microsoft.com/office/drawing/2014/main" id="{DBC47E8B-D595-4FC3-87B8-42341DEABC68}"/>
              </a:ext>
            </a:extLst>
          </p:cNvPr>
          <p:cNvSpPr>
            <a:spLocks noEditPoints="1"/>
          </p:cNvSpPr>
          <p:nvPr/>
        </p:nvSpPr>
        <p:spPr bwMode="auto">
          <a:xfrm>
            <a:off x="3743326" y="5137151"/>
            <a:ext cx="449263" cy="1089025"/>
          </a:xfrm>
          <a:custGeom>
            <a:avLst/>
            <a:gdLst>
              <a:gd name="T0" fmla="*/ 331 w 1160"/>
              <a:gd name="T1" fmla="*/ 82 h 2811"/>
              <a:gd name="T2" fmla="*/ 436 w 1160"/>
              <a:gd name="T3" fmla="*/ 17 h 2811"/>
              <a:gd name="T4" fmla="*/ 602 w 1160"/>
              <a:gd name="T5" fmla="*/ 174 h 2811"/>
              <a:gd name="T6" fmla="*/ 761 w 1160"/>
              <a:gd name="T7" fmla="*/ 250 h 2811"/>
              <a:gd name="T8" fmla="*/ 855 w 1160"/>
              <a:gd name="T9" fmla="*/ 321 h 2811"/>
              <a:gd name="T10" fmla="*/ 877 w 1160"/>
              <a:gd name="T11" fmla="*/ 473 h 2811"/>
              <a:gd name="T12" fmla="*/ 1016 w 1160"/>
              <a:gd name="T13" fmla="*/ 472 h 2811"/>
              <a:gd name="T14" fmla="*/ 1076 w 1160"/>
              <a:gd name="T15" fmla="*/ 332 h 2811"/>
              <a:gd name="T16" fmla="*/ 1153 w 1160"/>
              <a:gd name="T17" fmla="*/ 365 h 2811"/>
              <a:gd name="T18" fmla="*/ 1105 w 1160"/>
              <a:gd name="T19" fmla="*/ 480 h 2811"/>
              <a:gd name="T20" fmla="*/ 990 w 1160"/>
              <a:gd name="T21" fmla="*/ 597 h 2811"/>
              <a:gd name="T22" fmla="*/ 904 w 1160"/>
              <a:gd name="T23" fmla="*/ 781 h 2811"/>
              <a:gd name="T24" fmla="*/ 914 w 1160"/>
              <a:gd name="T25" fmla="*/ 953 h 2811"/>
              <a:gd name="T26" fmla="*/ 907 w 1160"/>
              <a:gd name="T27" fmla="*/ 1027 h 2811"/>
              <a:gd name="T28" fmla="*/ 1014 w 1160"/>
              <a:gd name="T29" fmla="*/ 1144 h 2811"/>
              <a:gd name="T30" fmla="*/ 1067 w 1160"/>
              <a:gd name="T31" fmla="*/ 1239 h 2811"/>
              <a:gd name="T32" fmla="*/ 1027 w 1160"/>
              <a:gd name="T33" fmla="*/ 1389 h 2811"/>
              <a:gd name="T34" fmla="*/ 797 w 1160"/>
              <a:gd name="T35" fmla="*/ 1452 h 2811"/>
              <a:gd name="T36" fmla="*/ 745 w 1160"/>
              <a:gd name="T37" fmla="*/ 1494 h 2811"/>
              <a:gd name="T38" fmla="*/ 770 w 1160"/>
              <a:gd name="T39" fmla="*/ 1600 h 2811"/>
              <a:gd name="T40" fmla="*/ 668 w 1160"/>
              <a:gd name="T41" fmla="*/ 1641 h 2811"/>
              <a:gd name="T42" fmla="*/ 573 w 1160"/>
              <a:gd name="T43" fmla="*/ 1632 h 2811"/>
              <a:gd name="T44" fmla="*/ 659 w 1160"/>
              <a:gd name="T45" fmla="*/ 1741 h 2811"/>
              <a:gd name="T46" fmla="*/ 722 w 1160"/>
              <a:gd name="T47" fmla="*/ 1759 h 2811"/>
              <a:gd name="T48" fmla="*/ 626 w 1160"/>
              <a:gd name="T49" fmla="*/ 1837 h 2811"/>
              <a:gd name="T50" fmla="*/ 639 w 1160"/>
              <a:gd name="T51" fmla="*/ 1966 h 2811"/>
              <a:gd name="T52" fmla="*/ 536 w 1160"/>
              <a:gd name="T53" fmla="*/ 2010 h 2811"/>
              <a:gd name="T54" fmla="*/ 623 w 1160"/>
              <a:gd name="T55" fmla="*/ 2134 h 2811"/>
              <a:gd name="T56" fmla="*/ 695 w 1160"/>
              <a:gd name="T57" fmla="*/ 2225 h 2811"/>
              <a:gd name="T58" fmla="*/ 626 w 1160"/>
              <a:gd name="T59" fmla="*/ 2369 h 2811"/>
              <a:gd name="T60" fmla="*/ 567 w 1160"/>
              <a:gd name="T61" fmla="*/ 2441 h 2811"/>
              <a:gd name="T62" fmla="*/ 683 w 1160"/>
              <a:gd name="T63" fmla="*/ 2574 h 2811"/>
              <a:gd name="T64" fmla="*/ 590 w 1160"/>
              <a:gd name="T65" fmla="*/ 2557 h 2811"/>
              <a:gd name="T66" fmla="*/ 383 w 1160"/>
              <a:gd name="T67" fmla="*/ 2498 h 2811"/>
              <a:gd name="T68" fmla="*/ 317 w 1160"/>
              <a:gd name="T69" fmla="*/ 2442 h 2811"/>
              <a:gd name="T70" fmla="*/ 241 w 1160"/>
              <a:gd name="T71" fmla="*/ 2324 h 2811"/>
              <a:gd name="T72" fmla="*/ 278 w 1160"/>
              <a:gd name="T73" fmla="*/ 2234 h 2811"/>
              <a:gd name="T74" fmla="*/ 264 w 1160"/>
              <a:gd name="T75" fmla="*/ 2121 h 2811"/>
              <a:gd name="T76" fmla="*/ 226 w 1160"/>
              <a:gd name="T77" fmla="*/ 1961 h 2811"/>
              <a:gd name="T78" fmla="*/ 232 w 1160"/>
              <a:gd name="T79" fmla="*/ 1914 h 2811"/>
              <a:gd name="T80" fmla="*/ 206 w 1160"/>
              <a:gd name="T81" fmla="*/ 1862 h 2811"/>
              <a:gd name="T82" fmla="*/ 119 w 1160"/>
              <a:gd name="T83" fmla="*/ 1733 h 2811"/>
              <a:gd name="T84" fmla="*/ 99 w 1160"/>
              <a:gd name="T85" fmla="*/ 1613 h 2811"/>
              <a:gd name="T86" fmla="*/ 88 w 1160"/>
              <a:gd name="T87" fmla="*/ 1451 h 2811"/>
              <a:gd name="T88" fmla="*/ 78 w 1160"/>
              <a:gd name="T89" fmla="*/ 1338 h 2811"/>
              <a:gd name="T90" fmla="*/ 98 w 1160"/>
              <a:gd name="T91" fmla="*/ 1204 h 2811"/>
              <a:gd name="T92" fmla="*/ 102 w 1160"/>
              <a:gd name="T93" fmla="*/ 1051 h 2811"/>
              <a:gd name="T94" fmla="*/ 63 w 1160"/>
              <a:gd name="T95" fmla="*/ 957 h 2811"/>
              <a:gd name="T96" fmla="*/ 27 w 1160"/>
              <a:gd name="T97" fmla="*/ 723 h 2811"/>
              <a:gd name="T98" fmla="*/ 17 w 1160"/>
              <a:gd name="T99" fmla="*/ 564 h 2811"/>
              <a:gd name="T100" fmla="*/ 94 w 1160"/>
              <a:gd name="T101" fmla="*/ 431 h 2811"/>
              <a:gd name="T102" fmla="*/ 77 w 1160"/>
              <a:gd name="T103" fmla="*/ 370 h 2811"/>
              <a:gd name="T104" fmla="*/ 128 w 1160"/>
              <a:gd name="T105" fmla="*/ 186 h 2811"/>
              <a:gd name="T106" fmla="*/ 130 w 1160"/>
              <a:gd name="T107" fmla="*/ 77 h 2811"/>
              <a:gd name="T108" fmla="*/ 281 w 1160"/>
              <a:gd name="T109" fmla="*/ 20 h 2811"/>
              <a:gd name="T110" fmla="*/ 889 w 1160"/>
              <a:gd name="T111" fmla="*/ 2811 h 2811"/>
              <a:gd name="T112" fmla="*/ 806 w 1160"/>
              <a:gd name="T113" fmla="*/ 2780 h 2811"/>
              <a:gd name="T114" fmla="*/ 662 w 1160"/>
              <a:gd name="T115" fmla="*/ 2598 h 2811"/>
              <a:gd name="T116" fmla="*/ 759 w 1160"/>
              <a:gd name="T117" fmla="*/ 2697 h 2811"/>
              <a:gd name="T118" fmla="*/ 959 w 1160"/>
              <a:gd name="T119" fmla="*/ 2766 h 28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60" h="2811">
                <a:moveTo>
                  <a:pt x="281" y="20"/>
                </a:moveTo>
                <a:lnTo>
                  <a:pt x="331" y="82"/>
                </a:lnTo>
                <a:lnTo>
                  <a:pt x="352" y="13"/>
                </a:lnTo>
                <a:lnTo>
                  <a:pt x="436" y="17"/>
                </a:lnTo>
                <a:lnTo>
                  <a:pt x="450" y="35"/>
                </a:lnTo>
                <a:lnTo>
                  <a:pt x="602" y="174"/>
                </a:lnTo>
                <a:lnTo>
                  <a:pt x="663" y="187"/>
                </a:lnTo>
                <a:lnTo>
                  <a:pt x="761" y="250"/>
                </a:lnTo>
                <a:lnTo>
                  <a:pt x="840" y="283"/>
                </a:lnTo>
                <a:lnTo>
                  <a:pt x="855" y="321"/>
                </a:lnTo>
                <a:lnTo>
                  <a:pt x="801" y="450"/>
                </a:lnTo>
                <a:lnTo>
                  <a:pt x="877" y="473"/>
                </a:lnTo>
                <a:lnTo>
                  <a:pt x="960" y="486"/>
                </a:lnTo>
                <a:lnTo>
                  <a:pt x="1016" y="472"/>
                </a:lnTo>
                <a:lnTo>
                  <a:pt x="1074" y="407"/>
                </a:lnTo>
                <a:lnTo>
                  <a:pt x="1076" y="332"/>
                </a:lnTo>
                <a:lnTo>
                  <a:pt x="1111" y="316"/>
                </a:lnTo>
                <a:lnTo>
                  <a:pt x="1153" y="365"/>
                </a:lnTo>
                <a:lnTo>
                  <a:pt x="1160" y="433"/>
                </a:lnTo>
                <a:lnTo>
                  <a:pt x="1105" y="480"/>
                </a:lnTo>
                <a:lnTo>
                  <a:pt x="1060" y="514"/>
                </a:lnTo>
                <a:lnTo>
                  <a:pt x="990" y="597"/>
                </a:lnTo>
                <a:lnTo>
                  <a:pt x="911" y="713"/>
                </a:lnTo>
                <a:lnTo>
                  <a:pt x="904" y="781"/>
                </a:lnTo>
                <a:lnTo>
                  <a:pt x="899" y="868"/>
                </a:lnTo>
                <a:lnTo>
                  <a:pt x="914" y="953"/>
                </a:lnTo>
                <a:lnTo>
                  <a:pt x="902" y="972"/>
                </a:lnTo>
                <a:lnTo>
                  <a:pt x="907" y="1027"/>
                </a:lnTo>
                <a:lnTo>
                  <a:pt x="910" y="1071"/>
                </a:lnTo>
                <a:lnTo>
                  <a:pt x="1014" y="1144"/>
                </a:lnTo>
                <a:lnTo>
                  <a:pt x="1015" y="1202"/>
                </a:lnTo>
                <a:lnTo>
                  <a:pt x="1067" y="1239"/>
                </a:lnTo>
                <a:lnTo>
                  <a:pt x="1071" y="1280"/>
                </a:lnTo>
                <a:lnTo>
                  <a:pt x="1027" y="1389"/>
                </a:lnTo>
                <a:lnTo>
                  <a:pt x="933" y="1434"/>
                </a:lnTo>
                <a:lnTo>
                  <a:pt x="797" y="1452"/>
                </a:lnTo>
                <a:lnTo>
                  <a:pt x="719" y="1443"/>
                </a:lnTo>
                <a:lnTo>
                  <a:pt x="745" y="1494"/>
                </a:lnTo>
                <a:lnTo>
                  <a:pt x="747" y="1557"/>
                </a:lnTo>
                <a:lnTo>
                  <a:pt x="770" y="1600"/>
                </a:lnTo>
                <a:lnTo>
                  <a:pt x="736" y="1629"/>
                </a:lnTo>
                <a:lnTo>
                  <a:pt x="668" y="1641"/>
                </a:lnTo>
                <a:lnTo>
                  <a:pt x="594" y="1610"/>
                </a:lnTo>
                <a:lnTo>
                  <a:pt x="573" y="1632"/>
                </a:lnTo>
                <a:lnTo>
                  <a:pt x="606" y="1716"/>
                </a:lnTo>
                <a:lnTo>
                  <a:pt x="659" y="1741"/>
                </a:lnTo>
                <a:lnTo>
                  <a:pt x="689" y="1715"/>
                </a:lnTo>
                <a:lnTo>
                  <a:pt x="722" y="1759"/>
                </a:lnTo>
                <a:lnTo>
                  <a:pt x="666" y="1785"/>
                </a:lnTo>
                <a:lnTo>
                  <a:pt x="626" y="1837"/>
                </a:lnTo>
                <a:lnTo>
                  <a:pt x="641" y="1922"/>
                </a:lnTo>
                <a:lnTo>
                  <a:pt x="639" y="1966"/>
                </a:lnTo>
                <a:lnTo>
                  <a:pt x="575" y="1967"/>
                </a:lnTo>
                <a:lnTo>
                  <a:pt x="536" y="2010"/>
                </a:lnTo>
                <a:lnTo>
                  <a:pt x="537" y="2072"/>
                </a:lnTo>
                <a:lnTo>
                  <a:pt x="623" y="2134"/>
                </a:lnTo>
                <a:lnTo>
                  <a:pt x="693" y="2150"/>
                </a:lnTo>
                <a:lnTo>
                  <a:pt x="695" y="2225"/>
                </a:lnTo>
                <a:lnTo>
                  <a:pt x="633" y="2272"/>
                </a:lnTo>
                <a:lnTo>
                  <a:pt x="626" y="2369"/>
                </a:lnTo>
                <a:lnTo>
                  <a:pt x="578" y="2402"/>
                </a:lnTo>
                <a:lnTo>
                  <a:pt x="567" y="2441"/>
                </a:lnTo>
                <a:lnTo>
                  <a:pt x="621" y="2527"/>
                </a:lnTo>
                <a:lnTo>
                  <a:pt x="683" y="2574"/>
                </a:lnTo>
                <a:lnTo>
                  <a:pt x="654" y="2570"/>
                </a:lnTo>
                <a:lnTo>
                  <a:pt x="590" y="2557"/>
                </a:lnTo>
                <a:lnTo>
                  <a:pt x="429" y="2546"/>
                </a:lnTo>
                <a:lnTo>
                  <a:pt x="383" y="2498"/>
                </a:lnTo>
                <a:lnTo>
                  <a:pt x="359" y="2436"/>
                </a:lnTo>
                <a:lnTo>
                  <a:pt x="317" y="2442"/>
                </a:lnTo>
                <a:lnTo>
                  <a:pt x="282" y="2412"/>
                </a:lnTo>
                <a:lnTo>
                  <a:pt x="241" y="2324"/>
                </a:lnTo>
                <a:lnTo>
                  <a:pt x="277" y="2287"/>
                </a:lnTo>
                <a:lnTo>
                  <a:pt x="278" y="2234"/>
                </a:lnTo>
                <a:lnTo>
                  <a:pt x="255" y="2192"/>
                </a:lnTo>
                <a:lnTo>
                  <a:pt x="264" y="2121"/>
                </a:lnTo>
                <a:lnTo>
                  <a:pt x="250" y="2010"/>
                </a:lnTo>
                <a:lnTo>
                  <a:pt x="226" y="1961"/>
                </a:lnTo>
                <a:lnTo>
                  <a:pt x="250" y="1945"/>
                </a:lnTo>
                <a:lnTo>
                  <a:pt x="232" y="1914"/>
                </a:lnTo>
                <a:lnTo>
                  <a:pt x="195" y="1897"/>
                </a:lnTo>
                <a:lnTo>
                  <a:pt x="206" y="1862"/>
                </a:lnTo>
                <a:lnTo>
                  <a:pt x="165" y="1830"/>
                </a:lnTo>
                <a:lnTo>
                  <a:pt x="119" y="1733"/>
                </a:lnTo>
                <a:lnTo>
                  <a:pt x="141" y="1716"/>
                </a:lnTo>
                <a:lnTo>
                  <a:pt x="99" y="1613"/>
                </a:lnTo>
                <a:lnTo>
                  <a:pt x="90" y="1526"/>
                </a:lnTo>
                <a:lnTo>
                  <a:pt x="88" y="1451"/>
                </a:lnTo>
                <a:lnTo>
                  <a:pt x="121" y="1420"/>
                </a:lnTo>
                <a:lnTo>
                  <a:pt x="78" y="1338"/>
                </a:lnTo>
                <a:lnTo>
                  <a:pt x="58" y="1260"/>
                </a:lnTo>
                <a:lnTo>
                  <a:pt x="98" y="1204"/>
                </a:lnTo>
                <a:lnTo>
                  <a:pt x="80" y="1134"/>
                </a:lnTo>
                <a:lnTo>
                  <a:pt x="102" y="1051"/>
                </a:lnTo>
                <a:lnTo>
                  <a:pt x="85" y="973"/>
                </a:lnTo>
                <a:lnTo>
                  <a:pt x="63" y="957"/>
                </a:lnTo>
                <a:lnTo>
                  <a:pt x="0" y="811"/>
                </a:lnTo>
                <a:lnTo>
                  <a:pt x="27" y="723"/>
                </a:lnTo>
                <a:lnTo>
                  <a:pt x="5" y="641"/>
                </a:lnTo>
                <a:lnTo>
                  <a:pt x="17" y="564"/>
                </a:lnTo>
                <a:lnTo>
                  <a:pt x="51" y="484"/>
                </a:lnTo>
                <a:lnTo>
                  <a:pt x="94" y="431"/>
                </a:lnTo>
                <a:lnTo>
                  <a:pt x="67" y="397"/>
                </a:lnTo>
                <a:lnTo>
                  <a:pt x="77" y="370"/>
                </a:lnTo>
                <a:lnTo>
                  <a:pt x="54" y="228"/>
                </a:lnTo>
                <a:lnTo>
                  <a:pt x="128" y="186"/>
                </a:lnTo>
                <a:lnTo>
                  <a:pt x="142" y="98"/>
                </a:lnTo>
                <a:lnTo>
                  <a:pt x="130" y="77"/>
                </a:lnTo>
                <a:lnTo>
                  <a:pt x="182" y="0"/>
                </a:lnTo>
                <a:lnTo>
                  <a:pt x="281" y="20"/>
                </a:lnTo>
                <a:moveTo>
                  <a:pt x="947" y="2807"/>
                </a:moveTo>
                <a:lnTo>
                  <a:pt x="889" y="2811"/>
                </a:lnTo>
                <a:lnTo>
                  <a:pt x="845" y="2782"/>
                </a:lnTo>
                <a:lnTo>
                  <a:pt x="806" y="2780"/>
                </a:lnTo>
                <a:lnTo>
                  <a:pt x="739" y="2780"/>
                </a:lnTo>
                <a:lnTo>
                  <a:pt x="662" y="2598"/>
                </a:lnTo>
                <a:lnTo>
                  <a:pt x="702" y="2636"/>
                </a:lnTo>
                <a:lnTo>
                  <a:pt x="759" y="2697"/>
                </a:lnTo>
                <a:lnTo>
                  <a:pt x="862" y="2746"/>
                </a:lnTo>
                <a:lnTo>
                  <a:pt x="959" y="2766"/>
                </a:lnTo>
                <a:lnTo>
                  <a:pt x="947" y="2807"/>
                </a:ln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44" name="Freeform 12">
            <a:extLst>
              <a:ext uri="{FF2B5EF4-FFF2-40B4-BE49-F238E27FC236}">
                <a16:creationId xmlns:a16="http://schemas.microsoft.com/office/drawing/2014/main" id="{49923DCB-13B5-4BED-8520-CC572EFCB61F}"/>
              </a:ext>
            </a:extLst>
          </p:cNvPr>
          <p:cNvSpPr>
            <a:spLocks/>
          </p:cNvSpPr>
          <p:nvPr/>
        </p:nvSpPr>
        <p:spPr bwMode="auto">
          <a:xfrm>
            <a:off x="6870701" y="3059113"/>
            <a:ext cx="92075" cy="80963"/>
          </a:xfrm>
          <a:custGeom>
            <a:avLst/>
            <a:gdLst>
              <a:gd name="T0" fmla="*/ 0 w 58"/>
              <a:gd name="T1" fmla="*/ 3 h 51"/>
              <a:gd name="T2" fmla="*/ 23 w 58"/>
              <a:gd name="T3" fmla="*/ 0 h 51"/>
              <a:gd name="T4" fmla="*/ 27 w 58"/>
              <a:gd name="T5" fmla="*/ 5 h 51"/>
              <a:gd name="T6" fmla="*/ 34 w 58"/>
              <a:gd name="T7" fmla="*/ 9 h 51"/>
              <a:gd name="T8" fmla="*/ 32 w 58"/>
              <a:gd name="T9" fmla="*/ 14 h 51"/>
              <a:gd name="T10" fmla="*/ 42 w 58"/>
              <a:gd name="T11" fmla="*/ 21 h 51"/>
              <a:gd name="T12" fmla="*/ 39 w 58"/>
              <a:gd name="T13" fmla="*/ 27 h 51"/>
              <a:gd name="T14" fmla="*/ 47 w 58"/>
              <a:gd name="T15" fmla="*/ 33 h 51"/>
              <a:gd name="T16" fmla="*/ 55 w 58"/>
              <a:gd name="T17" fmla="*/ 36 h 51"/>
              <a:gd name="T18" fmla="*/ 58 w 58"/>
              <a:gd name="T19" fmla="*/ 51 h 51"/>
              <a:gd name="T20" fmla="*/ 52 w 58"/>
              <a:gd name="T21" fmla="*/ 51 h 51"/>
              <a:gd name="T22" fmla="*/ 43 w 58"/>
              <a:gd name="T23" fmla="*/ 39 h 51"/>
              <a:gd name="T24" fmla="*/ 42 w 58"/>
              <a:gd name="T25" fmla="*/ 36 h 51"/>
              <a:gd name="T26" fmla="*/ 35 w 58"/>
              <a:gd name="T27" fmla="*/ 36 h 51"/>
              <a:gd name="T28" fmla="*/ 29 w 58"/>
              <a:gd name="T29" fmla="*/ 31 h 51"/>
              <a:gd name="T30" fmla="*/ 26 w 58"/>
              <a:gd name="T31" fmla="*/ 31 h 51"/>
              <a:gd name="T32" fmla="*/ 18 w 58"/>
              <a:gd name="T33" fmla="*/ 25 h 51"/>
              <a:gd name="T34" fmla="*/ 4 w 58"/>
              <a:gd name="T35" fmla="*/ 20 h 51"/>
              <a:gd name="T36" fmla="*/ 4 w 58"/>
              <a:gd name="T37" fmla="*/ 10 h 51"/>
              <a:gd name="T38" fmla="*/ 0 w 58"/>
              <a:gd name="T39" fmla="*/ 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8" h="51">
                <a:moveTo>
                  <a:pt x="0" y="3"/>
                </a:moveTo>
                <a:lnTo>
                  <a:pt x="23" y="0"/>
                </a:lnTo>
                <a:lnTo>
                  <a:pt x="27" y="5"/>
                </a:lnTo>
                <a:lnTo>
                  <a:pt x="34" y="9"/>
                </a:lnTo>
                <a:lnTo>
                  <a:pt x="32" y="14"/>
                </a:lnTo>
                <a:lnTo>
                  <a:pt x="42" y="21"/>
                </a:lnTo>
                <a:lnTo>
                  <a:pt x="39" y="27"/>
                </a:lnTo>
                <a:lnTo>
                  <a:pt x="47" y="33"/>
                </a:lnTo>
                <a:lnTo>
                  <a:pt x="55" y="36"/>
                </a:lnTo>
                <a:lnTo>
                  <a:pt x="58" y="51"/>
                </a:lnTo>
                <a:lnTo>
                  <a:pt x="52" y="51"/>
                </a:lnTo>
                <a:lnTo>
                  <a:pt x="43" y="39"/>
                </a:lnTo>
                <a:lnTo>
                  <a:pt x="42" y="36"/>
                </a:lnTo>
                <a:lnTo>
                  <a:pt x="35" y="36"/>
                </a:lnTo>
                <a:lnTo>
                  <a:pt x="29" y="31"/>
                </a:lnTo>
                <a:lnTo>
                  <a:pt x="26" y="31"/>
                </a:lnTo>
                <a:lnTo>
                  <a:pt x="18" y="25"/>
                </a:lnTo>
                <a:lnTo>
                  <a:pt x="4" y="20"/>
                </a:lnTo>
                <a:lnTo>
                  <a:pt x="4" y="10"/>
                </a:lnTo>
                <a:lnTo>
                  <a:pt x="0" y="3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45" name="Freeform 13">
            <a:extLst>
              <a:ext uri="{FF2B5EF4-FFF2-40B4-BE49-F238E27FC236}">
                <a16:creationId xmlns:a16="http://schemas.microsoft.com/office/drawing/2014/main" id="{2C26BF04-78A4-4C7C-8089-D3D90648E104}"/>
              </a:ext>
            </a:extLst>
          </p:cNvPr>
          <p:cNvSpPr>
            <a:spLocks noEditPoints="1"/>
          </p:cNvSpPr>
          <p:nvPr/>
        </p:nvSpPr>
        <p:spPr bwMode="auto">
          <a:xfrm>
            <a:off x="8875713" y="4768851"/>
            <a:ext cx="1160463" cy="1084263"/>
          </a:xfrm>
          <a:custGeom>
            <a:avLst/>
            <a:gdLst>
              <a:gd name="T0" fmla="*/ 2629 w 2996"/>
              <a:gd name="T1" fmla="*/ 334 h 2800"/>
              <a:gd name="T2" fmla="*/ 2651 w 2996"/>
              <a:gd name="T3" fmla="*/ 521 h 2800"/>
              <a:gd name="T4" fmla="*/ 2668 w 2996"/>
              <a:gd name="T5" fmla="*/ 706 h 2800"/>
              <a:gd name="T6" fmla="*/ 2806 w 2996"/>
              <a:gd name="T7" fmla="*/ 849 h 2800"/>
              <a:gd name="T8" fmla="*/ 2893 w 2996"/>
              <a:gd name="T9" fmla="*/ 1012 h 2800"/>
              <a:gd name="T10" fmla="*/ 2961 w 2996"/>
              <a:gd name="T11" fmla="*/ 1174 h 2800"/>
              <a:gd name="T12" fmla="*/ 2955 w 2996"/>
              <a:gd name="T13" fmla="*/ 1413 h 2800"/>
              <a:gd name="T14" fmla="*/ 2851 w 2996"/>
              <a:gd name="T15" fmla="*/ 1675 h 2800"/>
              <a:gd name="T16" fmla="*/ 2654 w 2996"/>
              <a:gd name="T17" fmla="*/ 1904 h 2800"/>
              <a:gd name="T18" fmla="*/ 2448 w 2996"/>
              <a:gd name="T19" fmla="*/ 2127 h 2800"/>
              <a:gd name="T20" fmla="*/ 2290 w 2996"/>
              <a:gd name="T21" fmla="*/ 2305 h 2800"/>
              <a:gd name="T22" fmla="*/ 2014 w 2996"/>
              <a:gd name="T23" fmla="*/ 2412 h 2800"/>
              <a:gd name="T24" fmla="*/ 1930 w 2996"/>
              <a:gd name="T25" fmla="*/ 2332 h 2800"/>
              <a:gd name="T26" fmla="*/ 1719 w 2996"/>
              <a:gd name="T27" fmla="*/ 2350 h 2800"/>
              <a:gd name="T28" fmla="*/ 1669 w 2996"/>
              <a:gd name="T29" fmla="*/ 2167 h 2800"/>
              <a:gd name="T30" fmla="*/ 1641 w 2996"/>
              <a:gd name="T31" fmla="*/ 2018 h 2800"/>
              <a:gd name="T32" fmla="*/ 1600 w 2996"/>
              <a:gd name="T33" fmla="*/ 1996 h 2800"/>
              <a:gd name="T34" fmla="*/ 1521 w 2996"/>
              <a:gd name="T35" fmla="*/ 1993 h 2800"/>
              <a:gd name="T36" fmla="*/ 1427 w 2996"/>
              <a:gd name="T37" fmla="*/ 1919 h 2800"/>
              <a:gd name="T38" fmla="*/ 1303 w 2996"/>
              <a:gd name="T39" fmla="*/ 1814 h 2800"/>
              <a:gd name="T40" fmla="*/ 922 w 2996"/>
              <a:gd name="T41" fmla="*/ 1840 h 2800"/>
              <a:gd name="T42" fmla="*/ 664 w 2996"/>
              <a:gd name="T43" fmla="*/ 1942 h 2800"/>
              <a:gd name="T44" fmla="*/ 458 w 2996"/>
              <a:gd name="T45" fmla="*/ 1970 h 2800"/>
              <a:gd name="T46" fmla="*/ 274 w 2996"/>
              <a:gd name="T47" fmla="*/ 2025 h 2800"/>
              <a:gd name="T48" fmla="*/ 87 w 2996"/>
              <a:gd name="T49" fmla="*/ 2072 h 2800"/>
              <a:gd name="T50" fmla="*/ 59 w 2996"/>
              <a:gd name="T51" fmla="*/ 1942 h 2800"/>
              <a:gd name="T52" fmla="*/ 124 w 2996"/>
              <a:gd name="T53" fmla="*/ 1783 h 2800"/>
              <a:gd name="T54" fmla="*/ 123 w 2996"/>
              <a:gd name="T55" fmla="*/ 1544 h 2800"/>
              <a:gd name="T56" fmla="*/ 91 w 2996"/>
              <a:gd name="T57" fmla="*/ 1352 h 2800"/>
              <a:gd name="T58" fmla="*/ 138 w 2996"/>
              <a:gd name="T59" fmla="*/ 1298 h 2800"/>
              <a:gd name="T60" fmla="*/ 141 w 2996"/>
              <a:gd name="T61" fmla="*/ 1193 h 2800"/>
              <a:gd name="T62" fmla="*/ 189 w 2996"/>
              <a:gd name="T63" fmla="*/ 1055 h 2800"/>
              <a:gd name="T64" fmla="*/ 270 w 2996"/>
              <a:gd name="T65" fmla="*/ 950 h 2800"/>
              <a:gd name="T66" fmla="*/ 476 w 2996"/>
              <a:gd name="T67" fmla="*/ 848 h 2800"/>
              <a:gd name="T68" fmla="*/ 621 w 2996"/>
              <a:gd name="T69" fmla="*/ 798 h 2800"/>
              <a:gd name="T70" fmla="*/ 812 w 2996"/>
              <a:gd name="T71" fmla="*/ 730 h 2800"/>
              <a:gd name="T72" fmla="*/ 910 w 2996"/>
              <a:gd name="T73" fmla="*/ 561 h 2800"/>
              <a:gd name="T74" fmla="*/ 1008 w 2996"/>
              <a:gd name="T75" fmla="*/ 505 h 2800"/>
              <a:gd name="T76" fmla="*/ 1134 w 2996"/>
              <a:gd name="T77" fmla="*/ 375 h 2800"/>
              <a:gd name="T78" fmla="*/ 1232 w 2996"/>
              <a:gd name="T79" fmla="*/ 313 h 2800"/>
              <a:gd name="T80" fmla="*/ 1358 w 2996"/>
              <a:gd name="T81" fmla="*/ 307 h 2800"/>
              <a:gd name="T82" fmla="*/ 1476 w 2996"/>
              <a:gd name="T83" fmla="*/ 320 h 2800"/>
              <a:gd name="T84" fmla="*/ 1588 w 2996"/>
              <a:gd name="T85" fmla="*/ 159 h 2800"/>
              <a:gd name="T86" fmla="*/ 1743 w 2996"/>
              <a:gd name="T87" fmla="*/ 80 h 2800"/>
              <a:gd name="T88" fmla="*/ 1815 w 2996"/>
              <a:gd name="T89" fmla="*/ 95 h 2800"/>
              <a:gd name="T90" fmla="*/ 1988 w 2996"/>
              <a:gd name="T91" fmla="*/ 110 h 2800"/>
              <a:gd name="T92" fmla="*/ 2038 w 2996"/>
              <a:gd name="T93" fmla="*/ 189 h 2800"/>
              <a:gd name="T94" fmla="*/ 1954 w 2996"/>
              <a:gd name="T95" fmla="*/ 303 h 2800"/>
              <a:gd name="T96" fmla="*/ 2027 w 2996"/>
              <a:gd name="T97" fmla="*/ 443 h 2800"/>
              <a:gd name="T98" fmla="*/ 2161 w 2996"/>
              <a:gd name="T99" fmla="*/ 545 h 2800"/>
              <a:gd name="T100" fmla="*/ 2310 w 2996"/>
              <a:gd name="T101" fmla="*/ 525 h 2800"/>
              <a:gd name="T102" fmla="*/ 2381 w 2996"/>
              <a:gd name="T103" fmla="*/ 332 h 2800"/>
              <a:gd name="T104" fmla="*/ 2425 w 2996"/>
              <a:gd name="T105" fmla="*/ 177 h 2800"/>
              <a:gd name="T106" fmla="*/ 2466 w 2996"/>
              <a:gd name="T107" fmla="*/ 32 h 2800"/>
              <a:gd name="T108" fmla="*/ 2530 w 2996"/>
              <a:gd name="T109" fmla="*/ 105 h 2800"/>
              <a:gd name="T110" fmla="*/ 2540 w 2996"/>
              <a:gd name="T111" fmla="*/ 264 h 2800"/>
              <a:gd name="T112" fmla="*/ 2023 w 2996"/>
              <a:gd name="T113" fmla="*/ 2562 h 2800"/>
              <a:gd name="T114" fmla="*/ 1911 w 2996"/>
              <a:gd name="T115" fmla="*/ 2764 h 2800"/>
              <a:gd name="T116" fmla="*/ 1765 w 2996"/>
              <a:gd name="T117" fmla="*/ 2793 h 2800"/>
              <a:gd name="T118" fmla="*/ 1824 w 2996"/>
              <a:gd name="T119" fmla="*/ 2553 h 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96" h="2800">
                <a:moveTo>
                  <a:pt x="2540" y="264"/>
                </a:moveTo>
                <a:lnTo>
                  <a:pt x="2557" y="330"/>
                </a:lnTo>
                <a:lnTo>
                  <a:pt x="2610" y="298"/>
                </a:lnTo>
                <a:lnTo>
                  <a:pt x="2629" y="334"/>
                </a:lnTo>
                <a:lnTo>
                  <a:pt x="2659" y="368"/>
                </a:lnTo>
                <a:lnTo>
                  <a:pt x="2645" y="405"/>
                </a:lnTo>
                <a:lnTo>
                  <a:pt x="2647" y="478"/>
                </a:lnTo>
                <a:lnTo>
                  <a:pt x="2651" y="521"/>
                </a:lnTo>
                <a:lnTo>
                  <a:pt x="2667" y="531"/>
                </a:lnTo>
                <a:lnTo>
                  <a:pt x="2673" y="604"/>
                </a:lnTo>
                <a:lnTo>
                  <a:pt x="2656" y="648"/>
                </a:lnTo>
                <a:lnTo>
                  <a:pt x="2668" y="706"/>
                </a:lnTo>
                <a:lnTo>
                  <a:pt x="2738" y="750"/>
                </a:lnTo>
                <a:lnTo>
                  <a:pt x="2780" y="791"/>
                </a:lnTo>
                <a:lnTo>
                  <a:pt x="2821" y="828"/>
                </a:lnTo>
                <a:lnTo>
                  <a:pt x="2806" y="849"/>
                </a:lnTo>
                <a:lnTo>
                  <a:pt x="2835" y="902"/>
                </a:lnTo>
                <a:lnTo>
                  <a:pt x="2839" y="994"/>
                </a:lnTo>
                <a:lnTo>
                  <a:pt x="2873" y="975"/>
                </a:lnTo>
                <a:lnTo>
                  <a:pt x="2893" y="1012"/>
                </a:lnTo>
                <a:lnTo>
                  <a:pt x="2914" y="999"/>
                </a:lnTo>
                <a:lnTo>
                  <a:pt x="2901" y="1089"/>
                </a:lnTo>
                <a:lnTo>
                  <a:pt x="2937" y="1142"/>
                </a:lnTo>
                <a:lnTo>
                  <a:pt x="2961" y="1174"/>
                </a:lnTo>
                <a:lnTo>
                  <a:pt x="2996" y="1243"/>
                </a:lnTo>
                <a:lnTo>
                  <a:pt x="2994" y="1311"/>
                </a:lnTo>
                <a:lnTo>
                  <a:pt x="2979" y="1360"/>
                </a:lnTo>
                <a:lnTo>
                  <a:pt x="2955" y="1413"/>
                </a:lnTo>
                <a:lnTo>
                  <a:pt x="2963" y="1485"/>
                </a:lnTo>
                <a:lnTo>
                  <a:pt x="2930" y="1560"/>
                </a:lnTo>
                <a:lnTo>
                  <a:pt x="2902" y="1599"/>
                </a:lnTo>
                <a:lnTo>
                  <a:pt x="2851" y="1675"/>
                </a:lnTo>
                <a:lnTo>
                  <a:pt x="2832" y="1724"/>
                </a:lnTo>
                <a:lnTo>
                  <a:pt x="2792" y="1785"/>
                </a:lnTo>
                <a:lnTo>
                  <a:pt x="2726" y="1862"/>
                </a:lnTo>
                <a:lnTo>
                  <a:pt x="2654" y="1904"/>
                </a:lnTo>
                <a:lnTo>
                  <a:pt x="2597" y="1970"/>
                </a:lnTo>
                <a:lnTo>
                  <a:pt x="2553" y="2012"/>
                </a:lnTo>
                <a:lnTo>
                  <a:pt x="2496" y="2085"/>
                </a:lnTo>
                <a:lnTo>
                  <a:pt x="2448" y="2127"/>
                </a:lnTo>
                <a:lnTo>
                  <a:pt x="2397" y="2191"/>
                </a:lnTo>
                <a:lnTo>
                  <a:pt x="2357" y="2249"/>
                </a:lnTo>
                <a:lnTo>
                  <a:pt x="2347" y="2276"/>
                </a:lnTo>
                <a:lnTo>
                  <a:pt x="2290" y="2305"/>
                </a:lnTo>
                <a:lnTo>
                  <a:pt x="2210" y="2308"/>
                </a:lnTo>
                <a:lnTo>
                  <a:pt x="2127" y="2343"/>
                </a:lnTo>
                <a:lnTo>
                  <a:pt x="2077" y="2376"/>
                </a:lnTo>
                <a:lnTo>
                  <a:pt x="2014" y="2412"/>
                </a:lnTo>
                <a:lnTo>
                  <a:pt x="1977" y="2375"/>
                </a:lnTo>
                <a:lnTo>
                  <a:pt x="1943" y="2360"/>
                </a:lnTo>
                <a:lnTo>
                  <a:pt x="1977" y="2316"/>
                </a:lnTo>
                <a:lnTo>
                  <a:pt x="1930" y="2332"/>
                </a:lnTo>
                <a:lnTo>
                  <a:pt x="1836" y="2393"/>
                </a:lnTo>
                <a:lnTo>
                  <a:pt x="1788" y="2370"/>
                </a:lnTo>
                <a:lnTo>
                  <a:pt x="1756" y="2357"/>
                </a:lnTo>
                <a:lnTo>
                  <a:pt x="1719" y="2350"/>
                </a:lnTo>
                <a:lnTo>
                  <a:pt x="1664" y="2326"/>
                </a:lnTo>
                <a:lnTo>
                  <a:pt x="1646" y="2274"/>
                </a:lnTo>
                <a:lnTo>
                  <a:pt x="1665" y="2210"/>
                </a:lnTo>
                <a:lnTo>
                  <a:pt x="1669" y="2167"/>
                </a:lnTo>
                <a:lnTo>
                  <a:pt x="1651" y="2132"/>
                </a:lnTo>
                <a:lnTo>
                  <a:pt x="1587" y="2122"/>
                </a:lnTo>
                <a:lnTo>
                  <a:pt x="1630" y="2081"/>
                </a:lnTo>
                <a:lnTo>
                  <a:pt x="1641" y="2018"/>
                </a:lnTo>
                <a:lnTo>
                  <a:pt x="1580" y="2077"/>
                </a:lnTo>
                <a:lnTo>
                  <a:pt x="1510" y="2092"/>
                </a:lnTo>
                <a:lnTo>
                  <a:pt x="1568" y="2045"/>
                </a:lnTo>
                <a:lnTo>
                  <a:pt x="1600" y="1996"/>
                </a:lnTo>
                <a:lnTo>
                  <a:pt x="1646" y="1955"/>
                </a:lnTo>
                <a:lnTo>
                  <a:pt x="1667" y="1892"/>
                </a:lnTo>
                <a:lnTo>
                  <a:pt x="1578" y="1964"/>
                </a:lnTo>
                <a:lnTo>
                  <a:pt x="1521" y="1993"/>
                </a:lnTo>
                <a:lnTo>
                  <a:pt x="1464" y="2061"/>
                </a:lnTo>
                <a:lnTo>
                  <a:pt x="1424" y="2026"/>
                </a:lnTo>
                <a:lnTo>
                  <a:pt x="1446" y="1981"/>
                </a:lnTo>
                <a:lnTo>
                  <a:pt x="1427" y="1919"/>
                </a:lnTo>
                <a:lnTo>
                  <a:pt x="1402" y="1888"/>
                </a:lnTo>
                <a:lnTo>
                  <a:pt x="1424" y="1868"/>
                </a:lnTo>
                <a:lnTo>
                  <a:pt x="1352" y="1816"/>
                </a:lnTo>
                <a:lnTo>
                  <a:pt x="1303" y="1814"/>
                </a:lnTo>
                <a:lnTo>
                  <a:pt x="1250" y="1773"/>
                </a:lnTo>
                <a:lnTo>
                  <a:pt x="1118" y="1781"/>
                </a:lnTo>
                <a:lnTo>
                  <a:pt x="1014" y="1811"/>
                </a:lnTo>
                <a:lnTo>
                  <a:pt x="922" y="1840"/>
                </a:lnTo>
                <a:lnTo>
                  <a:pt x="856" y="1834"/>
                </a:lnTo>
                <a:lnTo>
                  <a:pt x="764" y="1877"/>
                </a:lnTo>
                <a:lnTo>
                  <a:pt x="694" y="1897"/>
                </a:lnTo>
                <a:lnTo>
                  <a:pt x="664" y="1942"/>
                </a:lnTo>
                <a:lnTo>
                  <a:pt x="624" y="1976"/>
                </a:lnTo>
                <a:lnTo>
                  <a:pt x="563" y="1978"/>
                </a:lnTo>
                <a:lnTo>
                  <a:pt x="515" y="1986"/>
                </a:lnTo>
                <a:lnTo>
                  <a:pt x="458" y="1970"/>
                </a:lnTo>
                <a:lnTo>
                  <a:pt x="404" y="1979"/>
                </a:lnTo>
                <a:lnTo>
                  <a:pt x="353" y="1983"/>
                </a:lnTo>
                <a:lnTo>
                  <a:pt x="294" y="2029"/>
                </a:lnTo>
                <a:lnTo>
                  <a:pt x="274" y="2025"/>
                </a:lnTo>
                <a:lnTo>
                  <a:pt x="230" y="2049"/>
                </a:lnTo>
                <a:lnTo>
                  <a:pt x="185" y="2076"/>
                </a:lnTo>
                <a:lnTo>
                  <a:pt x="135" y="2072"/>
                </a:lnTo>
                <a:lnTo>
                  <a:pt x="87" y="2072"/>
                </a:lnTo>
                <a:lnTo>
                  <a:pt x="32" y="2018"/>
                </a:lnTo>
                <a:lnTo>
                  <a:pt x="0" y="2002"/>
                </a:lnTo>
                <a:lnTo>
                  <a:pt x="19" y="1953"/>
                </a:lnTo>
                <a:lnTo>
                  <a:pt x="59" y="1942"/>
                </a:lnTo>
                <a:lnTo>
                  <a:pt x="78" y="1923"/>
                </a:lnTo>
                <a:lnTo>
                  <a:pt x="86" y="1892"/>
                </a:lnTo>
                <a:lnTo>
                  <a:pt x="115" y="1833"/>
                </a:lnTo>
                <a:lnTo>
                  <a:pt x="124" y="1783"/>
                </a:lnTo>
                <a:lnTo>
                  <a:pt x="114" y="1697"/>
                </a:lnTo>
                <a:lnTo>
                  <a:pt x="117" y="1648"/>
                </a:lnTo>
                <a:lnTo>
                  <a:pt x="135" y="1600"/>
                </a:lnTo>
                <a:lnTo>
                  <a:pt x="123" y="1544"/>
                </a:lnTo>
                <a:lnTo>
                  <a:pt x="128" y="1519"/>
                </a:lnTo>
                <a:lnTo>
                  <a:pt x="105" y="1486"/>
                </a:lnTo>
                <a:lnTo>
                  <a:pt x="115" y="1419"/>
                </a:lnTo>
                <a:lnTo>
                  <a:pt x="91" y="1352"/>
                </a:lnTo>
                <a:lnTo>
                  <a:pt x="90" y="1315"/>
                </a:lnTo>
                <a:lnTo>
                  <a:pt x="113" y="1352"/>
                </a:lnTo>
                <a:lnTo>
                  <a:pt x="108" y="1273"/>
                </a:lnTo>
                <a:lnTo>
                  <a:pt x="138" y="1298"/>
                </a:lnTo>
                <a:lnTo>
                  <a:pt x="151" y="1331"/>
                </a:lnTo>
                <a:lnTo>
                  <a:pt x="161" y="1287"/>
                </a:lnTo>
                <a:lnTo>
                  <a:pt x="142" y="1220"/>
                </a:lnTo>
                <a:lnTo>
                  <a:pt x="141" y="1193"/>
                </a:lnTo>
                <a:lnTo>
                  <a:pt x="130" y="1168"/>
                </a:lnTo>
                <a:lnTo>
                  <a:pt x="149" y="1119"/>
                </a:lnTo>
                <a:lnTo>
                  <a:pt x="169" y="1098"/>
                </a:lnTo>
                <a:lnTo>
                  <a:pt x="189" y="1055"/>
                </a:lnTo>
                <a:lnTo>
                  <a:pt x="191" y="1005"/>
                </a:lnTo>
                <a:lnTo>
                  <a:pt x="235" y="944"/>
                </a:lnTo>
                <a:lnTo>
                  <a:pt x="227" y="1009"/>
                </a:lnTo>
                <a:lnTo>
                  <a:pt x="270" y="950"/>
                </a:lnTo>
                <a:lnTo>
                  <a:pt x="336" y="922"/>
                </a:lnTo>
                <a:lnTo>
                  <a:pt x="379" y="886"/>
                </a:lnTo>
                <a:lnTo>
                  <a:pt x="442" y="854"/>
                </a:lnTo>
                <a:lnTo>
                  <a:pt x="476" y="848"/>
                </a:lnTo>
                <a:lnTo>
                  <a:pt x="495" y="858"/>
                </a:lnTo>
                <a:lnTo>
                  <a:pt x="559" y="826"/>
                </a:lnTo>
                <a:lnTo>
                  <a:pt x="606" y="817"/>
                </a:lnTo>
                <a:lnTo>
                  <a:pt x="621" y="798"/>
                </a:lnTo>
                <a:lnTo>
                  <a:pt x="642" y="791"/>
                </a:lnTo>
                <a:lnTo>
                  <a:pt x="682" y="793"/>
                </a:lnTo>
                <a:lnTo>
                  <a:pt x="765" y="768"/>
                </a:lnTo>
                <a:lnTo>
                  <a:pt x="812" y="730"/>
                </a:lnTo>
                <a:lnTo>
                  <a:pt x="840" y="684"/>
                </a:lnTo>
                <a:lnTo>
                  <a:pt x="891" y="641"/>
                </a:lnTo>
                <a:lnTo>
                  <a:pt x="900" y="607"/>
                </a:lnTo>
                <a:lnTo>
                  <a:pt x="910" y="561"/>
                </a:lnTo>
                <a:lnTo>
                  <a:pt x="974" y="489"/>
                </a:lnTo>
                <a:lnTo>
                  <a:pt x="993" y="562"/>
                </a:lnTo>
                <a:lnTo>
                  <a:pt x="1028" y="545"/>
                </a:lnTo>
                <a:lnTo>
                  <a:pt x="1008" y="505"/>
                </a:lnTo>
                <a:lnTo>
                  <a:pt x="1038" y="464"/>
                </a:lnTo>
                <a:lnTo>
                  <a:pt x="1068" y="482"/>
                </a:lnTo>
                <a:lnTo>
                  <a:pt x="1087" y="417"/>
                </a:lnTo>
                <a:lnTo>
                  <a:pt x="1134" y="375"/>
                </a:lnTo>
                <a:lnTo>
                  <a:pt x="1157" y="342"/>
                </a:lnTo>
                <a:lnTo>
                  <a:pt x="1196" y="327"/>
                </a:lnTo>
                <a:lnTo>
                  <a:pt x="1201" y="303"/>
                </a:lnTo>
                <a:lnTo>
                  <a:pt x="1232" y="313"/>
                </a:lnTo>
                <a:lnTo>
                  <a:pt x="1236" y="292"/>
                </a:lnTo>
                <a:lnTo>
                  <a:pt x="1271" y="280"/>
                </a:lnTo>
                <a:lnTo>
                  <a:pt x="1308" y="268"/>
                </a:lnTo>
                <a:lnTo>
                  <a:pt x="1358" y="307"/>
                </a:lnTo>
                <a:lnTo>
                  <a:pt x="1392" y="358"/>
                </a:lnTo>
                <a:lnTo>
                  <a:pt x="1439" y="358"/>
                </a:lnTo>
                <a:lnTo>
                  <a:pt x="1485" y="366"/>
                </a:lnTo>
                <a:lnTo>
                  <a:pt x="1476" y="320"/>
                </a:lnTo>
                <a:lnTo>
                  <a:pt x="1521" y="251"/>
                </a:lnTo>
                <a:lnTo>
                  <a:pt x="1558" y="229"/>
                </a:lnTo>
                <a:lnTo>
                  <a:pt x="1549" y="208"/>
                </a:lnTo>
                <a:lnTo>
                  <a:pt x="1588" y="159"/>
                </a:lnTo>
                <a:lnTo>
                  <a:pt x="1637" y="129"/>
                </a:lnTo>
                <a:lnTo>
                  <a:pt x="1674" y="139"/>
                </a:lnTo>
                <a:lnTo>
                  <a:pt x="1739" y="123"/>
                </a:lnTo>
                <a:lnTo>
                  <a:pt x="1743" y="80"/>
                </a:lnTo>
                <a:lnTo>
                  <a:pt x="1691" y="52"/>
                </a:lnTo>
                <a:lnTo>
                  <a:pt x="1733" y="39"/>
                </a:lnTo>
                <a:lnTo>
                  <a:pt x="1780" y="60"/>
                </a:lnTo>
                <a:lnTo>
                  <a:pt x="1815" y="95"/>
                </a:lnTo>
                <a:lnTo>
                  <a:pt x="1876" y="117"/>
                </a:lnTo>
                <a:lnTo>
                  <a:pt x="1898" y="108"/>
                </a:lnTo>
                <a:lnTo>
                  <a:pt x="1941" y="135"/>
                </a:lnTo>
                <a:lnTo>
                  <a:pt x="1988" y="110"/>
                </a:lnTo>
                <a:lnTo>
                  <a:pt x="2015" y="118"/>
                </a:lnTo>
                <a:lnTo>
                  <a:pt x="2035" y="101"/>
                </a:lnTo>
                <a:lnTo>
                  <a:pt x="2064" y="143"/>
                </a:lnTo>
                <a:lnTo>
                  <a:pt x="2038" y="189"/>
                </a:lnTo>
                <a:lnTo>
                  <a:pt x="2005" y="223"/>
                </a:lnTo>
                <a:lnTo>
                  <a:pt x="1978" y="226"/>
                </a:lnTo>
                <a:lnTo>
                  <a:pt x="1982" y="260"/>
                </a:lnTo>
                <a:lnTo>
                  <a:pt x="1954" y="303"/>
                </a:lnTo>
                <a:lnTo>
                  <a:pt x="1921" y="345"/>
                </a:lnTo>
                <a:lnTo>
                  <a:pt x="1923" y="369"/>
                </a:lnTo>
                <a:lnTo>
                  <a:pt x="1974" y="416"/>
                </a:lnTo>
                <a:lnTo>
                  <a:pt x="2027" y="443"/>
                </a:lnTo>
                <a:lnTo>
                  <a:pt x="2060" y="472"/>
                </a:lnTo>
                <a:lnTo>
                  <a:pt x="2105" y="523"/>
                </a:lnTo>
                <a:lnTo>
                  <a:pt x="2126" y="523"/>
                </a:lnTo>
                <a:lnTo>
                  <a:pt x="2161" y="545"/>
                </a:lnTo>
                <a:lnTo>
                  <a:pt x="2167" y="571"/>
                </a:lnTo>
                <a:lnTo>
                  <a:pt x="2232" y="600"/>
                </a:lnTo>
                <a:lnTo>
                  <a:pt x="2287" y="571"/>
                </a:lnTo>
                <a:lnTo>
                  <a:pt x="2310" y="525"/>
                </a:lnTo>
                <a:lnTo>
                  <a:pt x="2332" y="487"/>
                </a:lnTo>
                <a:lnTo>
                  <a:pt x="2350" y="440"/>
                </a:lnTo>
                <a:lnTo>
                  <a:pt x="2384" y="373"/>
                </a:lnTo>
                <a:lnTo>
                  <a:pt x="2381" y="332"/>
                </a:lnTo>
                <a:lnTo>
                  <a:pt x="2390" y="307"/>
                </a:lnTo>
                <a:lnTo>
                  <a:pt x="2389" y="258"/>
                </a:lnTo>
                <a:lnTo>
                  <a:pt x="2408" y="194"/>
                </a:lnTo>
                <a:lnTo>
                  <a:pt x="2425" y="177"/>
                </a:lnTo>
                <a:lnTo>
                  <a:pt x="2417" y="148"/>
                </a:lnTo>
                <a:lnTo>
                  <a:pt x="2441" y="103"/>
                </a:lnTo>
                <a:lnTo>
                  <a:pt x="2461" y="56"/>
                </a:lnTo>
                <a:lnTo>
                  <a:pt x="2466" y="32"/>
                </a:lnTo>
                <a:lnTo>
                  <a:pt x="2498" y="0"/>
                </a:lnTo>
                <a:lnTo>
                  <a:pt x="2514" y="42"/>
                </a:lnTo>
                <a:lnTo>
                  <a:pt x="2512" y="95"/>
                </a:lnTo>
                <a:lnTo>
                  <a:pt x="2530" y="105"/>
                </a:lnTo>
                <a:lnTo>
                  <a:pt x="2528" y="141"/>
                </a:lnTo>
                <a:lnTo>
                  <a:pt x="2549" y="184"/>
                </a:lnTo>
                <a:lnTo>
                  <a:pt x="2548" y="233"/>
                </a:lnTo>
                <a:lnTo>
                  <a:pt x="2540" y="264"/>
                </a:lnTo>
                <a:moveTo>
                  <a:pt x="1865" y="2560"/>
                </a:moveTo>
                <a:lnTo>
                  <a:pt x="1914" y="2590"/>
                </a:lnTo>
                <a:lnTo>
                  <a:pt x="1959" y="2578"/>
                </a:lnTo>
                <a:lnTo>
                  <a:pt x="2023" y="2562"/>
                </a:lnTo>
                <a:lnTo>
                  <a:pt x="2061" y="2567"/>
                </a:lnTo>
                <a:lnTo>
                  <a:pt x="2004" y="2667"/>
                </a:lnTo>
                <a:lnTo>
                  <a:pt x="1962" y="2696"/>
                </a:lnTo>
                <a:lnTo>
                  <a:pt x="1911" y="2764"/>
                </a:lnTo>
                <a:lnTo>
                  <a:pt x="1902" y="2741"/>
                </a:lnTo>
                <a:lnTo>
                  <a:pt x="1816" y="2800"/>
                </a:lnTo>
                <a:lnTo>
                  <a:pt x="1805" y="2795"/>
                </a:lnTo>
                <a:lnTo>
                  <a:pt x="1765" y="2793"/>
                </a:lnTo>
                <a:lnTo>
                  <a:pt x="1769" y="2721"/>
                </a:lnTo>
                <a:lnTo>
                  <a:pt x="1795" y="2665"/>
                </a:lnTo>
                <a:lnTo>
                  <a:pt x="1800" y="2592"/>
                </a:lnTo>
                <a:lnTo>
                  <a:pt x="1824" y="2553"/>
                </a:lnTo>
                <a:lnTo>
                  <a:pt x="1865" y="2560"/>
                </a:lnTo>
              </a:path>
            </a:pathLst>
          </a:custGeom>
          <a:solidFill>
            <a:schemeClr val="accent2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46" name="Freeform 14">
            <a:extLst>
              <a:ext uri="{FF2B5EF4-FFF2-40B4-BE49-F238E27FC236}">
                <a16:creationId xmlns:a16="http://schemas.microsoft.com/office/drawing/2014/main" id="{E9F866B7-EFF2-48CF-B23E-90BC71CB366F}"/>
              </a:ext>
            </a:extLst>
          </p:cNvPr>
          <p:cNvSpPr>
            <a:spLocks/>
          </p:cNvSpPr>
          <p:nvPr/>
        </p:nvSpPr>
        <p:spPr bwMode="auto">
          <a:xfrm>
            <a:off x="5951537" y="2805113"/>
            <a:ext cx="190500" cy="85725"/>
          </a:xfrm>
          <a:custGeom>
            <a:avLst/>
            <a:gdLst>
              <a:gd name="T0" fmla="*/ 120 w 120"/>
              <a:gd name="T1" fmla="*/ 19 h 54"/>
              <a:gd name="T2" fmla="*/ 119 w 120"/>
              <a:gd name="T3" fmla="*/ 27 h 54"/>
              <a:gd name="T4" fmla="*/ 110 w 120"/>
              <a:gd name="T5" fmla="*/ 27 h 54"/>
              <a:gd name="T6" fmla="*/ 114 w 120"/>
              <a:gd name="T7" fmla="*/ 32 h 54"/>
              <a:gd name="T8" fmla="*/ 109 w 120"/>
              <a:gd name="T9" fmla="*/ 45 h 54"/>
              <a:gd name="T10" fmla="*/ 107 w 120"/>
              <a:gd name="T11" fmla="*/ 48 h 54"/>
              <a:gd name="T12" fmla="*/ 92 w 120"/>
              <a:gd name="T13" fmla="*/ 49 h 54"/>
              <a:gd name="T14" fmla="*/ 85 w 120"/>
              <a:gd name="T15" fmla="*/ 54 h 54"/>
              <a:gd name="T16" fmla="*/ 71 w 120"/>
              <a:gd name="T17" fmla="*/ 52 h 54"/>
              <a:gd name="T18" fmla="*/ 47 w 120"/>
              <a:gd name="T19" fmla="*/ 47 h 54"/>
              <a:gd name="T20" fmla="*/ 43 w 120"/>
              <a:gd name="T21" fmla="*/ 40 h 54"/>
              <a:gd name="T22" fmla="*/ 27 w 120"/>
              <a:gd name="T23" fmla="*/ 43 h 54"/>
              <a:gd name="T24" fmla="*/ 25 w 120"/>
              <a:gd name="T25" fmla="*/ 47 h 54"/>
              <a:gd name="T26" fmla="*/ 15 w 120"/>
              <a:gd name="T27" fmla="*/ 44 h 54"/>
              <a:gd name="T28" fmla="*/ 7 w 120"/>
              <a:gd name="T29" fmla="*/ 44 h 54"/>
              <a:gd name="T30" fmla="*/ 0 w 120"/>
              <a:gd name="T31" fmla="*/ 40 h 54"/>
              <a:gd name="T32" fmla="*/ 2 w 120"/>
              <a:gd name="T33" fmla="*/ 35 h 54"/>
              <a:gd name="T34" fmla="*/ 1 w 120"/>
              <a:gd name="T35" fmla="*/ 31 h 54"/>
              <a:gd name="T36" fmla="*/ 6 w 120"/>
              <a:gd name="T37" fmla="*/ 30 h 54"/>
              <a:gd name="T38" fmla="*/ 15 w 120"/>
              <a:gd name="T39" fmla="*/ 36 h 54"/>
              <a:gd name="T40" fmla="*/ 16 w 120"/>
              <a:gd name="T41" fmla="*/ 30 h 54"/>
              <a:gd name="T42" fmla="*/ 31 w 120"/>
              <a:gd name="T43" fmla="*/ 31 h 54"/>
              <a:gd name="T44" fmla="*/ 42 w 120"/>
              <a:gd name="T45" fmla="*/ 28 h 54"/>
              <a:gd name="T46" fmla="*/ 50 w 120"/>
              <a:gd name="T47" fmla="*/ 28 h 54"/>
              <a:gd name="T48" fmla="*/ 55 w 120"/>
              <a:gd name="T49" fmla="*/ 32 h 54"/>
              <a:gd name="T50" fmla="*/ 57 w 120"/>
              <a:gd name="T51" fmla="*/ 29 h 54"/>
              <a:gd name="T52" fmla="*/ 53 w 120"/>
              <a:gd name="T53" fmla="*/ 16 h 54"/>
              <a:gd name="T54" fmla="*/ 59 w 120"/>
              <a:gd name="T55" fmla="*/ 13 h 54"/>
              <a:gd name="T56" fmla="*/ 64 w 120"/>
              <a:gd name="T57" fmla="*/ 4 h 54"/>
              <a:gd name="T58" fmla="*/ 77 w 120"/>
              <a:gd name="T59" fmla="*/ 10 h 54"/>
              <a:gd name="T60" fmla="*/ 85 w 120"/>
              <a:gd name="T61" fmla="*/ 2 h 54"/>
              <a:gd name="T62" fmla="*/ 90 w 120"/>
              <a:gd name="T63" fmla="*/ 0 h 54"/>
              <a:gd name="T64" fmla="*/ 103 w 120"/>
              <a:gd name="T65" fmla="*/ 7 h 54"/>
              <a:gd name="T66" fmla="*/ 111 w 120"/>
              <a:gd name="T67" fmla="*/ 6 h 54"/>
              <a:gd name="T68" fmla="*/ 119 w 120"/>
              <a:gd name="T69" fmla="*/ 9 h 54"/>
              <a:gd name="T70" fmla="*/ 118 w 120"/>
              <a:gd name="T71" fmla="*/ 12 h 54"/>
              <a:gd name="T72" fmla="*/ 120 w 120"/>
              <a:gd name="T73" fmla="*/ 19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0" h="54">
                <a:moveTo>
                  <a:pt x="120" y="19"/>
                </a:moveTo>
                <a:lnTo>
                  <a:pt x="119" y="27"/>
                </a:lnTo>
                <a:lnTo>
                  <a:pt x="110" y="27"/>
                </a:lnTo>
                <a:lnTo>
                  <a:pt x="114" y="32"/>
                </a:lnTo>
                <a:lnTo>
                  <a:pt x="109" y="45"/>
                </a:lnTo>
                <a:lnTo>
                  <a:pt x="107" y="48"/>
                </a:lnTo>
                <a:lnTo>
                  <a:pt x="92" y="49"/>
                </a:lnTo>
                <a:lnTo>
                  <a:pt x="85" y="54"/>
                </a:lnTo>
                <a:lnTo>
                  <a:pt x="71" y="52"/>
                </a:lnTo>
                <a:lnTo>
                  <a:pt x="47" y="47"/>
                </a:lnTo>
                <a:lnTo>
                  <a:pt x="43" y="40"/>
                </a:lnTo>
                <a:lnTo>
                  <a:pt x="27" y="43"/>
                </a:lnTo>
                <a:lnTo>
                  <a:pt x="25" y="47"/>
                </a:lnTo>
                <a:lnTo>
                  <a:pt x="15" y="44"/>
                </a:lnTo>
                <a:lnTo>
                  <a:pt x="7" y="44"/>
                </a:lnTo>
                <a:lnTo>
                  <a:pt x="0" y="40"/>
                </a:lnTo>
                <a:lnTo>
                  <a:pt x="2" y="35"/>
                </a:lnTo>
                <a:lnTo>
                  <a:pt x="1" y="31"/>
                </a:lnTo>
                <a:lnTo>
                  <a:pt x="6" y="30"/>
                </a:lnTo>
                <a:lnTo>
                  <a:pt x="15" y="36"/>
                </a:lnTo>
                <a:lnTo>
                  <a:pt x="16" y="30"/>
                </a:lnTo>
                <a:lnTo>
                  <a:pt x="31" y="31"/>
                </a:lnTo>
                <a:lnTo>
                  <a:pt x="42" y="28"/>
                </a:lnTo>
                <a:lnTo>
                  <a:pt x="50" y="28"/>
                </a:lnTo>
                <a:lnTo>
                  <a:pt x="55" y="32"/>
                </a:lnTo>
                <a:lnTo>
                  <a:pt x="57" y="29"/>
                </a:lnTo>
                <a:lnTo>
                  <a:pt x="53" y="16"/>
                </a:lnTo>
                <a:lnTo>
                  <a:pt x="59" y="13"/>
                </a:lnTo>
                <a:lnTo>
                  <a:pt x="64" y="4"/>
                </a:lnTo>
                <a:lnTo>
                  <a:pt x="77" y="10"/>
                </a:lnTo>
                <a:lnTo>
                  <a:pt x="85" y="2"/>
                </a:lnTo>
                <a:lnTo>
                  <a:pt x="90" y="0"/>
                </a:lnTo>
                <a:lnTo>
                  <a:pt x="103" y="7"/>
                </a:lnTo>
                <a:lnTo>
                  <a:pt x="111" y="6"/>
                </a:lnTo>
                <a:lnTo>
                  <a:pt x="119" y="9"/>
                </a:lnTo>
                <a:lnTo>
                  <a:pt x="118" y="12"/>
                </a:lnTo>
                <a:lnTo>
                  <a:pt x="120" y="19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47" name="Freeform 15">
            <a:extLst>
              <a:ext uri="{FF2B5EF4-FFF2-40B4-BE49-F238E27FC236}">
                <a16:creationId xmlns:a16="http://schemas.microsoft.com/office/drawing/2014/main" id="{A3375FAC-4FEF-4E2D-933A-8F9B0BE53DA3}"/>
              </a:ext>
            </a:extLst>
          </p:cNvPr>
          <p:cNvSpPr>
            <a:spLocks/>
          </p:cNvSpPr>
          <p:nvPr/>
        </p:nvSpPr>
        <p:spPr bwMode="auto">
          <a:xfrm>
            <a:off x="6911976" y="3108325"/>
            <a:ext cx="41275" cy="31750"/>
          </a:xfrm>
          <a:custGeom>
            <a:avLst/>
            <a:gdLst>
              <a:gd name="T0" fmla="*/ 14 w 108"/>
              <a:gd name="T1" fmla="*/ 1 h 85"/>
              <a:gd name="T2" fmla="*/ 38 w 108"/>
              <a:gd name="T3" fmla="*/ 23 h 85"/>
              <a:gd name="T4" fmla="*/ 69 w 108"/>
              <a:gd name="T5" fmla="*/ 23 h 85"/>
              <a:gd name="T6" fmla="*/ 71 w 108"/>
              <a:gd name="T7" fmla="*/ 36 h 85"/>
              <a:gd name="T8" fmla="*/ 108 w 108"/>
              <a:gd name="T9" fmla="*/ 85 h 85"/>
              <a:gd name="T10" fmla="*/ 58 w 108"/>
              <a:gd name="T11" fmla="*/ 74 h 85"/>
              <a:gd name="T12" fmla="*/ 16 w 108"/>
              <a:gd name="T13" fmla="*/ 35 h 85"/>
              <a:gd name="T14" fmla="*/ 0 w 108"/>
              <a:gd name="T15" fmla="*/ 3 h 85"/>
              <a:gd name="T16" fmla="*/ 14 w 108"/>
              <a:gd name="T17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8" h="85">
                <a:moveTo>
                  <a:pt x="14" y="1"/>
                </a:moveTo>
                <a:lnTo>
                  <a:pt x="38" y="23"/>
                </a:lnTo>
                <a:lnTo>
                  <a:pt x="69" y="23"/>
                </a:lnTo>
                <a:lnTo>
                  <a:pt x="71" y="36"/>
                </a:lnTo>
                <a:lnTo>
                  <a:pt x="108" y="85"/>
                </a:lnTo>
                <a:lnTo>
                  <a:pt x="58" y="74"/>
                </a:lnTo>
                <a:lnTo>
                  <a:pt x="16" y="35"/>
                </a:lnTo>
                <a:lnTo>
                  <a:pt x="0" y="3"/>
                </a:lnTo>
                <a:lnTo>
                  <a:pt x="14" y="0"/>
                </a:lnTo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48" name="Freeform 16">
            <a:extLst>
              <a:ext uri="{FF2B5EF4-FFF2-40B4-BE49-F238E27FC236}">
                <a16:creationId xmlns:a16="http://schemas.microsoft.com/office/drawing/2014/main" id="{2F7DFDF3-8987-4766-8507-AFC030540801}"/>
              </a:ext>
            </a:extLst>
          </p:cNvPr>
          <p:cNvSpPr>
            <a:spLocks/>
          </p:cNvSpPr>
          <p:nvPr/>
        </p:nvSpPr>
        <p:spPr bwMode="auto">
          <a:xfrm>
            <a:off x="6907213" y="3038476"/>
            <a:ext cx="150813" cy="117475"/>
          </a:xfrm>
          <a:custGeom>
            <a:avLst/>
            <a:gdLst>
              <a:gd name="T0" fmla="*/ 40 w 95"/>
              <a:gd name="T1" fmla="*/ 13 h 74"/>
              <a:gd name="T2" fmla="*/ 48 w 95"/>
              <a:gd name="T3" fmla="*/ 15 h 74"/>
              <a:gd name="T4" fmla="*/ 50 w 95"/>
              <a:gd name="T5" fmla="*/ 9 h 74"/>
              <a:gd name="T6" fmla="*/ 58 w 95"/>
              <a:gd name="T7" fmla="*/ 1 h 74"/>
              <a:gd name="T8" fmla="*/ 69 w 95"/>
              <a:gd name="T9" fmla="*/ 12 h 74"/>
              <a:gd name="T10" fmla="*/ 81 w 95"/>
              <a:gd name="T11" fmla="*/ 27 h 74"/>
              <a:gd name="T12" fmla="*/ 89 w 95"/>
              <a:gd name="T13" fmla="*/ 28 h 74"/>
              <a:gd name="T14" fmla="*/ 95 w 95"/>
              <a:gd name="T15" fmla="*/ 33 h 74"/>
              <a:gd name="T16" fmla="*/ 82 w 95"/>
              <a:gd name="T17" fmla="*/ 35 h 74"/>
              <a:gd name="T18" fmla="*/ 82 w 95"/>
              <a:gd name="T19" fmla="*/ 51 h 74"/>
              <a:gd name="T20" fmla="*/ 80 w 95"/>
              <a:gd name="T21" fmla="*/ 58 h 74"/>
              <a:gd name="T22" fmla="*/ 75 w 95"/>
              <a:gd name="T23" fmla="*/ 63 h 74"/>
              <a:gd name="T24" fmla="*/ 77 w 95"/>
              <a:gd name="T25" fmla="*/ 73 h 74"/>
              <a:gd name="T26" fmla="*/ 73 w 95"/>
              <a:gd name="T27" fmla="*/ 74 h 74"/>
              <a:gd name="T28" fmla="*/ 61 w 95"/>
              <a:gd name="T29" fmla="*/ 63 h 74"/>
              <a:gd name="T30" fmla="*/ 65 w 95"/>
              <a:gd name="T31" fmla="*/ 53 h 74"/>
              <a:gd name="T32" fmla="*/ 59 w 95"/>
              <a:gd name="T33" fmla="*/ 47 h 74"/>
              <a:gd name="T34" fmla="*/ 52 w 95"/>
              <a:gd name="T35" fmla="*/ 49 h 74"/>
              <a:gd name="T36" fmla="*/ 35 w 95"/>
              <a:gd name="T37" fmla="*/ 64 h 74"/>
              <a:gd name="T38" fmla="*/ 32 w 95"/>
              <a:gd name="T39" fmla="*/ 49 h 74"/>
              <a:gd name="T40" fmla="*/ 24 w 95"/>
              <a:gd name="T41" fmla="*/ 46 h 74"/>
              <a:gd name="T42" fmla="*/ 16 w 95"/>
              <a:gd name="T43" fmla="*/ 40 h 74"/>
              <a:gd name="T44" fmla="*/ 19 w 95"/>
              <a:gd name="T45" fmla="*/ 34 h 74"/>
              <a:gd name="T46" fmla="*/ 9 w 95"/>
              <a:gd name="T47" fmla="*/ 27 h 74"/>
              <a:gd name="T48" fmla="*/ 11 w 95"/>
              <a:gd name="T49" fmla="*/ 22 h 74"/>
              <a:gd name="T50" fmla="*/ 4 w 95"/>
              <a:gd name="T51" fmla="*/ 18 h 74"/>
              <a:gd name="T52" fmla="*/ 0 w 95"/>
              <a:gd name="T53" fmla="*/ 13 h 74"/>
              <a:gd name="T54" fmla="*/ 3 w 95"/>
              <a:gd name="T55" fmla="*/ 9 h 74"/>
              <a:gd name="T56" fmla="*/ 17 w 95"/>
              <a:gd name="T57" fmla="*/ 15 h 74"/>
              <a:gd name="T58" fmla="*/ 26 w 95"/>
              <a:gd name="T59" fmla="*/ 17 h 74"/>
              <a:gd name="T60" fmla="*/ 28 w 95"/>
              <a:gd name="T61" fmla="*/ 14 h 74"/>
              <a:gd name="T62" fmla="*/ 18 w 95"/>
              <a:gd name="T63" fmla="*/ 3 h 74"/>
              <a:gd name="T64" fmla="*/ 21 w 95"/>
              <a:gd name="T65" fmla="*/ 0 h 74"/>
              <a:gd name="T66" fmla="*/ 26 w 95"/>
              <a:gd name="T67" fmla="*/ 1 h 74"/>
              <a:gd name="T68" fmla="*/ 40 w 95"/>
              <a:gd name="T69" fmla="*/ 13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5" h="74">
                <a:moveTo>
                  <a:pt x="40" y="13"/>
                </a:moveTo>
                <a:lnTo>
                  <a:pt x="48" y="15"/>
                </a:lnTo>
                <a:lnTo>
                  <a:pt x="50" y="9"/>
                </a:lnTo>
                <a:lnTo>
                  <a:pt x="58" y="1"/>
                </a:lnTo>
                <a:lnTo>
                  <a:pt x="69" y="12"/>
                </a:lnTo>
                <a:lnTo>
                  <a:pt x="81" y="27"/>
                </a:lnTo>
                <a:lnTo>
                  <a:pt x="89" y="28"/>
                </a:lnTo>
                <a:lnTo>
                  <a:pt x="95" y="33"/>
                </a:lnTo>
                <a:lnTo>
                  <a:pt x="82" y="35"/>
                </a:lnTo>
                <a:lnTo>
                  <a:pt x="82" y="51"/>
                </a:lnTo>
                <a:lnTo>
                  <a:pt x="80" y="58"/>
                </a:lnTo>
                <a:lnTo>
                  <a:pt x="75" y="63"/>
                </a:lnTo>
                <a:lnTo>
                  <a:pt x="77" y="73"/>
                </a:lnTo>
                <a:lnTo>
                  <a:pt x="73" y="74"/>
                </a:lnTo>
                <a:lnTo>
                  <a:pt x="61" y="63"/>
                </a:lnTo>
                <a:lnTo>
                  <a:pt x="65" y="53"/>
                </a:lnTo>
                <a:lnTo>
                  <a:pt x="59" y="47"/>
                </a:lnTo>
                <a:lnTo>
                  <a:pt x="52" y="49"/>
                </a:lnTo>
                <a:lnTo>
                  <a:pt x="35" y="64"/>
                </a:lnTo>
                <a:lnTo>
                  <a:pt x="32" y="49"/>
                </a:lnTo>
                <a:lnTo>
                  <a:pt x="24" y="46"/>
                </a:lnTo>
                <a:lnTo>
                  <a:pt x="16" y="40"/>
                </a:lnTo>
                <a:lnTo>
                  <a:pt x="19" y="34"/>
                </a:lnTo>
                <a:lnTo>
                  <a:pt x="9" y="27"/>
                </a:lnTo>
                <a:lnTo>
                  <a:pt x="11" y="22"/>
                </a:lnTo>
                <a:lnTo>
                  <a:pt x="4" y="18"/>
                </a:lnTo>
                <a:lnTo>
                  <a:pt x="0" y="13"/>
                </a:lnTo>
                <a:lnTo>
                  <a:pt x="3" y="9"/>
                </a:lnTo>
                <a:lnTo>
                  <a:pt x="17" y="15"/>
                </a:lnTo>
                <a:lnTo>
                  <a:pt x="26" y="17"/>
                </a:lnTo>
                <a:lnTo>
                  <a:pt x="28" y="14"/>
                </a:lnTo>
                <a:lnTo>
                  <a:pt x="18" y="3"/>
                </a:lnTo>
                <a:lnTo>
                  <a:pt x="21" y="0"/>
                </a:lnTo>
                <a:lnTo>
                  <a:pt x="26" y="1"/>
                </a:lnTo>
                <a:lnTo>
                  <a:pt x="40" y="13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49" name="Freeform 17">
            <a:extLst>
              <a:ext uri="{FF2B5EF4-FFF2-40B4-BE49-F238E27FC236}">
                <a16:creationId xmlns:a16="http://schemas.microsoft.com/office/drawing/2014/main" id="{49D44605-AE8D-414E-9A60-07C010A779CA}"/>
              </a:ext>
            </a:extLst>
          </p:cNvPr>
          <p:cNvSpPr>
            <a:spLocks/>
          </p:cNvSpPr>
          <p:nvPr/>
        </p:nvSpPr>
        <p:spPr bwMode="auto">
          <a:xfrm>
            <a:off x="6553201" y="4494213"/>
            <a:ext cx="49213" cy="71438"/>
          </a:xfrm>
          <a:custGeom>
            <a:avLst/>
            <a:gdLst>
              <a:gd name="T0" fmla="*/ 5 w 31"/>
              <a:gd name="T1" fmla="*/ 45 h 45"/>
              <a:gd name="T2" fmla="*/ 4 w 31"/>
              <a:gd name="T3" fmla="*/ 20 h 45"/>
              <a:gd name="T4" fmla="*/ 0 w 31"/>
              <a:gd name="T5" fmla="*/ 10 h 45"/>
              <a:gd name="T6" fmla="*/ 11 w 31"/>
              <a:gd name="T7" fmla="*/ 12 h 45"/>
              <a:gd name="T8" fmla="*/ 16 w 31"/>
              <a:gd name="T9" fmla="*/ 0 h 45"/>
              <a:gd name="T10" fmla="*/ 26 w 31"/>
              <a:gd name="T11" fmla="*/ 2 h 45"/>
              <a:gd name="T12" fmla="*/ 27 w 31"/>
              <a:gd name="T13" fmla="*/ 10 h 45"/>
              <a:gd name="T14" fmla="*/ 31 w 31"/>
              <a:gd name="T15" fmla="*/ 14 h 45"/>
              <a:gd name="T16" fmla="*/ 31 w 31"/>
              <a:gd name="T17" fmla="*/ 21 h 45"/>
              <a:gd name="T18" fmla="*/ 27 w 31"/>
              <a:gd name="T19" fmla="*/ 25 h 45"/>
              <a:gd name="T20" fmla="*/ 19 w 31"/>
              <a:gd name="T21" fmla="*/ 36 h 45"/>
              <a:gd name="T22" fmla="*/ 12 w 31"/>
              <a:gd name="T23" fmla="*/ 44 h 45"/>
              <a:gd name="T24" fmla="*/ 5 w 31"/>
              <a:gd name="T25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1" h="45">
                <a:moveTo>
                  <a:pt x="5" y="45"/>
                </a:moveTo>
                <a:lnTo>
                  <a:pt x="4" y="20"/>
                </a:lnTo>
                <a:lnTo>
                  <a:pt x="0" y="10"/>
                </a:lnTo>
                <a:lnTo>
                  <a:pt x="11" y="12"/>
                </a:lnTo>
                <a:lnTo>
                  <a:pt x="16" y="0"/>
                </a:lnTo>
                <a:lnTo>
                  <a:pt x="26" y="2"/>
                </a:lnTo>
                <a:lnTo>
                  <a:pt x="27" y="10"/>
                </a:lnTo>
                <a:lnTo>
                  <a:pt x="31" y="14"/>
                </a:lnTo>
                <a:lnTo>
                  <a:pt x="31" y="21"/>
                </a:lnTo>
                <a:lnTo>
                  <a:pt x="27" y="25"/>
                </a:lnTo>
                <a:lnTo>
                  <a:pt x="19" y="36"/>
                </a:lnTo>
                <a:lnTo>
                  <a:pt x="12" y="44"/>
                </a:lnTo>
                <a:lnTo>
                  <a:pt x="5" y="45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50" name="Freeform 18">
            <a:extLst>
              <a:ext uri="{FF2B5EF4-FFF2-40B4-BE49-F238E27FC236}">
                <a16:creationId xmlns:a16="http://schemas.microsoft.com/office/drawing/2014/main" id="{E793E0DB-30F4-4D89-ABC6-16FECEB2924B}"/>
              </a:ext>
            </a:extLst>
          </p:cNvPr>
          <p:cNvSpPr>
            <a:spLocks/>
          </p:cNvSpPr>
          <p:nvPr/>
        </p:nvSpPr>
        <p:spPr bwMode="auto">
          <a:xfrm>
            <a:off x="5768976" y="2727325"/>
            <a:ext cx="92075" cy="63500"/>
          </a:xfrm>
          <a:custGeom>
            <a:avLst/>
            <a:gdLst>
              <a:gd name="T0" fmla="*/ 13 w 58"/>
              <a:gd name="T1" fmla="*/ 3 h 40"/>
              <a:gd name="T2" fmla="*/ 24 w 58"/>
              <a:gd name="T3" fmla="*/ 4 h 40"/>
              <a:gd name="T4" fmla="*/ 39 w 58"/>
              <a:gd name="T5" fmla="*/ 0 h 40"/>
              <a:gd name="T6" fmla="*/ 49 w 58"/>
              <a:gd name="T7" fmla="*/ 9 h 40"/>
              <a:gd name="T8" fmla="*/ 58 w 58"/>
              <a:gd name="T9" fmla="*/ 14 h 40"/>
              <a:gd name="T10" fmla="*/ 57 w 58"/>
              <a:gd name="T11" fmla="*/ 27 h 40"/>
              <a:gd name="T12" fmla="*/ 53 w 58"/>
              <a:gd name="T13" fmla="*/ 28 h 40"/>
              <a:gd name="T14" fmla="*/ 51 w 58"/>
              <a:gd name="T15" fmla="*/ 40 h 40"/>
              <a:gd name="T16" fmla="*/ 37 w 58"/>
              <a:gd name="T17" fmla="*/ 30 h 40"/>
              <a:gd name="T18" fmla="*/ 29 w 58"/>
              <a:gd name="T19" fmla="*/ 32 h 40"/>
              <a:gd name="T20" fmla="*/ 17 w 58"/>
              <a:gd name="T21" fmla="*/ 22 h 40"/>
              <a:gd name="T22" fmla="*/ 10 w 58"/>
              <a:gd name="T23" fmla="*/ 14 h 40"/>
              <a:gd name="T24" fmla="*/ 3 w 58"/>
              <a:gd name="T25" fmla="*/ 14 h 40"/>
              <a:gd name="T26" fmla="*/ 0 w 58"/>
              <a:gd name="T27" fmla="*/ 7 h 40"/>
              <a:gd name="T28" fmla="*/ 13 w 58"/>
              <a:gd name="T29" fmla="*/ 3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" h="40">
                <a:moveTo>
                  <a:pt x="13" y="3"/>
                </a:moveTo>
                <a:lnTo>
                  <a:pt x="24" y="4"/>
                </a:lnTo>
                <a:lnTo>
                  <a:pt x="39" y="0"/>
                </a:lnTo>
                <a:lnTo>
                  <a:pt x="49" y="9"/>
                </a:lnTo>
                <a:lnTo>
                  <a:pt x="58" y="14"/>
                </a:lnTo>
                <a:lnTo>
                  <a:pt x="57" y="27"/>
                </a:lnTo>
                <a:lnTo>
                  <a:pt x="53" y="28"/>
                </a:lnTo>
                <a:lnTo>
                  <a:pt x="51" y="40"/>
                </a:lnTo>
                <a:lnTo>
                  <a:pt x="37" y="30"/>
                </a:lnTo>
                <a:lnTo>
                  <a:pt x="29" y="32"/>
                </a:lnTo>
                <a:lnTo>
                  <a:pt x="17" y="22"/>
                </a:lnTo>
                <a:lnTo>
                  <a:pt x="10" y="14"/>
                </a:lnTo>
                <a:lnTo>
                  <a:pt x="3" y="14"/>
                </a:lnTo>
                <a:lnTo>
                  <a:pt x="0" y="7"/>
                </a:lnTo>
                <a:lnTo>
                  <a:pt x="13" y="3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51" name="Freeform 19">
            <a:extLst>
              <a:ext uri="{FF2B5EF4-FFF2-40B4-BE49-F238E27FC236}">
                <a16:creationId xmlns:a16="http://schemas.microsoft.com/office/drawing/2014/main" id="{E4D031D1-720E-4A57-9EB6-BA0EC603AC54}"/>
              </a:ext>
            </a:extLst>
          </p:cNvPr>
          <p:cNvSpPr>
            <a:spLocks/>
          </p:cNvSpPr>
          <p:nvPr/>
        </p:nvSpPr>
        <p:spPr bwMode="auto">
          <a:xfrm>
            <a:off x="5727700" y="4013201"/>
            <a:ext cx="88900" cy="201613"/>
          </a:xfrm>
          <a:custGeom>
            <a:avLst/>
            <a:gdLst>
              <a:gd name="T0" fmla="*/ 36 w 56"/>
              <a:gd name="T1" fmla="*/ 124 h 127"/>
              <a:gd name="T2" fmla="*/ 20 w 56"/>
              <a:gd name="T3" fmla="*/ 127 h 127"/>
              <a:gd name="T4" fmla="*/ 16 w 56"/>
              <a:gd name="T5" fmla="*/ 113 h 127"/>
              <a:gd name="T6" fmla="*/ 17 w 56"/>
              <a:gd name="T7" fmla="*/ 65 h 127"/>
              <a:gd name="T8" fmla="*/ 13 w 56"/>
              <a:gd name="T9" fmla="*/ 61 h 127"/>
              <a:gd name="T10" fmla="*/ 12 w 56"/>
              <a:gd name="T11" fmla="*/ 50 h 127"/>
              <a:gd name="T12" fmla="*/ 6 w 56"/>
              <a:gd name="T13" fmla="*/ 43 h 127"/>
              <a:gd name="T14" fmla="*/ 0 w 56"/>
              <a:gd name="T15" fmla="*/ 37 h 127"/>
              <a:gd name="T16" fmla="*/ 3 w 56"/>
              <a:gd name="T17" fmla="*/ 26 h 127"/>
              <a:gd name="T18" fmla="*/ 9 w 56"/>
              <a:gd name="T19" fmla="*/ 23 h 127"/>
              <a:gd name="T20" fmla="*/ 13 w 56"/>
              <a:gd name="T21" fmla="*/ 14 h 127"/>
              <a:gd name="T22" fmla="*/ 22 w 56"/>
              <a:gd name="T23" fmla="*/ 13 h 127"/>
              <a:gd name="T24" fmla="*/ 26 w 56"/>
              <a:gd name="T25" fmla="*/ 6 h 127"/>
              <a:gd name="T26" fmla="*/ 32 w 56"/>
              <a:gd name="T27" fmla="*/ 0 h 127"/>
              <a:gd name="T28" fmla="*/ 38 w 56"/>
              <a:gd name="T29" fmla="*/ 0 h 127"/>
              <a:gd name="T30" fmla="*/ 52 w 56"/>
              <a:gd name="T31" fmla="*/ 12 h 127"/>
              <a:gd name="T32" fmla="*/ 52 w 56"/>
              <a:gd name="T33" fmla="*/ 19 h 127"/>
              <a:gd name="T34" fmla="*/ 56 w 56"/>
              <a:gd name="T35" fmla="*/ 31 h 127"/>
              <a:gd name="T36" fmla="*/ 52 w 56"/>
              <a:gd name="T37" fmla="*/ 40 h 127"/>
              <a:gd name="T38" fmla="*/ 54 w 56"/>
              <a:gd name="T39" fmla="*/ 45 h 127"/>
              <a:gd name="T40" fmla="*/ 45 w 56"/>
              <a:gd name="T41" fmla="*/ 58 h 127"/>
              <a:gd name="T42" fmla="*/ 40 w 56"/>
              <a:gd name="T43" fmla="*/ 64 h 127"/>
              <a:gd name="T44" fmla="*/ 36 w 56"/>
              <a:gd name="T45" fmla="*/ 78 h 127"/>
              <a:gd name="T46" fmla="*/ 37 w 56"/>
              <a:gd name="T47" fmla="*/ 91 h 127"/>
              <a:gd name="T48" fmla="*/ 36 w 56"/>
              <a:gd name="T49" fmla="*/ 12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6" h="127">
                <a:moveTo>
                  <a:pt x="36" y="124"/>
                </a:moveTo>
                <a:lnTo>
                  <a:pt x="20" y="127"/>
                </a:lnTo>
                <a:lnTo>
                  <a:pt x="16" y="113"/>
                </a:lnTo>
                <a:lnTo>
                  <a:pt x="17" y="65"/>
                </a:lnTo>
                <a:lnTo>
                  <a:pt x="13" y="61"/>
                </a:lnTo>
                <a:lnTo>
                  <a:pt x="12" y="50"/>
                </a:lnTo>
                <a:lnTo>
                  <a:pt x="6" y="43"/>
                </a:lnTo>
                <a:lnTo>
                  <a:pt x="0" y="37"/>
                </a:lnTo>
                <a:lnTo>
                  <a:pt x="3" y="26"/>
                </a:lnTo>
                <a:lnTo>
                  <a:pt x="9" y="23"/>
                </a:lnTo>
                <a:lnTo>
                  <a:pt x="13" y="14"/>
                </a:lnTo>
                <a:lnTo>
                  <a:pt x="22" y="13"/>
                </a:lnTo>
                <a:lnTo>
                  <a:pt x="26" y="6"/>
                </a:lnTo>
                <a:lnTo>
                  <a:pt x="32" y="0"/>
                </a:lnTo>
                <a:lnTo>
                  <a:pt x="38" y="0"/>
                </a:lnTo>
                <a:lnTo>
                  <a:pt x="52" y="12"/>
                </a:lnTo>
                <a:lnTo>
                  <a:pt x="52" y="19"/>
                </a:lnTo>
                <a:lnTo>
                  <a:pt x="56" y="31"/>
                </a:lnTo>
                <a:lnTo>
                  <a:pt x="52" y="40"/>
                </a:lnTo>
                <a:lnTo>
                  <a:pt x="54" y="45"/>
                </a:lnTo>
                <a:lnTo>
                  <a:pt x="45" y="58"/>
                </a:lnTo>
                <a:lnTo>
                  <a:pt x="40" y="64"/>
                </a:lnTo>
                <a:lnTo>
                  <a:pt x="36" y="78"/>
                </a:lnTo>
                <a:lnTo>
                  <a:pt x="37" y="91"/>
                </a:lnTo>
                <a:lnTo>
                  <a:pt x="36" y="124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52" name="Freeform 20">
            <a:extLst>
              <a:ext uri="{FF2B5EF4-FFF2-40B4-BE49-F238E27FC236}">
                <a16:creationId xmlns:a16="http://schemas.microsoft.com/office/drawing/2014/main" id="{9C090126-E21A-426D-A9E8-E871CA91EEA7}"/>
              </a:ext>
            </a:extLst>
          </p:cNvPr>
          <p:cNvSpPr>
            <a:spLocks/>
          </p:cNvSpPr>
          <p:nvPr/>
        </p:nvSpPr>
        <p:spPr bwMode="auto">
          <a:xfrm>
            <a:off x="5546725" y="3917951"/>
            <a:ext cx="222250" cy="182563"/>
          </a:xfrm>
          <a:custGeom>
            <a:avLst/>
            <a:gdLst>
              <a:gd name="T0" fmla="*/ 49 w 140"/>
              <a:gd name="T1" fmla="*/ 114 h 115"/>
              <a:gd name="T2" fmla="*/ 36 w 140"/>
              <a:gd name="T3" fmla="*/ 109 h 115"/>
              <a:gd name="T4" fmla="*/ 28 w 140"/>
              <a:gd name="T5" fmla="*/ 110 h 115"/>
              <a:gd name="T6" fmla="*/ 21 w 140"/>
              <a:gd name="T7" fmla="*/ 115 h 115"/>
              <a:gd name="T8" fmla="*/ 13 w 140"/>
              <a:gd name="T9" fmla="*/ 110 h 115"/>
              <a:gd name="T10" fmla="*/ 10 w 140"/>
              <a:gd name="T11" fmla="*/ 103 h 115"/>
              <a:gd name="T12" fmla="*/ 1 w 140"/>
              <a:gd name="T13" fmla="*/ 99 h 115"/>
              <a:gd name="T14" fmla="*/ 0 w 140"/>
              <a:gd name="T15" fmla="*/ 87 h 115"/>
              <a:gd name="T16" fmla="*/ 5 w 140"/>
              <a:gd name="T17" fmla="*/ 78 h 115"/>
              <a:gd name="T18" fmla="*/ 5 w 140"/>
              <a:gd name="T19" fmla="*/ 71 h 115"/>
              <a:gd name="T20" fmla="*/ 19 w 140"/>
              <a:gd name="T21" fmla="*/ 54 h 115"/>
              <a:gd name="T22" fmla="*/ 22 w 140"/>
              <a:gd name="T23" fmla="*/ 40 h 115"/>
              <a:gd name="T24" fmla="*/ 27 w 140"/>
              <a:gd name="T25" fmla="*/ 34 h 115"/>
              <a:gd name="T26" fmla="*/ 36 w 140"/>
              <a:gd name="T27" fmla="*/ 37 h 115"/>
              <a:gd name="T28" fmla="*/ 44 w 140"/>
              <a:gd name="T29" fmla="*/ 33 h 115"/>
              <a:gd name="T30" fmla="*/ 46 w 140"/>
              <a:gd name="T31" fmla="*/ 28 h 115"/>
              <a:gd name="T32" fmla="*/ 61 w 140"/>
              <a:gd name="T33" fmla="*/ 18 h 115"/>
              <a:gd name="T34" fmla="*/ 64 w 140"/>
              <a:gd name="T35" fmla="*/ 12 h 115"/>
              <a:gd name="T36" fmla="*/ 81 w 140"/>
              <a:gd name="T37" fmla="*/ 3 h 115"/>
              <a:gd name="T38" fmla="*/ 91 w 140"/>
              <a:gd name="T39" fmla="*/ 0 h 115"/>
              <a:gd name="T40" fmla="*/ 95 w 140"/>
              <a:gd name="T41" fmla="*/ 4 h 115"/>
              <a:gd name="T42" fmla="*/ 107 w 140"/>
              <a:gd name="T43" fmla="*/ 4 h 115"/>
              <a:gd name="T44" fmla="*/ 106 w 140"/>
              <a:gd name="T45" fmla="*/ 14 h 115"/>
              <a:gd name="T46" fmla="*/ 108 w 140"/>
              <a:gd name="T47" fmla="*/ 24 h 115"/>
              <a:gd name="T48" fmla="*/ 118 w 140"/>
              <a:gd name="T49" fmla="*/ 37 h 115"/>
              <a:gd name="T50" fmla="*/ 119 w 140"/>
              <a:gd name="T51" fmla="*/ 47 h 115"/>
              <a:gd name="T52" fmla="*/ 140 w 140"/>
              <a:gd name="T53" fmla="*/ 52 h 115"/>
              <a:gd name="T54" fmla="*/ 140 w 140"/>
              <a:gd name="T55" fmla="*/ 66 h 115"/>
              <a:gd name="T56" fmla="*/ 136 w 140"/>
              <a:gd name="T57" fmla="*/ 73 h 115"/>
              <a:gd name="T58" fmla="*/ 127 w 140"/>
              <a:gd name="T59" fmla="*/ 74 h 115"/>
              <a:gd name="T60" fmla="*/ 123 w 140"/>
              <a:gd name="T61" fmla="*/ 83 h 115"/>
              <a:gd name="T62" fmla="*/ 117 w 140"/>
              <a:gd name="T63" fmla="*/ 86 h 115"/>
              <a:gd name="T64" fmla="*/ 101 w 140"/>
              <a:gd name="T65" fmla="*/ 85 h 115"/>
              <a:gd name="T66" fmla="*/ 92 w 140"/>
              <a:gd name="T67" fmla="*/ 84 h 115"/>
              <a:gd name="T68" fmla="*/ 86 w 140"/>
              <a:gd name="T69" fmla="*/ 87 h 115"/>
              <a:gd name="T70" fmla="*/ 78 w 140"/>
              <a:gd name="T71" fmla="*/ 86 h 115"/>
              <a:gd name="T72" fmla="*/ 47 w 140"/>
              <a:gd name="T73" fmla="*/ 87 h 115"/>
              <a:gd name="T74" fmla="*/ 46 w 140"/>
              <a:gd name="T75" fmla="*/ 98 h 115"/>
              <a:gd name="T76" fmla="*/ 49 w 140"/>
              <a:gd name="T77" fmla="*/ 114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0" h="115">
                <a:moveTo>
                  <a:pt x="49" y="114"/>
                </a:moveTo>
                <a:lnTo>
                  <a:pt x="36" y="109"/>
                </a:lnTo>
                <a:lnTo>
                  <a:pt x="28" y="110"/>
                </a:lnTo>
                <a:lnTo>
                  <a:pt x="21" y="115"/>
                </a:lnTo>
                <a:lnTo>
                  <a:pt x="13" y="110"/>
                </a:lnTo>
                <a:lnTo>
                  <a:pt x="10" y="103"/>
                </a:lnTo>
                <a:lnTo>
                  <a:pt x="1" y="99"/>
                </a:lnTo>
                <a:lnTo>
                  <a:pt x="0" y="87"/>
                </a:lnTo>
                <a:lnTo>
                  <a:pt x="5" y="78"/>
                </a:lnTo>
                <a:lnTo>
                  <a:pt x="5" y="71"/>
                </a:lnTo>
                <a:lnTo>
                  <a:pt x="19" y="54"/>
                </a:lnTo>
                <a:lnTo>
                  <a:pt x="22" y="40"/>
                </a:lnTo>
                <a:lnTo>
                  <a:pt x="27" y="34"/>
                </a:lnTo>
                <a:lnTo>
                  <a:pt x="36" y="37"/>
                </a:lnTo>
                <a:lnTo>
                  <a:pt x="44" y="33"/>
                </a:lnTo>
                <a:lnTo>
                  <a:pt x="46" y="28"/>
                </a:lnTo>
                <a:lnTo>
                  <a:pt x="61" y="18"/>
                </a:lnTo>
                <a:lnTo>
                  <a:pt x="64" y="12"/>
                </a:lnTo>
                <a:lnTo>
                  <a:pt x="81" y="3"/>
                </a:lnTo>
                <a:lnTo>
                  <a:pt x="91" y="0"/>
                </a:lnTo>
                <a:lnTo>
                  <a:pt x="95" y="4"/>
                </a:lnTo>
                <a:lnTo>
                  <a:pt x="107" y="4"/>
                </a:lnTo>
                <a:lnTo>
                  <a:pt x="106" y="14"/>
                </a:lnTo>
                <a:lnTo>
                  <a:pt x="108" y="24"/>
                </a:lnTo>
                <a:lnTo>
                  <a:pt x="118" y="37"/>
                </a:lnTo>
                <a:lnTo>
                  <a:pt x="119" y="47"/>
                </a:lnTo>
                <a:lnTo>
                  <a:pt x="140" y="52"/>
                </a:lnTo>
                <a:lnTo>
                  <a:pt x="140" y="66"/>
                </a:lnTo>
                <a:lnTo>
                  <a:pt x="136" y="73"/>
                </a:lnTo>
                <a:lnTo>
                  <a:pt x="127" y="74"/>
                </a:lnTo>
                <a:lnTo>
                  <a:pt x="123" y="83"/>
                </a:lnTo>
                <a:lnTo>
                  <a:pt x="117" y="86"/>
                </a:lnTo>
                <a:lnTo>
                  <a:pt x="101" y="85"/>
                </a:lnTo>
                <a:lnTo>
                  <a:pt x="92" y="84"/>
                </a:lnTo>
                <a:lnTo>
                  <a:pt x="86" y="87"/>
                </a:lnTo>
                <a:lnTo>
                  <a:pt x="78" y="86"/>
                </a:lnTo>
                <a:lnTo>
                  <a:pt x="47" y="87"/>
                </a:lnTo>
                <a:lnTo>
                  <a:pt x="46" y="98"/>
                </a:lnTo>
                <a:lnTo>
                  <a:pt x="49" y="114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53" name="Freeform 21">
            <a:extLst>
              <a:ext uri="{FF2B5EF4-FFF2-40B4-BE49-F238E27FC236}">
                <a16:creationId xmlns:a16="http://schemas.microsoft.com/office/drawing/2014/main" id="{193033B0-C5DD-440F-875A-B5C829E82C3A}"/>
              </a:ext>
            </a:extLst>
          </p:cNvPr>
          <p:cNvSpPr>
            <a:spLocks/>
          </p:cNvSpPr>
          <p:nvPr/>
        </p:nvSpPr>
        <p:spPr bwMode="auto">
          <a:xfrm>
            <a:off x="8201025" y="3544887"/>
            <a:ext cx="153988" cy="190500"/>
          </a:xfrm>
          <a:custGeom>
            <a:avLst/>
            <a:gdLst>
              <a:gd name="T0" fmla="*/ 94 w 97"/>
              <a:gd name="T1" fmla="*/ 92 h 120"/>
              <a:gd name="T2" fmla="*/ 97 w 97"/>
              <a:gd name="T3" fmla="*/ 106 h 120"/>
              <a:gd name="T4" fmla="*/ 90 w 97"/>
              <a:gd name="T5" fmla="*/ 103 h 120"/>
              <a:gd name="T6" fmla="*/ 94 w 97"/>
              <a:gd name="T7" fmla="*/ 120 h 120"/>
              <a:gd name="T8" fmla="*/ 87 w 97"/>
              <a:gd name="T9" fmla="*/ 109 h 120"/>
              <a:gd name="T10" fmla="*/ 84 w 97"/>
              <a:gd name="T11" fmla="*/ 99 h 120"/>
              <a:gd name="T12" fmla="*/ 79 w 97"/>
              <a:gd name="T13" fmla="*/ 89 h 120"/>
              <a:gd name="T14" fmla="*/ 69 w 97"/>
              <a:gd name="T15" fmla="*/ 76 h 120"/>
              <a:gd name="T16" fmla="*/ 53 w 97"/>
              <a:gd name="T17" fmla="*/ 76 h 120"/>
              <a:gd name="T18" fmla="*/ 56 w 97"/>
              <a:gd name="T19" fmla="*/ 84 h 120"/>
              <a:gd name="T20" fmla="*/ 52 w 97"/>
              <a:gd name="T21" fmla="*/ 96 h 120"/>
              <a:gd name="T22" fmla="*/ 44 w 97"/>
              <a:gd name="T23" fmla="*/ 92 h 120"/>
              <a:gd name="T24" fmla="*/ 42 w 97"/>
              <a:gd name="T25" fmla="*/ 95 h 120"/>
              <a:gd name="T26" fmla="*/ 36 w 97"/>
              <a:gd name="T27" fmla="*/ 93 h 120"/>
              <a:gd name="T28" fmla="*/ 29 w 97"/>
              <a:gd name="T29" fmla="*/ 91 h 120"/>
              <a:gd name="T30" fmla="*/ 23 w 97"/>
              <a:gd name="T31" fmla="*/ 74 h 120"/>
              <a:gd name="T32" fmla="*/ 14 w 97"/>
              <a:gd name="T33" fmla="*/ 58 h 120"/>
              <a:gd name="T34" fmla="*/ 15 w 97"/>
              <a:gd name="T35" fmla="*/ 46 h 120"/>
              <a:gd name="T36" fmla="*/ 3 w 97"/>
              <a:gd name="T37" fmla="*/ 40 h 120"/>
              <a:gd name="T38" fmla="*/ 6 w 97"/>
              <a:gd name="T39" fmla="*/ 33 h 120"/>
              <a:gd name="T40" fmla="*/ 16 w 97"/>
              <a:gd name="T41" fmla="*/ 25 h 120"/>
              <a:gd name="T42" fmla="*/ 0 w 97"/>
              <a:gd name="T43" fmla="*/ 14 h 120"/>
              <a:gd name="T44" fmla="*/ 4 w 97"/>
              <a:gd name="T45" fmla="*/ 0 h 120"/>
              <a:gd name="T46" fmla="*/ 20 w 97"/>
              <a:gd name="T47" fmla="*/ 9 h 120"/>
              <a:gd name="T48" fmla="*/ 28 w 97"/>
              <a:gd name="T49" fmla="*/ 10 h 120"/>
              <a:gd name="T50" fmla="*/ 33 w 97"/>
              <a:gd name="T51" fmla="*/ 24 h 120"/>
              <a:gd name="T52" fmla="*/ 50 w 97"/>
              <a:gd name="T53" fmla="*/ 27 h 120"/>
              <a:gd name="T54" fmla="*/ 67 w 97"/>
              <a:gd name="T55" fmla="*/ 27 h 120"/>
              <a:gd name="T56" fmla="*/ 78 w 97"/>
              <a:gd name="T57" fmla="*/ 31 h 120"/>
              <a:gd name="T58" fmla="*/ 73 w 97"/>
              <a:gd name="T59" fmla="*/ 48 h 120"/>
              <a:gd name="T60" fmla="*/ 65 w 97"/>
              <a:gd name="T61" fmla="*/ 49 h 120"/>
              <a:gd name="T62" fmla="*/ 62 w 97"/>
              <a:gd name="T63" fmla="*/ 61 h 120"/>
              <a:gd name="T64" fmla="*/ 74 w 97"/>
              <a:gd name="T65" fmla="*/ 72 h 120"/>
              <a:gd name="T66" fmla="*/ 74 w 97"/>
              <a:gd name="T67" fmla="*/ 59 h 120"/>
              <a:gd name="T68" fmla="*/ 79 w 97"/>
              <a:gd name="T69" fmla="*/ 59 h 120"/>
              <a:gd name="T70" fmla="*/ 94 w 97"/>
              <a:gd name="T71" fmla="*/ 9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7" h="120">
                <a:moveTo>
                  <a:pt x="94" y="92"/>
                </a:moveTo>
                <a:lnTo>
                  <a:pt x="97" y="106"/>
                </a:lnTo>
                <a:lnTo>
                  <a:pt x="90" y="103"/>
                </a:lnTo>
                <a:lnTo>
                  <a:pt x="94" y="120"/>
                </a:lnTo>
                <a:lnTo>
                  <a:pt x="87" y="109"/>
                </a:lnTo>
                <a:lnTo>
                  <a:pt x="84" y="99"/>
                </a:lnTo>
                <a:lnTo>
                  <a:pt x="79" y="89"/>
                </a:lnTo>
                <a:lnTo>
                  <a:pt x="69" y="76"/>
                </a:lnTo>
                <a:lnTo>
                  <a:pt x="53" y="76"/>
                </a:lnTo>
                <a:lnTo>
                  <a:pt x="56" y="84"/>
                </a:lnTo>
                <a:lnTo>
                  <a:pt x="52" y="96"/>
                </a:lnTo>
                <a:lnTo>
                  <a:pt x="44" y="92"/>
                </a:lnTo>
                <a:lnTo>
                  <a:pt x="42" y="95"/>
                </a:lnTo>
                <a:lnTo>
                  <a:pt x="36" y="93"/>
                </a:lnTo>
                <a:lnTo>
                  <a:pt x="29" y="91"/>
                </a:lnTo>
                <a:lnTo>
                  <a:pt x="23" y="74"/>
                </a:lnTo>
                <a:lnTo>
                  <a:pt x="14" y="58"/>
                </a:lnTo>
                <a:lnTo>
                  <a:pt x="15" y="46"/>
                </a:lnTo>
                <a:lnTo>
                  <a:pt x="3" y="40"/>
                </a:lnTo>
                <a:lnTo>
                  <a:pt x="6" y="33"/>
                </a:lnTo>
                <a:lnTo>
                  <a:pt x="16" y="25"/>
                </a:lnTo>
                <a:lnTo>
                  <a:pt x="0" y="14"/>
                </a:lnTo>
                <a:lnTo>
                  <a:pt x="4" y="0"/>
                </a:lnTo>
                <a:lnTo>
                  <a:pt x="20" y="9"/>
                </a:lnTo>
                <a:lnTo>
                  <a:pt x="28" y="10"/>
                </a:lnTo>
                <a:lnTo>
                  <a:pt x="33" y="24"/>
                </a:lnTo>
                <a:lnTo>
                  <a:pt x="50" y="27"/>
                </a:lnTo>
                <a:lnTo>
                  <a:pt x="67" y="27"/>
                </a:lnTo>
                <a:lnTo>
                  <a:pt x="78" y="31"/>
                </a:lnTo>
                <a:lnTo>
                  <a:pt x="73" y="48"/>
                </a:lnTo>
                <a:lnTo>
                  <a:pt x="65" y="49"/>
                </a:lnTo>
                <a:lnTo>
                  <a:pt x="62" y="61"/>
                </a:lnTo>
                <a:lnTo>
                  <a:pt x="74" y="72"/>
                </a:lnTo>
                <a:lnTo>
                  <a:pt x="74" y="59"/>
                </a:lnTo>
                <a:lnTo>
                  <a:pt x="79" y="59"/>
                </a:lnTo>
                <a:lnTo>
                  <a:pt x="94" y="92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54" name="Freeform 22">
            <a:extLst>
              <a:ext uri="{FF2B5EF4-FFF2-40B4-BE49-F238E27FC236}">
                <a16:creationId xmlns:a16="http://schemas.microsoft.com/office/drawing/2014/main" id="{211F2F41-B8B5-41A8-91FC-84F73325CBA8}"/>
              </a:ext>
            </a:extLst>
          </p:cNvPr>
          <p:cNvSpPr>
            <a:spLocks/>
          </p:cNvSpPr>
          <p:nvPr/>
        </p:nvSpPr>
        <p:spPr bwMode="auto">
          <a:xfrm>
            <a:off x="6296026" y="2960688"/>
            <a:ext cx="161925" cy="98425"/>
          </a:xfrm>
          <a:custGeom>
            <a:avLst/>
            <a:gdLst>
              <a:gd name="T0" fmla="*/ 3 w 102"/>
              <a:gd name="T1" fmla="*/ 0 h 62"/>
              <a:gd name="T2" fmla="*/ 9 w 102"/>
              <a:gd name="T3" fmla="*/ 9 h 62"/>
              <a:gd name="T4" fmla="*/ 15 w 102"/>
              <a:gd name="T5" fmla="*/ 7 h 62"/>
              <a:gd name="T6" fmla="*/ 28 w 102"/>
              <a:gd name="T7" fmla="*/ 10 h 62"/>
              <a:gd name="T8" fmla="*/ 53 w 102"/>
              <a:gd name="T9" fmla="*/ 12 h 62"/>
              <a:gd name="T10" fmla="*/ 60 w 102"/>
              <a:gd name="T11" fmla="*/ 6 h 62"/>
              <a:gd name="T12" fmla="*/ 80 w 102"/>
              <a:gd name="T13" fmla="*/ 2 h 62"/>
              <a:gd name="T14" fmla="*/ 92 w 102"/>
              <a:gd name="T15" fmla="*/ 9 h 62"/>
              <a:gd name="T16" fmla="*/ 102 w 102"/>
              <a:gd name="T17" fmla="*/ 11 h 62"/>
              <a:gd name="T18" fmla="*/ 95 w 102"/>
              <a:gd name="T19" fmla="*/ 20 h 62"/>
              <a:gd name="T20" fmla="*/ 91 w 102"/>
              <a:gd name="T21" fmla="*/ 34 h 62"/>
              <a:gd name="T22" fmla="*/ 98 w 102"/>
              <a:gd name="T23" fmla="*/ 46 h 62"/>
              <a:gd name="T24" fmla="*/ 83 w 102"/>
              <a:gd name="T25" fmla="*/ 43 h 62"/>
              <a:gd name="T26" fmla="*/ 66 w 102"/>
              <a:gd name="T27" fmla="*/ 50 h 62"/>
              <a:gd name="T28" fmla="*/ 67 w 102"/>
              <a:gd name="T29" fmla="*/ 60 h 62"/>
              <a:gd name="T30" fmla="*/ 52 w 102"/>
              <a:gd name="T31" fmla="*/ 62 h 62"/>
              <a:gd name="T32" fmla="*/ 40 w 102"/>
              <a:gd name="T33" fmla="*/ 55 h 62"/>
              <a:gd name="T34" fmla="*/ 27 w 102"/>
              <a:gd name="T35" fmla="*/ 60 h 62"/>
              <a:gd name="T36" fmla="*/ 14 w 102"/>
              <a:gd name="T37" fmla="*/ 60 h 62"/>
              <a:gd name="T38" fmla="*/ 12 w 102"/>
              <a:gd name="T39" fmla="*/ 46 h 62"/>
              <a:gd name="T40" fmla="*/ 3 w 102"/>
              <a:gd name="T41" fmla="*/ 40 h 62"/>
              <a:gd name="T42" fmla="*/ 5 w 102"/>
              <a:gd name="T43" fmla="*/ 37 h 62"/>
              <a:gd name="T44" fmla="*/ 3 w 102"/>
              <a:gd name="T45" fmla="*/ 34 h 62"/>
              <a:gd name="T46" fmla="*/ 5 w 102"/>
              <a:gd name="T47" fmla="*/ 28 h 62"/>
              <a:gd name="T48" fmla="*/ 11 w 102"/>
              <a:gd name="T49" fmla="*/ 21 h 62"/>
              <a:gd name="T50" fmla="*/ 2 w 102"/>
              <a:gd name="T51" fmla="*/ 13 h 62"/>
              <a:gd name="T52" fmla="*/ 0 w 102"/>
              <a:gd name="T53" fmla="*/ 5 h 62"/>
              <a:gd name="T54" fmla="*/ 3 w 102"/>
              <a:gd name="T55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02" h="62">
                <a:moveTo>
                  <a:pt x="3" y="0"/>
                </a:moveTo>
                <a:lnTo>
                  <a:pt x="9" y="9"/>
                </a:lnTo>
                <a:lnTo>
                  <a:pt x="15" y="7"/>
                </a:lnTo>
                <a:lnTo>
                  <a:pt x="28" y="10"/>
                </a:lnTo>
                <a:lnTo>
                  <a:pt x="53" y="12"/>
                </a:lnTo>
                <a:lnTo>
                  <a:pt x="60" y="6"/>
                </a:lnTo>
                <a:lnTo>
                  <a:pt x="80" y="2"/>
                </a:lnTo>
                <a:lnTo>
                  <a:pt x="92" y="9"/>
                </a:lnTo>
                <a:lnTo>
                  <a:pt x="102" y="11"/>
                </a:lnTo>
                <a:lnTo>
                  <a:pt x="95" y="20"/>
                </a:lnTo>
                <a:lnTo>
                  <a:pt x="91" y="34"/>
                </a:lnTo>
                <a:lnTo>
                  <a:pt x="98" y="46"/>
                </a:lnTo>
                <a:lnTo>
                  <a:pt x="83" y="43"/>
                </a:lnTo>
                <a:lnTo>
                  <a:pt x="66" y="50"/>
                </a:lnTo>
                <a:lnTo>
                  <a:pt x="67" y="60"/>
                </a:lnTo>
                <a:lnTo>
                  <a:pt x="52" y="62"/>
                </a:lnTo>
                <a:lnTo>
                  <a:pt x="40" y="55"/>
                </a:lnTo>
                <a:lnTo>
                  <a:pt x="27" y="60"/>
                </a:lnTo>
                <a:lnTo>
                  <a:pt x="14" y="60"/>
                </a:lnTo>
                <a:lnTo>
                  <a:pt x="12" y="46"/>
                </a:lnTo>
                <a:lnTo>
                  <a:pt x="3" y="40"/>
                </a:lnTo>
                <a:lnTo>
                  <a:pt x="5" y="37"/>
                </a:lnTo>
                <a:lnTo>
                  <a:pt x="3" y="34"/>
                </a:lnTo>
                <a:lnTo>
                  <a:pt x="5" y="28"/>
                </a:lnTo>
                <a:lnTo>
                  <a:pt x="11" y="21"/>
                </a:lnTo>
                <a:lnTo>
                  <a:pt x="2" y="13"/>
                </a:lnTo>
                <a:lnTo>
                  <a:pt x="0" y="5"/>
                </a:lnTo>
                <a:lnTo>
                  <a:pt x="3" y="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55" name="Freeform 23">
            <a:extLst>
              <a:ext uri="{FF2B5EF4-FFF2-40B4-BE49-F238E27FC236}">
                <a16:creationId xmlns:a16="http://schemas.microsoft.com/office/drawing/2014/main" id="{5A4F40F4-A2F6-496E-A18F-45B8D2AE2282}"/>
              </a:ext>
            </a:extLst>
          </p:cNvPr>
          <p:cNvSpPr>
            <a:spLocks/>
          </p:cNvSpPr>
          <p:nvPr/>
        </p:nvSpPr>
        <p:spPr bwMode="auto">
          <a:xfrm>
            <a:off x="3481388" y="3586163"/>
            <a:ext cx="23813" cy="49213"/>
          </a:xfrm>
          <a:custGeom>
            <a:avLst/>
            <a:gdLst>
              <a:gd name="T0" fmla="*/ 13 w 15"/>
              <a:gd name="T1" fmla="*/ 30 h 31"/>
              <a:gd name="T2" fmla="*/ 8 w 15"/>
              <a:gd name="T3" fmla="*/ 31 h 31"/>
              <a:gd name="T4" fmla="*/ 5 w 15"/>
              <a:gd name="T5" fmla="*/ 19 h 31"/>
              <a:gd name="T6" fmla="*/ 0 w 15"/>
              <a:gd name="T7" fmla="*/ 13 h 31"/>
              <a:gd name="T8" fmla="*/ 6 w 15"/>
              <a:gd name="T9" fmla="*/ 0 h 31"/>
              <a:gd name="T10" fmla="*/ 11 w 15"/>
              <a:gd name="T11" fmla="*/ 0 h 31"/>
              <a:gd name="T12" fmla="*/ 15 w 15"/>
              <a:gd name="T13" fmla="*/ 18 h 31"/>
              <a:gd name="T14" fmla="*/ 13 w 15"/>
              <a:gd name="T15" fmla="*/ 3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" h="31">
                <a:moveTo>
                  <a:pt x="13" y="30"/>
                </a:moveTo>
                <a:lnTo>
                  <a:pt x="8" y="31"/>
                </a:lnTo>
                <a:lnTo>
                  <a:pt x="5" y="19"/>
                </a:lnTo>
                <a:lnTo>
                  <a:pt x="0" y="13"/>
                </a:lnTo>
                <a:lnTo>
                  <a:pt x="6" y="0"/>
                </a:lnTo>
                <a:lnTo>
                  <a:pt x="11" y="0"/>
                </a:lnTo>
                <a:lnTo>
                  <a:pt x="15" y="18"/>
                </a:lnTo>
                <a:lnTo>
                  <a:pt x="13" y="3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56" name="Freeform 24">
            <a:extLst>
              <a:ext uri="{FF2B5EF4-FFF2-40B4-BE49-F238E27FC236}">
                <a16:creationId xmlns:a16="http://schemas.microsoft.com/office/drawing/2014/main" id="{A145A15B-C43E-4FBA-B8B2-C2686E34CFBC}"/>
              </a:ext>
            </a:extLst>
          </p:cNvPr>
          <p:cNvSpPr>
            <a:spLocks/>
          </p:cNvSpPr>
          <p:nvPr/>
        </p:nvSpPr>
        <p:spPr bwMode="auto">
          <a:xfrm>
            <a:off x="3476625" y="3530601"/>
            <a:ext cx="33338" cy="15875"/>
          </a:xfrm>
          <a:custGeom>
            <a:avLst/>
            <a:gdLst>
              <a:gd name="T0" fmla="*/ 20 w 21"/>
              <a:gd name="T1" fmla="*/ 6 h 10"/>
              <a:gd name="T2" fmla="*/ 0 w 21"/>
              <a:gd name="T3" fmla="*/ 10 h 10"/>
              <a:gd name="T4" fmla="*/ 0 w 21"/>
              <a:gd name="T5" fmla="*/ 2 h 10"/>
              <a:gd name="T6" fmla="*/ 9 w 21"/>
              <a:gd name="T7" fmla="*/ 0 h 10"/>
              <a:gd name="T8" fmla="*/ 21 w 21"/>
              <a:gd name="T9" fmla="*/ 1 h 10"/>
              <a:gd name="T10" fmla="*/ 20 w 21"/>
              <a:gd name="T11" fmla="*/ 6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10">
                <a:moveTo>
                  <a:pt x="20" y="6"/>
                </a:moveTo>
                <a:lnTo>
                  <a:pt x="0" y="10"/>
                </a:lnTo>
                <a:lnTo>
                  <a:pt x="0" y="2"/>
                </a:lnTo>
                <a:lnTo>
                  <a:pt x="9" y="0"/>
                </a:lnTo>
                <a:lnTo>
                  <a:pt x="21" y="1"/>
                </a:lnTo>
                <a:lnTo>
                  <a:pt x="20" y="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57" name="Freeform 25">
            <a:extLst>
              <a:ext uri="{FF2B5EF4-FFF2-40B4-BE49-F238E27FC236}">
                <a16:creationId xmlns:a16="http://schemas.microsoft.com/office/drawing/2014/main" id="{4B4BDCF4-5E9E-465F-9DDD-954E498FA85A}"/>
              </a:ext>
            </a:extLst>
          </p:cNvPr>
          <p:cNvSpPr>
            <a:spLocks/>
          </p:cNvSpPr>
          <p:nvPr/>
        </p:nvSpPr>
        <p:spPr bwMode="auto">
          <a:xfrm>
            <a:off x="3511550" y="3525837"/>
            <a:ext cx="20638" cy="38100"/>
          </a:xfrm>
          <a:custGeom>
            <a:avLst/>
            <a:gdLst>
              <a:gd name="T0" fmla="*/ 13 w 13"/>
              <a:gd name="T1" fmla="*/ 9 h 24"/>
              <a:gd name="T2" fmla="*/ 7 w 13"/>
              <a:gd name="T3" fmla="*/ 24 h 24"/>
              <a:gd name="T4" fmla="*/ 5 w 13"/>
              <a:gd name="T5" fmla="*/ 21 h 24"/>
              <a:gd name="T6" fmla="*/ 7 w 13"/>
              <a:gd name="T7" fmla="*/ 10 h 24"/>
              <a:gd name="T8" fmla="*/ 0 w 13"/>
              <a:gd name="T9" fmla="*/ 2 h 24"/>
              <a:gd name="T10" fmla="*/ 1 w 13"/>
              <a:gd name="T11" fmla="*/ 0 h 24"/>
              <a:gd name="T12" fmla="*/ 13 w 13"/>
              <a:gd name="T13" fmla="*/ 9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24">
                <a:moveTo>
                  <a:pt x="13" y="9"/>
                </a:moveTo>
                <a:lnTo>
                  <a:pt x="7" y="24"/>
                </a:lnTo>
                <a:lnTo>
                  <a:pt x="5" y="21"/>
                </a:lnTo>
                <a:lnTo>
                  <a:pt x="7" y="10"/>
                </a:lnTo>
                <a:lnTo>
                  <a:pt x="0" y="2"/>
                </a:lnTo>
                <a:lnTo>
                  <a:pt x="1" y="0"/>
                </a:lnTo>
                <a:lnTo>
                  <a:pt x="13" y="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58" name="Freeform 26">
            <a:extLst>
              <a:ext uri="{FF2B5EF4-FFF2-40B4-BE49-F238E27FC236}">
                <a16:creationId xmlns:a16="http://schemas.microsoft.com/office/drawing/2014/main" id="{5E8CAC07-414E-4D0A-B260-69C8493AC7B4}"/>
              </a:ext>
            </a:extLst>
          </p:cNvPr>
          <p:cNvSpPr>
            <a:spLocks/>
          </p:cNvSpPr>
          <p:nvPr/>
        </p:nvSpPr>
        <p:spPr bwMode="auto">
          <a:xfrm>
            <a:off x="6118225" y="2928937"/>
            <a:ext cx="103188" cy="84138"/>
          </a:xfrm>
          <a:custGeom>
            <a:avLst/>
            <a:gdLst>
              <a:gd name="T0" fmla="*/ 54 w 65"/>
              <a:gd name="T1" fmla="*/ 7 h 53"/>
              <a:gd name="T2" fmla="*/ 60 w 65"/>
              <a:gd name="T3" fmla="*/ 7 h 53"/>
              <a:gd name="T4" fmla="*/ 56 w 65"/>
              <a:gd name="T5" fmla="*/ 16 h 53"/>
              <a:gd name="T6" fmla="*/ 65 w 65"/>
              <a:gd name="T7" fmla="*/ 24 h 53"/>
              <a:gd name="T8" fmla="*/ 64 w 65"/>
              <a:gd name="T9" fmla="*/ 34 h 53"/>
              <a:gd name="T10" fmla="*/ 60 w 65"/>
              <a:gd name="T11" fmla="*/ 35 h 53"/>
              <a:gd name="T12" fmla="*/ 57 w 65"/>
              <a:gd name="T13" fmla="*/ 37 h 53"/>
              <a:gd name="T14" fmla="*/ 52 w 65"/>
              <a:gd name="T15" fmla="*/ 42 h 53"/>
              <a:gd name="T16" fmla="*/ 50 w 65"/>
              <a:gd name="T17" fmla="*/ 53 h 53"/>
              <a:gd name="T18" fmla="*/ 35 w 65"/>
              <a:gd name="T19" fmla="*/ 45 h 53"/>
              <a:gd name="T20" fmla="*/ 28 w 65"/>
              <a:gd name="T21" fmla="*/ 37 h 53"/>
              <a:gd name="T22" fmla="*/ 21 w 65"/>
              <a:gd name="T23" fmla="*/ 32 h 53"/>
              <a:gd name="T24" fmla="*/ 13 w 65"/>
              <a:gd name="T25" fmla="*/ 24 h 53"/>
              <a:gd name="T26" fmla="*/ 9 w 65"/>
              <a:gd name="T27" fmla="*/ 18 h 53"/>
              <a:gd name="T28" fmla="*/ 0 w 65"/>
              <a:gd name="T29" fmla="*/ 8 h 53"/>
              <a:gd name="T30" fmla="*/ 3 w 65"/>
              <a:gd name="T31" fmla="*/ 0 h 53"/>
              <a:gd name="T32" fmla="*/ 9 w 65"/>
              <a:gd name="T33" fmla="*/ 5 h 53"/>
              <a:gd name="T34" fmla="*/ 13 w 65"/>
              <a:gd name="T35" fmla="*/ 0 h 53"/>
              <a:gd name="T36" fmla="*/ 20 w 65"/>
              <a:gd name="T37" fmla="*/ 0 h 53"/>
              <a:gd name="T38" fmla="*/ 35 w 65"/>
              <a:gd name="T39" fmla="*/ 3 h 53"/>
              <a:gd name="T40" fmla="*/ 46 w 65"/>
              <a:gd name="T41" fmla="*/ 3 h 53"/>
              <a:gd name="T42" fmla="*/ 54 w 65"/>
              <a:gd name="T43" fmla="*/ 7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5" h="53">
                <a:moveTo>
                  <a:pt x="54" y="7"/>
                </a:moveTo>
                <a:lnTo>
                  <a:pt x="60" y="7"/>
                </a:lnTo>
                <a:lnTo>
                  <a:pt x="56" y="16"/>
                </a:lnTo>
                <a:lnTo>
                  <a:pt x="65" y="24"/>
                </a:lnTo>
                <a:lnTo>
                  <a:pt x="64" y="34"/>
                </a:lnTo>
                <a:lnTo>
                  <a:pt x="60" y="35"/>
                </a:lnTo>
                <a:lnTo>
                  <a:pt x="57" y="37"/>
                </a:lnTo>
                <a:lnTo>
                  <a:pt x="52" y="42"/>
                </a:lnTo>
                <a:lnTo>
                  <a:pt x="50" y="53"/>
                </a:lnTo>
                <a:lnTo>
                  <a:pt x="35" y="45"/>
                </a:lnTo>
                <a:lnTo>
                  <a:pt x="28" y="37"/>
                </a:lnTo>
                <a:lnTo>
                  <a:pt x="21" y="32"/>
                </a:lnTo>
                <a:lnTo>
                  <a:pt x="13" y="24"/>
                </a:lnTo>
                <a:lnTo>
                  <a:pt x="9" y="18"/>
                </a:lnTo>
                <a:lnTo>
                  <a:pt x="0" y="8"/>
                </a:lnTo>
                <a:lnTo>
                  <a:pt x="3" y="0"/>
                </a:lnTo>
                <a:lnTo>
                  <a:pt x="9" y="5"/>
                </a:lnTo>
                <a:lnTo>
                  <a:pt x="13" y="0"/>
                </a:lnTo>
                <a:lnTo>
                  <a:pt x="20" y="0"/>
                </a:lnTo>
                <a:lnTo>
                  <a:pt x="35" y="3"/>
                </a:lnTo>
                <a:lnTo>
                  <a:pt x="46" y="3"/>
                </a:lnTo>
                <a:lnTo>
                  <a:pt x="54" y="7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59" name="Freeform 27">
            <a:extLst>
              <a:ext uri="{FF2B5EF4-FFF2-40B4-BE49-F238E27FC236}">
                <a16:creationId xmlns:a16="http://schemas.microsoft.com/office/drawing/2014/main" id="{4AD5D465-CAB8-4BEB-B948-7D5CEEAE7CB8}"/>
              </a:ext>
            </a:extLst>
          </p:cNvPr>
          <p:cNvSpPr>
            <a:spLocks/>
          </p:cNvSpPr>
          <p:nvPr/>
        </p:nvSpPr>
        <p:spPr bwMode="auto">
          <a:xfrm>
            <a:off x="6283326" y="2579687"/>
            <a:ext cx="231775" cy="152400"/>
          </a:xfrm>
          <a:custGeom>
            <a:avLst/>
            <a:gdLst>
              <a:gd name="T0" fmla="*/ 1 w 146"/>
              <a:gd name="T1" fmla="*/ 44 h 96"/>
              <a:gd name="T2" fmla="*/ 15 w 146"/>
              <a:gd name="T3" fmla="*/ 44 h 96"/>
              <a:gd name="T4" fmla="*/ 31 w 146"/>
              <a:gd name="T5" fmla="*/ 37 h 96"/>
              <a:gd name="T6" fmla="*/ 33 w 146"/>
              <a:gd name="T7" fmla="*/ 26 h 96"/>
              <a:gd name="T8" fmla="*/ 45 w 146"/>
              <a:gd name="T9" fmla="*/ 20 h 96"/>
              <a:gd name="T10" fmla="*/ 42 w 146"/>
              <a:gd name="T11" fmla="*/ 11 h 96"/>
              <a:gd name="T12" fmla="*/ 50 w 146"/>
              <a:gd name="T13" fmla="*/ 7 h 96"/>
              <a:gd name="T14" fmla="*/ 65 w 146"/>
              <a:gd name="T15" fmla="*/ 0 h 96"/>
              <a:gd name="T16" fmla="*/ 82 w 146"/>
              <a:gd name="T17" fmla="*/ 5 h 96"/>
              <a:gd name="T18" fmla="*/ 85 w 146"/>
              <a:gd name="T19" fmla="*/ 10 h 96"/>
              <a:gd name="T20" fmla="*/ 93 w 146"/>
              <a:gd name="T21" fmla="*/ 7 h 96"/>
              <a:gd name="T22" fmla="*/ 109 w 146"/>
              <a:gd name="T23" fmla="*/ 12 h 96"/>
              <a:gd name="T24" fmla="*/ 112 w 146"/>
              <a:gd name="T25" fmla="*/ 21 h 96"/>
              <a:gd name="T26" fmla="*/ 110 w 146"/>
              <a:gd name="T27" fmla="*/ 27 h 96"/>
              <a:gd name="T28" fmla="*/ 122 w 146"/>
              <a:gd name="T29" fmla="*/ 40 h 96"/>
              <a:gd name="T30" fmla="*/ 129 w 146"/>
              <a:gd name="T31" fmla="*/ 43 h 96"/>
              <a:gd name="T32" fmla="*/ 129 w 146"/>
              <a:gd name="T33" fmla="*/ 47 h 96"/>
              <a:gd name="T34" fmla="*/ 140 w 146"/>
              <a:gd name="T35" fmla="*/ 50 h 96"/>
              <a:gd name="T36" fmla="*/ 146 w 146"/>
              <a:gd name="T37" fmla="*/ 56 h 96"/>
              <a:gd name="T38" fmla="*/ 140 w 146"/>
              <a:gd name="T39" fmla="*/ 60 h 96"/>
              <a:gd name="T40" fmla="*/ 128 w 146"/>
              <a:gd name="T41" fmla="*/ 59 h 96"/>
              <a:gd name="T42" fmla="*/ 125 w 146"/>
              <a:gd name="T43" fmla="*/ 61 h 96"/>
              <a:gd name="T44" fmla="*/ 130 w 146"/>
              <a:gd name="T45" fmla="*/ 68 h 96"/>
              <a:gd name="T46" fmla="*/ 136 w 146"/>
              <a:gd name="T47" fmla="*/ 81 h 96"/>
              <a:gd name="T48" fmla="*/ 123 w 146"/>
              <a:gd name="T49" fmla="*/ 82 h 96"/>
              <a:gd name="T50" fmla="*/ 119 w 146"/>
              <a:gd name="T51" fmla="*/ 86 h 96"/>
              <a:gd name="T52" fmla="*/ 119 w 146"/>
              <a:gd name="T53" fmla="*/ 96 h 96"/>
              <a:gd name="T54" fmla="*/ 113 w 146"/>
              <a:gd name="T55" fmla="*/ 95 h 96"/>
              <a:gd name="T56" fmla="*/ 99 w 146"/>
              <a:gd name="T57" fmla="*/ 95 h 96"/>
              <a:gd name="T58" fmla="*/ 94 w 146"/>
              <a:gd name="T59" fmla="*/ 91 h 96"/>
              <a:gd name="T60" fmla="*/ 88 w 146"/>
              <a:gd name="T61" fmla="*/ 94 h 96"/>
              <a:gd name="T62" fmla="*/ 82 w 146"/>
              <a:gd name="T63" fmla="*/ 91 h 96"/>
              <a:gd name="T64" fmla="*/ 70 w 146"/>
              <a:gd name="T65" fmla="*/ 91 h 96"/>
              <a:gd name="T66" fmla="*/ 51 w 146"/>
              <a:gd name="T67" fmla="*/ 86 h 96"/>
              <a:gd name="T68" fmla="*/ 35 w 146"/>
              <a:gd name="T69" fmla="*/ 84 h 96"/>
              <a:gd name="T70" fmla="*/ 23 w 146"/>
              <a:gd name="T71" fmla="*/ 85 h 96"/>
              <a:gd name="T72" fmla="*/ 15 w 146"/>
              <a:gd name="T73" fmla="*/ 90 h 96"/>
              <a:gd name="T74" fmla="*/ 8 w 146"/>
              <a:gd name="T75" fmla="*/ 91 h 96"/>
              <a:gd name="T76" fmla="*/ 6 w 146"/>
              <a:gd name="T77" fmla="*/ 82 h 96"/>
              <a:gd name="T78" fmla="*/ 0 w 146"/>
              <a:gd name="T79" fmla="*/ 73 h 96"/>
              <a:gd name="T80" fmla="*/ 9 w 146"/>
              <a:gd name="T81" fmla="*/ 69 h 96"/>
              <a:gd name="T82" fmla="*/ 8 w 146"/>
              <a:gd name="T83" fmla="*/ 61 h 96"/>
              <a:gd name="T84" fmla="*/ 3 w 146"/>
              <a:gd name="T85" fmla="*/ 53 h 96"/>
              <a:gd name="T86" fmla="*/ 1 w 146"/>
              <a:gd name="T87" fmla="*/ 4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46" h="96">
                <a:moveTo>
                  <a:pt x="1" y="44"/>
                </a:moveTo>
                <a:lnTo>
                  <a:pt x="15" y="44"/>
                </a:lnTo>
                <a:lnTo>
                  <a:pt x="31" y="37"/>
                </a:lnTo>
                <a:lnTo>
                  <a:pt x="33" y="26"/>
                </a:lnTo>
                <a:lnTo>
                  <a:pt x="45" y="20"/>
                </a:lnTo>
                <a:lnTo>
                  <a:pt x="42" y="11"/>
                </a:lnTo>
                <a:lnTo>
                  <a:pt x="50" y="7"/>
                </a:lnTo>
                <a:lnTo>
                  <a:pt x="65" y="0"/>
                </a:lnTo>
                <a:lnTo>
                  <a:pt x="82" y="5"/>
                </a:lnTo>
                <a:lnTo>
                  <a:pt x="85" y="10"/>
                </a:lnTo>
                <a:lnTo>
                  <a:pt x="93" y="7"/>
                </a:lnTo>
                <a:lnTo>
                  <a:pt x="109" y="12"/>
                </a:lnTo>
                <a:lnTo>
                  <a:pt x="112" y="21"/>
                </a:lnTo>
                <a:lnTo>
                  <a:pt x="110" y="27"/>
                </a:lnTo>
                <a:lnTo>
                  <a:pt x="122" y="40"/>
                </a:lnTo>
                <a:lnTo>
                  <a:pt x="129" y="43"/>
                </a:lnTo>
                <a:lnTo>
                  <a:pt x="129" y="47"/>
                </a:lnTo>
                <a:lnTo>
                  <a:pt x="140" y="50"/>
                </a:lnTo>
                <a:lnTo>
                  <a:pt x="146" y="56"/>
                </a:lnTo>
                <a:lnTo>
                  <a:pt x="140" y="60"/>
                </a:lnTo>
                <a:lnTo>
                  <a:pt x="128" y="59"/>
                </a:lnTo>
                <a:lnTo>
                  <a:pt x="125" y="61"/>
                </a:lnTo>
                <a:lnTo>
                  <a:pt x="130" y="68"/>
                </a:lnTo>
                <a:lnTo>
                  <a:pt x="136" y="81"/>
                </a:lnTo>
                <a:lnTo>
                  <a:pt x="123" y="82"/>
                </a:lnTo>
                <a:lnTo>
                  <a:pt x="119" y="86"/>
                </a:lnTo>
                <a:lnTo>
                  <a:pt x="119" y="96"/>
                </a:lnTo>
                <a:lnTo>
                  <a:pt x="113" y="95"/>
                </a:lnTo>
                <a:lnTo>
                  <a:pt x="99" y="95"/>
                </a:lnTo>
                <a:lnTo>
                  <a:pt x="94" y="91"/>
                </a:lnTo>
                <a:lnTo>
                  <a:pt x="88" y="94"/>
                </a:lnTo>
                <a:lnTo>
                  <a:pt x="82" y="91"/>
                </a:lnTo>
                <a:lnTo>
                  <a:pt x="70" y="91"/>
                </a:lnTo>
                <a:lnTo>
                  <a:pt x="51" y="86"/>
                </a:lnTo>
                <a:lnTo>
                  <a:pt x="35" y="84"/>
                </a:lnTo>
                <a:lnTo>
                  <a:pt x="23" y="85"/>
                </a:lnTo>
                <a:lnTo>
                  <a:pt x="15" y="90"/>
                </a:lnTo>
                <a:lnTo>
                  <a:pt x="8" y="91"/>
                </a:lnTo>
                <a:lnTo>
                  <a:pt x="6" y="82"/>
                </a:lnTo>
                <a:lnTo>
                  <a:pt x="0" y="73"/>
                </a:lnTo>
                <a:lnTo>
                  <a:pt x="9" y="69"/>
                </a:lnTo>
                <a:lnTo>
                  <a:pt x="8" y="61"/>
                </a:lnTo>
                <a:lnTo>
                  <a:pt x="3" y="53"/>
                </a:lnTo>
                <a:lnTo>
                  <a:pt x="1" y="44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60" name="Freeform 28">
            <a:extLst>
              <a:ext uri="{FF2B5EF4-FFF2-40B4-BE49-F238E27FC236}">
                <a16:creationId xmlns:a16="http://schemas.microsoft.com/office/drawing/2014/main" id="{C6B443C1-D5D8-43E6-B950-AA9DAA3A32DB}"/>
              </a:ext>
            </a:extLst>
          </p:cNvPr>
          <p:cNvSpPr>
            <a:spLocks/>
          </p:cNvSpPr>
          <p:nvPr/>
        </p:nvSpPr>
        <p:spPr bwMode="auto">
          <a:xfrm>
            <a:off x="3132138" y="3806826"/>
            <a:ext cx="41275" cy="85725"/>
          </a:xfrm>
          <a:custGeom>
            <a:avLst/>
            <a:gdLst>
              <a:gd name="T0" fmla="*/ 6 w 26"/>
              <a:gd name="T1" fmla="*/ 14 h 54"/>
              <a:gd name="T2" fmla="*/ 6 w 26"/>
              <a:gd name="T3" fmla="*/ 11 h 54"/>
              <a:gd name="T4" fmla="*/ 9 w 26"/>
              <a:gd name="T5" fmla="*/ 11 h 54"/>
              <a:gd name="T6" fmla="*/ 12 w 26"/>
              <a:gd name="T7" fmla="*/ 13 h 54"/>
              <a:gd name="T8" fmla="*/ 20 w 26"/>
              <a:gd name="T9" fmla="*/ 0 h 54"/>
              <a:gd name="T10" fmla="*/ 23 w 26"/>
              <a:gd name="T11" fmla="*/ 0 h 54"/>
              <a:gd name="T12" fmla="*/ 23 w 26"/>
              <a:gd name="T13" fmla="*/ 3 h 54"/>
              <a:gd name="T14" fmla="*/ 26 w 26"/>
              <a:gd name="T15" fmla="*/ 3 h 54"/>
              <a:gd name="T16" fmla="*/ 25 w 26"/>
              <a:gd name="T17" fmla="*/ 9 h 54"/>
              <a:gd name="T18" fmla="*/ 21 w 26"/>
              <a:gd name="T19" fmla="*/ 18 h 54"/>
              <a:gd name="T20" fmla="*/ 22 w 26"/>
              <a:gd name="T21" fmla="*/ 21 h 54"/>
              <a:gd name="T22" fmla="*/ 19 w 26"/>
              <a:gd name="T23" fmla="*/ 29 h 54"/>
              <a:gd name="T24" fmla="*/ 20 w 26"/>
              <a:gd name="T25" fmla="*/ 31 h 54"/>
              <a:gd name="T26" fmla="*/ 17 w 26"/>
              <a:gd name="T27" fmla="*/ 41 h 54"/>
              <a:gd name="T28" fmla="*/ 13 w 26"/>
              <a:gd name="T29" fmla="*/ 46 h 54"/>
              <a:gd name="T30" fmla="*/ 10 w 26"/>
              <a:gd name="T31" fmla="*/ 47 h 54"/>
              <a:gd name="T32" fmla="*/ 5 w 26"/>
              <a:gd name="T33" fmla="*/ 54 h 54"/>
              <a:gd name="T34" fmla="*/ 0 w 26"/>
              <a:gd name="T35" fmla="*/ 54 h 54"/>
              <a:gd name="T36" fmla="*/ 4 w 26"/>
              <a:gd name="T37" fmla="*/ 31 h 54"/>
              <a:gd name="T38" fmla="*/ 6 w 26"/>
              <a:gd name="T39" fmla="*/ 1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" h="54">
                <a:moveTo>
                  <a:pt x="6" y="14"/>
                </a:moveTo>
                <a:lnTo>
                  <a:pt x="6" y="11"/>
                </a:lnTo>
                <a:lnTo>
                  <a:pt x="9" y="11"/>
                </a:lnTo>
                <a:lnTo>
                  <a:pt x="12" y="13"/>
                </a:lnTo>
                <a:lnTo>
                  <a:pt x="20" y="0"/>
                </a:lnTo>
                <a:lnTo>
                  <a:pt x="23" y="0"/>
                </a:lnTo>
                <a:lnTo>
                  <a:pt x="23" y="3"/>
                </a:lnTo>
                <a:lnTo>
                  <a:pt x="26" y="3"/>
                </a:lnTo>
                <a:lnTo>
                  <a:pt x="25" y="9"/>
                </a:lnTo>
                <a:lnTo>
                  <a:pt x="21" y="18"/>
                </a:lnTo>
                <a:lnTo>
                  <a:pt x="22" y="21"/>
                </a:lnTo>
                <a:lnTo>
                  <a:pt x="19" y="29"/>
                </a:lnTo>
                <a:lnTo>
                  <a:pt x="20" y="31"/>
                </a:lnTo>
                <a:lnTo>
                  <a:pt x="17" y="41"/>
                </a:lnTo>
                <a:lnTo>
                  <a:pt x="13" y="46"/>
                </a:lnTo>
                <a:lnTo>
                  <a:pt x="10" y="47"/>
                </a:lnTo>
                <a:lnTo>
                  <a:pt x="5" y="54"/>
                </a:lnTo>
                <a:lnTo>
                  <a:pt x="0" y="54"/>
                </a:lnTo>
                <a:lnTo>
                  <a:pt x="4" y="31"/>
                </a:lnTo>
                <a:lnTo>
                  <a:pt x="6" y="1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61" name="Freeform 29">
            <a:extLst>
              <a:ext uri="{FF2B5EF4-FFF2-40B4-BE49-F238E27FC236}">
                <a16:creationId xmlns:a16="http://schemas.microsoft.com/office/drawing/2014/main" id="{91D4CFAE-3BB6-4597-A3B0-ECDB623C0088}"/>
              </a:ext>
            </a:extLst>
          </p:cNvPr>
          <p:cNvSpPr>
            <a:spLocks/>
          </p:cNvSpPr>
          <p:nvPr/>
        </p:nvSpPr>
        <p:spPr bwMode="auto">
          <a:xfrm>
            <a:off x="3687763" y="4738688"/>
            <a:ext cx="365125" cy="433388"/>
          </a:xfrm>
          <a:custGeom>
            <a:avLst/>
            <a:gdLst>
              <a:gd name="T0" fmla="*/ 141 w 230"/>
              <a:gd name="T1" fmla="*/ 255 h 273"/>
              <a:gd name="T2" fmla="*/ 121 w 230"/>
              <a:gd name="T3" fmla="*/ 254 h 273"/>
              <a:gd name="T4" fmla="*/ 116 w 230"/>
              <a:gd name="T5" fmla="*/ 271 h 273"/>
              <a:gd name="T6" fmla="*/ 104 w 230"/>
              <a:gd name="T7" fmla="*/ 256 h 273"/>
              <a:gd name="T8" fmla="*/ 79 w 230"/>
              <a:gd name="T9" fmla="*/ 251 h 273"/>
              <a:gd name="T10" fmla="*/ 67 w 230"/>
              <a:gd name="T11" fmla="*/ 270 h 273"/>
              <a:gd name="T12" fmla="*/ 54 w 230"/>
              <a:gd name="T13" fmla="*/ 273 h 273"/>
              <a:gd name="T14" fmla="*/ 43 w 230"/>
              <a:gd name="T15" fmla="*/ 244 h 273"/>
              <a:gd name="T16" fmla="*/ 31 w 230"/>
              <a:gd name="T17" fmla="*/ 221 h 273"/>
              <a:gd name="T18" fmla="*/ 34 w 230"/>
              <a:gd name="T19" fmla="*/ 201 h 273"/>
              <a:gd name="T20" fmla="*/ 24 w 230"/>
              <a:gd name="T21" fmla="*/ 192 h 273"/>
              <a:gd name="T22" fmla="*/ 20 w 230"/>
              <a:gd name="T23" fmla="*/ 177 h 273"/>
              <a:gd name="T24" fmla="*/ 10 w 230"/>
              <a:gd name="T25" fmla="*/ 163 h 273"/>
              <a:gd name="T26" fmla="*/ 19 w 230"/>
              <a:gd name="T27" fmla="*/ 140 h 273"/>
              <a:gd name="T28" fmla="*/ 10 w 230"/>
              <a:gd name="T29" fmla="*/ 123 h 273"/>
              <a:gd name="T30" fmla="*/ 13 w 230"/>
              <a:gd name="T31" fmla="*/ 116 h 273"/>
              <a:gd name="T32" fmla="*/ 10 w 230"/>
              <a:gd name="T33" fmla="*/ 108 h 273"/>
              <a:gd name="T34" fmla="*/ 16 w 230"/>
              <a:gd name="T35" fmla="*/ 98 h 273"/>
              <a:gd name="T36" fmla="*/ 15 w 230"/>
              <a:gd name="T37" fmla="*/ 80 h 273"/>
              <a:gd name="T38" fmla="*/ 15 w 230"/>
              <a:gd name="T39" fmla="*/ 65 h 273"/>
              <a:gd name="T40" fmla="*/ 18 w 230"/>
              <a:gd name="T41" fmla="*/ 58 h 273"/>
              <a:gd name="T42" fmla="*/ 0 w 230"/>
              <a:gd name="T43" fmla="*/ 25 h 273"/>
              <a:gd name="T44" fmla="*/ 14 w 230"/>
              <a:gd name="T45" fmla="*/ 27 h 273"/>
              <a:gd name="T46" fmla="*/ 23 w 230"/>
              <a:gd name="T47" fmla="*/ 26 h 273"/>
              <a:gd name="T48" fmla="*/ 27 w 230"/>
              <a:gd name="T49" fmla="*/ 20 h 273"/>
              <a:gd name="T50" fmla="*/ 43 w 230"/>
              <a:gd name="T51" fmla="*/ 12 h 273"/>
              <a:gd name="T52" fmla="*/ 52 w 230"/>
              <a:gd name="T53" fmla="*/ 4 h 273"/>
              <a:gd name="T54" fmla="*/ 76 w 230"/>
              <a:gd name="T55" fmla="*/ 0 h 273"/>
              <a:gd name="T56" fmla="*/ 74 w 230"/>
              <a:gd name="T57" fmla="*/ 16 h 273"/>
              <a:gd name="T58" fmla="*/ 77 w 230"/>
              <a:gd name="T59" fmla="*/ 24 h 273"/>
              <a:gd name="T60" fmla="*/ 76 w 230"/>
              <a:gd name="T61" fmla="*/ 38 h 273"/>
              <a:gd name="T62" fmla="*/ 97 w 230"/>
              <a:gd name="T63" fmla="*/ 56 h 273"/>
              <a:gd name="T64" fmla="*/ 118 w 230"/>
              <a:gd name="T65" fmla="*/ 60 h 273"/>
              <a:gd name="T66" fmla="*/ 126 w 230"/>
              <a:gd name="T67" fmla="*/ 68 h 273"/>
              <a:gd name="T68" fmla="*/ 138 w 230"/>
              <a:gd name="T69" fmla="*/ 72 h 273"/>
              <a:gd name="T70" fmla="*/ 146 w 230"/>
              <a:gd name="T71" fmla="*/ 78 h 273"/>
              <a:gd name="T72" fmla="*/ 158 w 230"/>
              <a:gd name="T73" fmla="*/ 77 h 273"/>
              <a:gd name="T74" fmla="*/ 169 w 230"/>
              <a:gd name="T75" fmla="*/ 84 h 273"/>
              <a:gd name="T76" fmla="*/ 170 w 230"/>
              <a:gd name="T77" fmla="*/ 96 h 273"/>
              <a:gd name="T78" fmla="*/ 174 w 230"/>
              <a:gd name="T79" fmla="*/ 102 h 273"/>
              <a:gd name="T80" fmla="*/ 175 w 230"/>
              <a:gd name="T81" fmla="*/ 111 h 273"/>
              <a:gd name="T82" fmla="*/ 170 w 230"/>
              <a:gd name="T83" fmla="*/ 111 h 273"/>
              <a:gd name="T84" fmla="*/ 179 w 230"/>
              <a:gd name="T85" fmla="*/ 135 h 273"/>
              <a:gd name="T86" fmla="*/ 213 w 230"/>
              <a:gd name="T87" fmla="*/ 136 h 273"/>
              <a:gd name="T88" fmla="*/ 212 w 230"/>
              <a:gd name="T89" fmla="*/ 148 h 273"/>
              <a:gd name="T90" fmla="*/ 214 w 230"/>
              <a:gd name="T91" fmla="*/ 156 h 273"/>
              <a:gd name="T92" fmla="*/ 225 w 230"/>
              <a:gd name="T93" fmla="*/ 162 h 273"/>
              <a:gd name="T94" fmla="*/ 230 w 230"/>
              <a:gd name="T95" fmla="*/ 175 h 273"/>
              <a:gd name="T96" fmla="*/ 228 w 230"/>
              <a:gd name="T97" fmla="*/ 191 h 273"/>
              <a:gd name="T98" fmla="*/ 224 w 230"/>
              <a:gd name="T99" fmla="*/ 201 h 273"/>
              <a:gd name="T100" fmla="*/ 227 w 230"/>
              <a:gd name="T101" fmla="*/ 212 h 273"/>
              <a:gd name="T102" fmla="*/ 222 w 230"/>
              <a:gd name="T103" fmla="*/ 217 h 273"/>
              <a:gd name="T104" fmla="*/ 221 w 230"/>
              <a:gd name="T105" fmla="*/ 210 h 273"/>
              <a:gd name="T106" fmla="*/ 203 w 230"/>
              <a:gd name="T107" fmla="*/ 200 h 273"/>
              <a:gd name="T108" fmla="*/ 186 w 230"/>
              <a:gd name="T109" fmla="*/ 199 h 273"/>
              <a:gd name="T110" fmla="*/ 155 w 230"/>
              <a:gd name="T111" fmla="*/ 205 h 273"/>
              <a:gd name="T112" fmla="*/ 148 w 230"/>
              <a:gd name="T113" fmla="*/ 224 h 273"/>
              <a:gd name="T114" fmla="*/ 149 w 230"/>
              <a:gd name="T115" fmla="*/ 235 h 273"/>
              <a:gd name="T116" fmla="*/ 145 w 230"/>
              <a:gd name="T117" fmla="*/ 260 h 273"/>
              <a:gd name="T118" fmla="*/ 141 w 230"/>
              <a:gd name="T119" fmla="*/ 255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0" h="273">
                <a:moveTo>
                  <a:pt x="141" y="255"/>
                </a:moveTo>
                <a:lnTo>
                  <a:pt x="121" y="254"/>
                </a:lnTo>
                <a:lnTo>
                  <a:pt x="116" y="271"/>
                </a:lnTo>
                <a:lnTo>
                  <a:pt x="104" y="256"/>
                </a:lnTo>
                <a:lnTo>
                  <a:pt x="79" y="251"/>
                </a:lnTo>
                <a:lnTo>
                  <a:pt x="67" y="270"/>
                </a:lnTo>
                <a:lnTo>
                  <a:pt x="54" y="273"/>
                </a:lnTo>
                <a:lnTo>
                  <a:pt x="43" y="244"/>
                </a:lnTo>
                <a:lnTo>
                  <a:pt x="31" y="221"/>
                </a:lnTo>
                <a:lnTo>
                  <a:pt x="34" y="201"/>
                </a:lnTo>
                <a:lnTo>
                  <a:pt x="24" y="192"/>
                </a:lnTo>
                <a:lnTo>
                  <a:pt x="20" y="177"/>
                </a:lnTo>
                <a:lnTo>
                  <a:pt x="10" y="163"/>
                </a:lnTo>
                <a:lnTo>
                  <a:pt x="19" y="140"/>
                </a:lnTo>
                <a:lnTo>
                  <a:pt x="10" y="123"/>
                </a:lnTo>
                <a:lnTo>
                  <a:pt x="13" y="116"/>
                </a:lnTo>
                <a:lnTo>
                  <a:pt x="10" y="108"/>
                </a:lnTo>
                <a:lnTo>
                  <a:pt x="16" y="98"/>
                </a:lnTo>
                <a:lnTo>
                  <a:pt x="15" y="80"/>
                </a:lnTo>
                <a:lnTo>
                  <a:pt x="15" y="65"/>
                </a:lnTo>
                <a:lnTo>
                  <a:pt x="18" y="58"/>
                </a:lnTo>
                <a:lnTo>
                  <a:pt x="0" y="25"/>
                </a:lnTo>
                <a:lnTo>
                  <a:pt x="14" y="27"/>
                </a:lnTo>
                <a:lnTo>
                  <a:pt x="23" y="26"/>
                </a:lnTo>
                <a:lnTo>
                  <a:pt x="27" y="20"/>
                </a:lnTo>
                <a:lnTo>
                  <a:pt x="43" y="12"/>
                </a:lnTo>
                <a:lnTo>
                  <a:pt x="52" y="4"/>
                </a:lnTo>
                <a:lnTo>
                  <a:pt x="76" y="0"/>
                </a:lnTo>
                <a:lnTo>
                  <a:pt x="74" y="16"/>
                </a:lnTo>
                <a:lnTo>
                  <a:pt x="77" y="24"/>
                </a:lnTo>
                <a:lnTo>
                  <a:pt x="76" y="38"/>
                </a:lnTo>
                <a:lnTo>
                  <a:pt x="97" y="56"/>
                </a:lnTo>
                <a:lnTo>
                  <a:pt x="118" y="60"/>
                </a:lnTo>
                <a:lnTo>
                  <a:pt x="126" y="68"/>
                </a:lnTo>
                <a:lnTo>
                  <a:pt x="138" y="72"/>
                </a:lnTo>
                <a:lnTo>
                  <a:pt x="146" y="78"/>
                </a:lnTo>
                <a:lnTo>
                  <a:pt x="158" y="77"/>
                </a:lnTo>
                <a:lnTo>
                  <a:pt x="169" y="84"/>
                </a:lnTo>
                <a:lnTo>
                  <a:pt x="170" y="96"/>
                </a:lnTo>
                <a:lnTo>
                  <a:pt x="174" y="102"/>
                </a:lnTo>
                <a:lnTo>
                  <a:pt x="175" y="111"/>
                </a:lnTo>
                <a:lnTo>
                  <a:pt x="170" y="111"/>
                </a:lnTo>
                <a:lnTo>
                  <a:pt x="179" y="135"/>
                </a:lnTo>
                <a:lnTo>
                  <a:pt x="213" y="136"/>
                </a:lnTo>
                <a:lnTo>
                  <a:pt x="212" y="148"/>
                </a:lnTo>
                <a:lnTo>
                  <a:pt x="214" y="156"/>
                </a:lnTo>
                <a:lnTo>
                  <a:pt x="225" y="162"/>
                </a:lnTo>
                <a:lnTo>
                  <a:pt x="230" y="175"/>
                </a:lnTo>
                <a:lnTo>
                  <a:pt x="228" y="191"/>
                </a:lnTo>
                <a:lnTo>
                  <a:pt x="224" y="201"/>
                </a:lnTo>
                <a:lnTo>
                  <a:pt x="227" y="212"/>
                </a:lnTo>
                <a:lnTo>
                  <a:pt x="222" y="217"/>
                </a:lnTo>
                <a:lnTo>
                  <a:pt x="221" y="210"/>
                </a:lnTo>
                <a:lnTo>
                  <a:pt x="203" y="200"/>
                </a:lnTo>
                <a:lnTo>
                  <a:pt x="186" y="199"/>
                </a:lnTo>
                <a:lnTo>
                  <a:pt x="155" y="205"/>
                </a:lnTo>
                <a:lnTo>
                  <a:pt x="148" y="224"/>
                </a:lnTo>
                <a:lnTo>
                  <a:pt x="149" y="235"/>
                </a:lnTo>
                <a:lnTo>
                  <a:pt x="145" y="260"/>
                </a:lnTo>
                <a:lnTo>
                  <a:pt x="141" y="25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62" name="Freeform 30">
            <a:extLst>
              <a:ext uri="{FF2B5EF4-FFF2-40B4-BE49-F238E27FC236}">
                <a16:creationId xmlns:a16="http://schemas.microsoft.com/office/drawing/2014/main" id="{1AD51405-F3FD-4993-8BC2-82E2E5467951}"/>
              </a:ext>
            </a:extLst>
          </p:cNvPr>
          <p:cNvSpPr>
            <a:spLocks/>
          </p:cNvSpPr>
          <p:nvPr/>
        </p:nvSpPr>
        <p:spPr bwMode="auto">
          <a:xfrm>
            <a:off x="3552825" y="4243389"/>
            <a:ext cx="1143000" cy="1287463"/>
          </a:xfrm>
          <a:custGeom>
            <a:avLst/>
            <a:gdLst>
              <a:gd name="T0" fmla="*/ 390 w 720"/>
              <a:gd name="T1" fmla="*/ 680 h 811"/>
              <a:gd name="T2" fmla="*/ 383 w 720"/>
              <a:gd name="T3" fmla="*/ 644 h 811"/>
              <a:gd name="T4" fmla="*/ 378 w 720"/>
              <a:gd name="T5" fmla="*/ 605 h 811"/>
              <a:gd name="T6" fmla="*/ 358 w 720"/>
              <a:gd name="T7" fmla="*/ 580 h 811"/>
              <a:gd name="T8" fmla="*/ 315 w 720"/>
              <a:gd name="T9" fmla="*/ 568 h 811"/>
              <a:gd name="T10" fmla="*/ 309 w 720"/>
              <a:gd name="T11" fmla="*/ 513 h 811"/>
              <a:gd name="T12" fmla="*/ 299 w 720"/>
              <a:gd name="T13" fmla="*/ 468 h 811"/>
              <a:gd name="T14" fmla="*/ 255 w 720"/>
              <a:gd name="T15" fmla="*/ 423 h 811"/>
              <a:gd name="T16" fmla="*/ 254 w 720"/>
              <a:gd name="T17" fmla="*/ 396 h 811"/>
              <a:gd name="T18" fmla="*/ 211 w 720"/>
              <a:gd name="T19" fmla="*/ 380 h 811"/>
              <a:gd name="T20" fmla="*/ 162 w 720"/>
              <a:gd name="T21" fmla="*/ 336 h 811"/>
              <a:gd name="T22" fmla="*/ 128 w 720"/>
              <a:gd name="T23" fmla="*/ 324 h 811"/>
              <a:gd name="T24" fmla="*/ 85 w 720"/>
              <a:gd name="T25" fmla="*/ 337 h 811"/>
              <a:gd name="T26" fmla="*/ 52 w 720"/>
              <a:gd name="T27" fmla="*/ 319 h 811"/>
              <a:gd name="T28" fmla="*/ 19 w 720"/>
              <a:gd name="T29" fmla="*/ 297 h 811"/>
              <a:gd name="T30" fmla="*/ 4 w 720"/>
              <a:gd name="T31" fmla="*/ 253 h 811"/>
              <a:gd name="T32" fmla="*/ 19 w 720"/>
              <a:gd name="T33" fmla="*/ 219 h 811"/>
              <a:gd name="T34" fmla="*/ 73 w 720"/>
              <a:gd name="T35" fmla="*/ 199 h 811"/>
              <a:gd name="T36" fmla="*/ 70 w 720"/>
              <a:gd name="T37" fmla="*/ 113 h 811"/>
              <a:gd name="T38" fmla="*/ 85 w 720"/>
              <a:gd name="T39" fmla="*/ 89 h 811"/>
              <a:gd name="T40" fmla="*/ 116 w 720"/>
              <a:gd name="T41" fmla="*/ 67 h 811"/>
              <a:gd name="T42" fmla="*/ 138 w 720"/>
              <a:gd name="T43" fmla="*/ 94 h 811"/>
              <a:gd name="T44" fmla="*/ 177 w 720"/>
              <a:gd name="T45" fmla="*/ 78 h 811"/>
              <a:gd name="T46" fmla="*/ 176 w 720"/>
              <a:gd name="T47" fmla="*/ 58 h 811"/>
              <a:gd name="T48" fmla="*/ 170 w 720"/>
              <a:gd name="T49" fmla="*/ 23 h 811"/>
              <a:gd name="T50" fmla="*/ 216 w 720"/>
              <a:gd name="T51" fmla="*/ 23 h 811"/>
              <a:gd name="T52" fmla="*/ 251 w 720"/>
              <a:gd name="T53" fmla="*/ 0 h 811"/>
              <a:gd name="T54" fmla="*/ 263 w 720"/>
              <a:gd name="T55" fmla="*/ 27 h 811"/>
              <a:gd name="T56" fmla="*/ 261 w 720"/>
              <a:gd name="T57" fmla="*/ 72 h 811"/>
              <a:gd name="T58" fmla="*/ 289 w 720"/>
              <a:gd name="T59" fmla="*/ 78 h 811"/>
              <a:gd name="T60" fmla="*/ 318 w 720"/>
              <a:gd name="T61" fmla="*/ 70 h 811"/>
              <a:gd name="T62" fmla="*/ 328 w 720"/>
              <a:gd name="T63" fmla="*/ 57 h 811"/>
              <a:gd name="T64" fmla="*/ 363 w 720"/>
              <a:gd name="T65" fmla="*/ 66 h 811"/>
              <a:gd name="T66" fmla="*/ 384 w 720"/>
              <a:gd name="T67" fmla="*/ 65 h 811"/>
              <a:gd name="T68" fmla="*/ 414 w 720"/>
              <a:gd name="T69" fmla="*/ 22 h 811"/>
              <a:gd name="T70" fmla="*/ 439 w 720"/>
              <a:gd name="T71" fmla="*/ 88 h 811"/>
              <a:gd name="T72" fmla="*/ 464 w 720"/>
              <a:gd name="T73" fmla="*/ 135 h 811"/>
              <a:gd name="T74" fmla="*/ 540 w 720"/>
              <a:gd name="T75" fmla="*/ 154 h 811"/>
              <a:gd name="T76" fmla="*/ 622 w 720"/>
              <a:gd name="T77" fmla="*/ 169 h 811"/>
              <a:gd name="T78" fmla="*/ 703 w 720"/>
              <a:gd name="T79" fmla="*/ 216 h 811"/>
              <a:gd name="T80" fmla="*/ 713 w 720"/>
              <a:gd name="T81" fmla="*/ 296 h 811"/>
              <a:gd name="T82" fmla="*/ 656 w 720"/>
              <a:gd name="T83" fmla="*/ 380 h 811"/>
              <a:gd name="T84" fmla="*/ 646 w 720"/>
              <a:gd name="T85" fmla="*/ 467 h 811"/>
              <a:gd name="T86" fmla="*/ 622 w 720"/>
              <a:gd name="T87" fmla="*/ 544 h 811"/>
              <a:gd name="T88" fmla="*/ 584 w 720"/>
              <a:gd name="T89" fmla="*/ 587 h 811"/>
              <a:gd name="T90" fmla="*/ 505 w 720"/>
              <a:gd name="T91" fmla="*/ 626 h 811"/>
              <a:gd name="T92" fmla="*/ 495 w 720"/>
              <a:gd name="T93" fmla="*/ 695 h 811"/>
              <a:gd name="T94" fmla="*/ 453 w 720"/>
              <a:gd name="T95" fmla="*/ 770 h 811"/>
              <a:gd name="T96" fmla="*/ 422 w 720"/>
              <a:gd name="T97" fmla="*/ 799 h 811"/>
              <a:gd name="T98" fmla="*/ 380 w 720"/>
              <a:gd name="T99" fmla="*/ 750 h 8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20" h="811">
                <a:moveTo>
                  <a:pt x="342" y="737"/>
                </a:moveTo>
                <a:lnTo>
                  <a:pt x="362" y="709"/>
                </a:lnTo>
                <a:lnTo>
                  <a:pt x="379" y="689"/>
                </a:lnTo>
                <a:lnTo>
                  <a:pt x="390" y="680"/>
                </a:lnTo>
                <a:lnTo>
                  <a:pt x="403" y="669"/>
                </a:lnTo>
                <a:lnTo>
                  <a:pt x="401" y="652"/>
                </a:lnTo>
                <a:lnTo>
                  <a:pt x="391" y="640"/>
                </a:lnTo>
                <a:lnTo>
                  <a:pt x="383" y="644"/>
                </a:lnTo>
                <a:lnTo>
                  <a:pt x="385" y="632"/>
                </a:lnTo>
                <a:lnTo>
                  <a:pt x="386" y="620"/>
                </a:lnTo>
                <a:lnTo>
                  <a:pt x="385" y="608"/>
                </a:lnTo>
                <a:lnTo>
                  <a:pt x="378" y="605"/>
                </a:lnTo>
                <a:lnTo>
                  <a:pt x="371" y="608"/>
                </a:lnTo>
                <a:lnTo>
                  <a:pt x="365" y="607"/>
                </a:lnTo>
                <a:lnTo>
                  <a:pt x="362" y="599"/>
                </a:lnTo>
                <a:lnTo>
                  <a:pt x="358" y="580"/>
                </a:lnTo>
                <a:lnTo>
                  <a:pt x="354" y="574"/>
                </a:lnTo>
                <a:lnTo>
                  <a:pt x="341" y="568"/>
                </a:lnTo>
                <a:lnTo>
                  <a:pt x="334" y="572"/>
                </a:lnTo>
                <a:lnTo>
                  <a:pt x="315" y="568"/>
                </a:lnTo>
                <a:lnTo>
                  <a:pt x="313" y="540"/>
                </a:lnTo>
                <a:lnTo>
                  <a:pt x="307" y="529"/>
                </a:lnTo>
                <a:lnTo>
                  <a:pt x="312" y="524"/>
                </a:lnTo>
                <a:lnTo>
                  <a:pt x="309" y="513"/>
                </a:lnTo>
                <a:lnTo>
                  <a:pt x="313" y="503"/>
                </a:lnTo>
                <a:lnTo>
                  <a:pt x="315" y="487"/>
                </a:lnTo>
                <a:lnTo>
                  <a:pt x="310" y="474"/>
                </a:lnTo>
                <a:lnTo>
                  <a:pt x="299" y="468"/>
                </a:lnTo>
                <a:lnTo>
                  <a:pt x="297" y="460"/>
                </a:lnTo>
                <a:lnTo>
                  <a:pt x="298" y="448"/>
                </a:lnTo>
                <a:lnTo>
                  <a:pt x="264" y="447"/>
                </a:lnTo>
                <a:lnTo>
                  <a:pt x="255" y="423"/>
                </a:lnTo>
                <a:lnTo>
                  <a:pt x="260" y="423"/>
                </a:lnTo>
                <a:lnTo>
                  <a:pt x="259" y="414"/>
                </a:lnTo>
                <a:lnTo>
                  <a:pt x="255" y="408"/>
                </a:lnTo>
                <a:lnTo>
                  <a:pt x="254" y="396"/>
                </a:lnTo>
                <a:lnTo>
                  <a:pt x="243" y="389"/>
                </a:lnTo>
                <a:lnTo>
                  <a:pt x="231" y="390"/>
                </a:lnTo>
                <a:lnTo>
                  <a:pt x="223" y="384"/>
                </a:lnTo>
                <a:lnTo>
                  <a:pt x="211" y="380"/>
                </a:lnTo>
                <a:lnTo>
                  <a:pt x="203" y="372"/>
                </a:lnTo>
                <a:lnTo>
                  <a:pt x="182" y="368"/>
                </a:lnTo>
                <a:lnTo>
                  <a:pt x="161" y="350"/>
                </a:lnTo>
                <a:lnTo>
                  <a:pt x="162" y="336"/>
                </a:lnTo>
                <a:lnTo>
                  <a:pt x="159" y="328"/>
                </a:lnTo>
                <a:lnTo>
                  <a:pt x="161" y="312"/>
                </a:lnTo>
                <a:lnTo>
                  <a:pt x="137" y="316"/>
                </a:lnTo>
                <a:lnTo>
                  <a:pt x="128" y="324"/>
                </a:lnTo>
                <a:lnTo>
                  <a:pt x="112" y="332"/>
                </a:lnTo>
                <a:lnTo>
                  <a:pt x="108" y="338"/>
                </a:lnTo>
                <a:lnTo>
                  <a:pt x="99" y="339"/>
                </a:lnTo>
                <a:lnTo>
                  <a:pt x="85" y="337"/>
                </a:lnTo>
                <a:lnTo>
                  <a:pt x="75" y="341"/>
                </a:lnTo>
                <a:lnTo>
                  <a:pt x="67" y="338"/>
                </a:lnTo>
                <a:lnTo>
                  <a:pt x="66" y="307"/>
                </a:lnTo>
                <a:lnTo>
                  <a:pt x="52" y="319"/>
                </a:lnTo>
                <a:lnTo>
                  <a:pt x="36" y="318"/>
                </a:lnTo>
                <a:lnTo>
                  <a:pt x="28" y="307"/>
                </a:lnTo>
                <a:lnTo>
                  <a:pt x="16" y="306"/>
                </a:lnTo>
                <a:lnTo>
                  <a:pt x="19" y="297"/>
                </a:lnTo>
                <a:lnTo>
                  <a:pt x="9" y="284"/>
                </a:lnTo>
                <a:lnTo>
                  <a:pt x="0" y="266"/>
                </a:lnTo>
                <a:lnTo>
                  <a:pt x="5" y="262"/>
                </a:lnTo>
                <a:lnTo>
                  <a:pt x="4" y="253"/>
                </a:lnTo>
                <a:lnTo>
                  <a:pt x="15" y="247"/>
                </a:lnTo>
                <a:lnTo>
                  <a:pt x="13" y="236"/>
                </a:lnTo>
                <a:lnTo>
                  <a:pt x="18" y="229"/>
                </a:lnTo>
                <a:lnTo>
                  <a:pt x="19" y="219"/>
                </a:lnTo>
                <a:lnTo>
                  <a:pt x="39" y="205"/>
                </a:lnTo>
                <a:lnTo>
                  <a:pt x="54" y="201"/>
                </a:lnTo>
                <a:lnTo>
                  <a:pt x="56" y="198"/>
                </a:lnTo>
                <a:lnTo>
                  <a:pt x="73" y="199"/>
                </a:lnTo>
                <a:lnTo>
                  <a:pt x="80" y="142"/>
                </a:lnTo>
                <a:lnTo>
                  <a:pt x="81" y="133"/>
                </a:lnTo>
                <a:lnTo>
                  <a:pt x="78" y="121"/>
                </a:lnTo>
                <a:lnTo>
                  <a:pt x="70" y="113"/>
                </a:lnTo>
                <a:lnTo>
                  <a:pt x="70" y="98"/>
                </a:lnTo>
                <a:lnTo>
                  <a:pt x="80" y="95"/>
                </a:lnTo>
                <a:lnTo>
                  <a:pt x="84" y="97"/>
                </a:lnTo>
                <a:lnTo>
                  <a:pt x="85" y="89"/>
                </a:lnTo>
                <a:lnTo>
                  <a:pt x="74" y="87"/>
                </a:lnTo>
                <a:lnTo>
                  <a:pt x="74" y="74"/>
                </a:lnTo>
                <a:lnTo>
                  <a:pt x="109" y="74"/>
                </a:lnTo>
                <a:lnTo>
                  <a:pt x="116" y="67"/>
                </a:lnTo>
                <a:lnTo>
                  <a:pt x="121" y="74"/>
                </a:lnTo>
                <a:lnTo>
                  <a:pt x="124" y="86"/>
                </a:lnTo>
                <a:lnTo>
                  <a:pt x="128" y="83"/>
                </a:lnTo>
                <a:lnTo>
                  <a:pt x="138" y="94"/>
                </a:lnTo>
                <a:lnTo>
                  <a:pt x="152" y="93"/>
                </a:lnTo>
                <a:lnTo>
                  <a:pt x="156" y="87"/>
                </a:lnTo>
                <a:lnTo>
                  <a:pt x="169" y="82"/>
                </a:lnTo>
                <a:lnTo>
                  <a:pt x="177" y="78"/>
                </a:lnTo>
                <a:lnTo>
                  <a:pt x="179" y="70"/>
                </a:lnTo>
                <a:lnTo>
                  <a:pt x="192" y="64"/>
                </a:lnTo>
                <a:lnTo>
                  <a:pt x="191" y="59"/>
                </a:lnTo>
                <a:lnTo>
                  <a:pt x="176" y="58"/>
                </a:lnTo>
                <a:lnTo>
                  <a:pt x="173" y="44"/>
                </a:lnTo>
                <a:lnTo>
                  <a:pt x="174" y="30"/>
                </a:lnTo>
                <a:lnTo>
                  <a:pt x="166" y="25"/>
                </a:lnTo>
                <a:lnTo>
                  <a:pt x="170" y="23"/>
                </a:lnTo>
                <a:lnTo>
                  <a:pt x="183" y="26"/>
                </a:lnTo>
                <a:lnTo>
                  <a:pt x="198" y="31"/>
                </a:lnTo>
                <a:lnTo>
                  <a:pt x="203" y="26"/>
                </a:lnTo>
                <a:lnTo>
                  <a:pt x="216" y="23"/>
                </a:lnTo>
                <a:lnTo>
                  <a:pt x="237" y="15"/>
                </a:lnTo>
                <a:lnTo>
                  <a:pt x="244" y="7"/>
                </a:lnTo>
                <a:lnTo>
                  <a:pt x="242" y="1"/>
                </a:lnTo>
                <a:lnTo>
                  <a:pt x="251" y="0"/>
                </a:lnTo>
                <a:lnTo>
                  <a:pt x="255" y="5"/>
                </a:lnTo>
                <a:lnTo>
                  <a:pt x="253" y="14"/>
                </a:lnTo>
                <a:lnTo>
                  <a:pt x="259" y="18"/>
                </a:lnTo>
                <a:lnTo>
                  <a:pt x="263" y="27"/>
                </a:lnTo>
                <a:lnTo>
                  <a:pt x="258" y="34"/>
                </a:lnTo>
                <a:lnTo>
                  <a:pt x="255" y="52"/>
                </a:lnTo>
                <a:lnTo>
                  <a:pt x="259" y="63"/>
                </a:lnTo>
                <a:lnTo>
                  <a:pt x="261" y="72"/>
                </a:lnTo>
                <a:lnTo>
                  <a:pt x="272" y="82"/>
                </a:lnTo>
                <a:lnTo>
                  <a:pt x="281" y="83"/>
                </a:lnTo>
                <a:lnTo>
                  <a:pt x="283" y="79"/>
                </a:lnTo>
                <a:lnTo>
                  <a:pt x="289" y="78"/>
                </a:lnTo>
                <a:lnTo>
                  <a:pt x="297" y="74"/>
                </a:lnTo>
                <a:lnTo>
                  <a:pt x="303" y="69"/>
                </a:lnTo>
                <a:lnTo>
                  <a:pt x="313" y="71"/>
                </a:lnTo>
                <a:lnTo>
                  <a:pt x="318" y="70"/>
                </a:lnTo>
                <a:lnTo>
                  <a:pt x="328" y="72"/>
                </a:lnTo>
                <a:lnTo>
                  <a:pt x="329" y="67"/>
                </a:lnTo>
                <a:lnTo>
                  <a:pt x="326" y="63"/>
                </a:lnTo>
                <a:lnTo>
                  <a:pt x="328" y="57"/>
                </a:lnTo>
                <a:lnTo>
                  <a:pt x="336" y="59"/>
                </a:lnTo>
                <a:lnTo>
                  <a:pt x="344" y="57"/>
                </a:lnTo>
                <a:lnTo>
                  <a:pt x="355" y="61"/>
                </a:lnTo>
                <a:lnTo>
                  <a:pt x="363" y="66"/>
                </a:lnTo>
                <a:lnTo>
                  <a:pt x="368" y="60"/>
                </a:lnTo>
                <a:lnTo>
                  <a:pt x="373" y="61"/>
                </a:lnTo>
                <a:lnTo>
                  <a:pt x="375" y="67"/>
                </a:lnTo>
                <a:lnTo>
                  <a:pt x="384" y="65"/>
                </a:lnTo>
                <a:lnTo>
                  <a:pt x="391" y="57"/>
                </a:lnTo>
                <a:lnTo>
                  <a:pt x="397" y="42"/>
                </a:lnTo>
                <a:lnTo>
                  <a:pt x="408" y="23"/>
                </a:lnTo>
                <a:lnTo>
                  <a:pt x="414" y="22"/>
                </a:lnTo>
                <a:lnTo>
                  <a:pt x="419" y="34"/>
                </a:lnTo>
                <a:lnTo>
                  <a:pt x="429" y="70"/>
                </a:lnTo>
                <a:lnTo>
                  <a:pt x="438" y="73"/>
                </a:lnTo>
                <a:lnTo>
                  <a:pt x="439" y="88"/>
                </a:lnTo>
                <a:lnTo>
                  <a:pt x="425" y="105"/>
                </a:lnTo>
                <a:lnTo>
                  <a:pt x="430" y="111"/>
                </a:lnTo>
                <a:lnTo>
                  <a:pt x="463" y="114"/>
                </a:lnTo>
                <a:lnTo>
                  <a:pt x="464" y="135"/>
                </a:lnTo>
                <a:lnTo>
                  <a:pt x="478" y="121"/>
                </a:lnTo>
                <a:lnTo>
                  <a:pt x="501" y="129"/>
                </a:lnTo>
                <a:lnTo>
                  <a:pt x="531" y="142"/>
                </a:lnTo>
                <a:lnTo>
                  <a:pt x="540" y="154"/>
                </a:lnTo>
                <a:lnTo>
                  <a:pt x="537" y="165"/>
                </a:lnTo>
                <a:lnTo>
                  <a:pt x="559" y="159"/>
                </a:lnTo>
                <a:lnTo>
                  <a:pt x="595" y="170"/>
                </a:lnTo>
                <a:lnTo>
                  <a:pt x="622" y="169"/>
                </a:lnTo>
                <a:lnTo>
                  <a:pt x="649" y="186"/>
                </a:lnTo>
                <a:lnTo>
                  <a:pt x="673" y="210"/>
                </a:lnTo>
                <a:lnTo>
                  <a:pt x="687" y="216"/>
                </a:lnTo>
                <a:lnTo>
                  <a:pt x="703" y="216"/>
                </a:lnTo>
                <a:lnTo>
                  <a:pt x="710" y="223"/>
                </a:lnTo>
                <a:lnTo>
                  <a:pt x="716" y="249"/>
                </a:lnTo>
                <a:lnTo>
                  <a:pt x="720" y="262"/>
                </a:lnTo>
                <a:lnTo>
                  <a:pt x="713" y="296"/>
                </a:lnTo>
                <a:lnTo>
                  <a:pt x="704" y="310"/>
                </a:lnTo>
                <a:lnTo>
                  <a:pt x="679" y="339"/>
                </a:lnTo>
                <a:lnTo>
                  <a:pt x="668" y="362"/>
                </a:lnTo>
                <a:lnTo>
                  <a:pt x="656" y="380"/>
                </a:lnTo>
                <a:lnTo>
                  <a:pt x="651" y="381"/>
                </a:lnTo>
                <a:lnTo>
                  <a:pt x="647" y="396"/>
                </a:lnTo>
                <a:lnTo>
                  <a:pt x="649" y="435"/>
                </a:lnTo>
                <a:lnTo>
                  <a:pt x="646" y="467"/>
                </a:lnTo>
                <a:lnTo>
                  <a:pt x="645" y="481"/>
                </a:lnTo>
                <a:lnTo>
                  <a:pt x="640" y="489"/>
                </a:lnTo>
                <a:lnTo>
                  <a:pt x="638" y="516"/>
                </a:lnTo>
                <a:lnTo>
                  <a:pt x="622" y="544"/>
                </a:lnTo>
                <a:lnTo>
                  <a:pt x="620" y="565"/>
                </a:lnTo>
                <a:lnTo>
                  <a:pt x="606" y="574"/>
                </a:lnTo>
                <a:lnTo>
                  <a:pt x="603" y="587"/>
                </a:lnTo>
                <a:lnTo>
                  <a:pt x="584" y="587"/>
                </a:lnTo>
                <a:lnTo>
                  <a:pt x="556" y="595"/>
                </a:lnTo>
                <a:lnTo>
                  <a:pt x="544" y="604"/>
                </a:lnTo>
                <a:lnTo>
                  <a:pt x="525" y="610"/>
                </a:lnTo>
                <a:lnTo>
                  <a:pt x="505" y="626"/>
                </a:lnTo>
                <a:lnTo>
                  <a:pt x="492" y="647"/>
                </a:lnTo>
                <a:lnTo>
                  <a:pt x="491" y="662"/>
                </a:lnTo>
                <a:lnTo>
                  <a:pt x="496" y="674"/>
                </a:lnTo>
                <a:lnTo>
                  <a:pt x="495" y="695"/>
                </a:lnTo>
                <a:lnTo>
                  <a:pt x="492" y="705"/>
                </a:lnTo>
                <a:lnTo>
                  <a:pt x="481" y="717"/>
                </a:lnTo>
                <a:lnTo>
                  <a:pt x="466" y="753"/>
                </a:lnTo>
                <a:lnTo>
                  <a:pt x="453" y="770"/>
                </a:lnTo>
                <a:lnTo>
                  <a:pt x="443" y="779"/>
                </a:lnTo>
                <a:lnTo>
                  <a:pt x="438" y="799"/>
                </a:lnTo>
                <a:lnTo>
                  <a:pt x="429" y="811"/>
                </a:lnTo>
                <a:lnTo>
                  <a:pt x="422" y="799"/>
                </a:lnTo>
                <a:lnTo>
                  <a:pt x="428" y="789"/>
                </a:lnTo>
                <a:lnTo>
                  <a:pt x="416" y="775"/>
                </a:lnTo>
                <a:lnTo>
                  <a:pt x="400" y="764"/>
                </a:lnTo>
                <a:lnTo>
                  <a:pt x="380" y="750"/>
                </a:lnTo>
                <a:lnTo>
                  <a:pt x="374" y="751"/>
                </a:lnTo>
                <a:lnTo>
                  <a:pt x="353" y="735"/>
                </a:lnTo>
                <a:lnTo>
                  <a:pt x="342" y="73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63" name="Freeform 31">
            <a:extLst>
              <a:ext uri="{FF2B5EF4-FFF2-40B4-BE49-F238E27FC236}">
                <a16:creationId xmlns:a16="http://schemas.microsoft.com/office/drawing/2014/main" id="{72A15A62-5961-4CCA-A057-DFCC690EC872}"/>
              </a:ext>
            </a:extLst>
          </p:cNvPr>
          <p:cNvSpPr>
            <a:spLocks/>
          </p:cNvSpPr>
          <p:nvPr/>
        </p:nvSpPr>
        <p:spPr bwMode="auto">
          <a:xfrm>
            <a:off x="9034463" y="4237039"/>
            <a:ext cx="34925" cy="47625"/>
          </a:xfrm>
          <a:custGeom>
            <a:avLst/>
            <a:gdLst>
              <a:gd name="T0" fmla="*/ 0 w 22"/>
              <a:gd name="T1" fmla="*/ 19 h 30"/>
              <a:gd name="T2" fmla="*/ 7 w 22"/>
              <a:gd name="T3" fmla="*/ 12 h 30"/>
              <a:gd name="T4" fmla="*/ 22 w 22"/>
              <a:gd name="T5" fmla="*/ 0 h 30"/>
              <a:gd name="T6" fmla="*/ 22 w 22"/>
              <a:gd name="T7" fmla="*/ 11 h 30"/>
              <a:gd name="T8" fmla="*/ 21 w 22"/>
              <a:gd name="T9" fmla="*/ 24 h 30"/>
              <a:gd name="T10" fmla="*/ 12 w 22"/>
              <a:gd name="T11" fmla="*/ 23 h 30"/>
              <a:gd name="T12" fmla="*/ 9 w 22"/>
              <a:gd name="T13" fmla="*/ 30 h 30"/>
              <a:gd name="T14" fmla="*/ 0 w 22"/>
              <a:gd name="T15" fmla="*/ 19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30">
                <a:moveTo>
                  <a:pt x="0" y="19"/>
                </a:moveTo>
                <a:lnTo>
                  <a:pt x="7" y="12"/>
                </a:lnTo>
                <a:lnTo>
                  <a:pt x="22" y="0"/>
                </a:lnTo>
                <a:lnTo>
                  <a:pt x="22" y="11"/>
                </a:lnTo>
                <a:lnTo>
                  <a:pt x="21" y="24"/>
                </a:lnTo>
                <a:lnTo>
                  <a:pt x="12" y="23"/>
                </a:lnTo>
                <a:lnTo>
                  <a:pt x="9" y="30"/>
                </a:lnTo>
                <a:lnTo>
                  <a:pt x="0" y="19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64" name="Freeform 32">
            <a:extLst>
              <a:ext uri="{FF2B5EF4-FFF2-40B4-BE49-F238E27FC236}">
                <a16:creationId xmlns:a16="http://schemas.microsoft.com/office/drawing/2014/main" id="{DD337258-DFA0-4651-96F1-FD6B658D16DA}"/>
              </a:ext>
            </a:extLst>
          </p:cNvPr>
          <p:cNvSpPr>
            <a:spLocks/>
          </p:cNvSpPr>
          <p:nvPr/>
        </p:nvSpPr>
        <p:spPr bwMode="auto">
          <a:xfrm>
            <a:off x="8208963" y="3484562"/>
            <a:ext cx="93663" cy="50800"/>
          </a:xfrm>
          <a:custGeom>
            <a:avLst/>
            <a:gdLst>
              <a:gd name="T0" fmla="*/ 49 w 59"/>
              <a:gd name="T1" fmla="*/ 11 h 32"/>
              <a:gd name="T2" fmla="*/ 57 w 59"/>
              <a:gd name="T3" fmla="*/ 17 h 32"/>
              <a:gd name="T4" fmla="*/ 59 w 59"/>
              <a:gd name="T5" fmla="*/ 30 h 32"/>
              <a:gd name="T6" fmla="*/ 45 w 59"/>
              <a:gd name="T7" fmla="*/ 31 h 32"/>
              <a:gd name="T8" fmla="*/ 29 w 59"/>
              <a:gd name="T9" fmla="*/ 29 h 32"/>
              <a:gd name="T10" fmla="*/ 19 w 59"/>
              <a:gd name="T11" fmla="*/ 32 h 32"/>
              <a:gd name="T12" fmla="*/ 1 w 59"/>
              <a:gd name="T13" fmla="*/ 24 h 32"/>
              <a:gd name="T14" fmla="*/ 0 w 59"/>
              <a:gd name="T15" fmla="*/ 20 h 32"/>
              <a:gd name="T16" fmla="*/ 8 w 59"/>
              <a:gd name="T17" fmla="*/ 5 h 32"/>
              <a:gd name="T18" fmla="*/ 17 w 59"/>
              <a:gd name="T19" fmla="*/ 0 h 32"/>
              <a:gd name="T20" fmla="*/ 30 w 59"/>
              <a:gd name="T21" fmla="*/ 4 h 32"/>
              <a:gd name="T22" fmla="*/ 40 w 59"/>
              <a:gd name="T23" fmla="*/ 5 h 32"/>
              <a:gd name="T24" fmla="*/ 49 w 59"/>
              <a:gd name="T25" fmla="*/ 11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9" h="32">
                <a:moveTo>
                  <a:pt x="49" y="11"/>
                </a:moveTo>
                <a:lnTo>
                  <a:pt x="57" y="17"/>
                </a:lnTo>
                <a:lnTo>
                  <a:pt x="59" y="30"/>
                </a:lnTo>
                <a:lnTo>
                  <a:pt x="45" y="31"/>
                </a:lnTo>
                <a:lnTo>
                  <a:pt x="29" y="29"/>
                </a:lnTo>
                <a:lnTo>
                  <a:pt x="19" y="32"/>
                </a:lnTo>
                <a:lnTo>
                  <a:pt x="1" y="24"/>
                </a:lnTo>
                <a:lnTo>
                  <a:pt x="0" y="20"/>
                </a:lnTo>
                <a:lnTo>
                  <a:pt x="8" y="5"/>
                </a:lnTo>
                <a:lnTo>
                  <a:pt x="17" y="0"/>
                </a:lnTo>
                <a:lnTo>
                  <a:pt x="30" y="4"/>
                </a:lnTo>
                <a:lnTo>
                  <a:pt x="40" y="5"/>
                </a:lnTo>
                <a:lnTo>
                  <a:pt x="49" y="11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65" name="Freeform 33">
            <a:extLst>
              <a:ext uri="{FF2B5EF4-FFF2-40B4-BE49-F238E27FC236}">
                <a16:creationId xmlns:a16="http://schemas.microsoft.com/office/drawing/2014/main" id="{BF3EA742-4164-45A3-9DB6-2824D173A976}"/>
              </a:ext>
            </a:extLst>
          </p:cNvPr>
          <p:cNvSpPr>
            <a:spLocks/>
          </p:cNvSpPr>
          <p:nvPr/>
        </p:nvSpPr>
        <p:spPr bwMode="auto">
          <a:xfrm>
            <a:off x="6270625" y="4999039"/>
            <a:ext cx="274638" cy="303213"/>
          </a:xfrm>
          <a:custGeom>
            <a:avLst/>
            <a:gdLst>
              <a:gd name="T0" fmla="*/ 108 w 173"/>
              <a:gd name="T1" fmla="*/ 19 h 191"/>
              <a:gd name="T2" fmla="*/ 112 w 173"/>
              <a:gd name="T3" fmla="*/ 22 h 191"/>
              <a:gd name="T4" fmla="*/ 117 w 173"/>
              <a:gd name="T5" fmla="*/ 34 h 191"/>
              <a:gd name="T6" fmla="*/ 137 w 173"/>
              <a:gd name="T7" fmla="*/ 57 h 191"/>
              <a:gd name="T8" fmla="*/ 144 w 173"/>
              <a:gd name="T9" fmla="*/ 59 h 191"/>
              <a:gd name="T10" fmla="*/ 144 w 173"/>
              <a:gd name="T11" fmla="*/ 67 h 191"/>
              <a:gd name="T12" fmla="*/ 149 w 173"/>
              <a:gd name="T13" fmla="*/ 80 h 191"/>
              <a:gd name="T14" fmla="*/ 162 w 173"/>
              <a:gd name="T15" fmla="*/ 83 h 191"/>
              <a:gd name="T16" fmla="*/ 173 w 173"/>
              <a:gd name="T17" fmla="*/ 92 h 191"/>
              <a:gd name="T18" fmla="*/ 147 w 173"/>
              <a:gd name="T19" fmla="*/ 108 h 191"/>
              <a:gd name="T20" fmla="*/ 130 w 173"/>
              <a:gd name="T21" fmla="*/ 123 h 191"/>
              <a:gd name="T22" fmla="*/ 124 w 173"/>
              <a:gd name="T23" fmla="*/ 137 h 191"/>
              <a:gd name="T24" fmla="*/ 118 w 173"/>
              <a:gd name="T25" fmla="*/ 145 h 191"/>
              <a:gd name="T26" fmla="*/ 108 w 173"/>
              <a:gd name="T27" fmla="*/ 146 h 191"/>
              <a:gd name="T28" fmla="*/ 104 w 173"/>
              <a:gd name="T29" fmla="*/ 156 h 191"/>
              <a:gd name="T30" fmla="*/ 102 w 173"/>
              <a:gd name="T31" fmla="*/ 163 h 191"/>
              <a:gd name="T32" fmla="*/ 90 w 173"/>
              <a:gd name="T33" fmla="*/ 168 h 191"/>
              <a:gd name="T34" fmla="*/ 76 w 173"/>
              <a:gd name="T35" fmla="*/ 167 h 191"/>
              <a:gd name="T36" fmla="*/ 68 w 173"/>
              <a:gd name="T37" fmla="*/ 161 h 191"/>
              <a:gd name="T38" fmla="*/ 60 w 173"/>
              <a:gd name="T39" fmla="*/ 158 h 191"/>
              <a:gd name="T40" fmla="*/ 51 w 173"/>
              <a:gd name="T41" fmla="*/ 163 h 191"/>
              <a:gd name="T42" fmla="*/ 47 w 173"/>
              <a:gd name="T43" fmla="*/ 173 h 191"/>
              <a:gd name="T44" fmla="*/ 38 w 173"/>
              <a:gd name="T45" fmla="*/ 179 h 191"/>
              <a:gd name="T46" fmla="*/ 28 w 173"/>
              <a:gd name="T47" fmla="*/ 189 h 191"/>
              <a:gd name="T48" fmla="*/ 16 w 173"/>
              <a:gd name="T49" fmla="*/ 191 h 191"/>
              <a:gd name="T50" fmla="*/ 12 w 173"/>
              <a:gd name="T51" fmla="*/ 183 h 191"/>
              <a:gd name="T52" fmla="*/ 14 w 173"/>
              <a:gd name="T53" fmla="*/ 171 h 191"/>
              <a:gd name="T54" fmla="*/ 4 w 173"/>
              <a:gd name="T55" fmla="*/ 151 h 191"/>
              <a:gd name="T56" fmla="*/ 0 w 173"/>
              <a:gd name="T57" fmla="*/ 148 h 191"/>
              <a:gd name="T58" fmla="*/ 2 w 173"/>
              <a:gd name="T59" fmla="*/ 87 h 191"/>
              <a:gd name="T60" fmla="*/ 20 w 173"/>
              <a:gd name="T61" fmla="*/ 87 h 191"/>
              <a:gd name="T62" fmla="*/ 23 w 173"/>
              <a:gd name="T63" fmla="*/ 13 h 191"/>
              <a:gd name="T64" fmla="*/ 36 w 173"/>
              <a:gd name="T65" fmla="*/ 12 h 191"/>
              <a:gd name="T66" fmla="*/ 65 w 173"/>
              <a:gd name="T67" fmla="*/ 5 h 191"/>
              <a:gd name="T68" fmla="*/ 71 w 173"/>
              <a:gd name="T69" fmla="*/ 13 h 191"/>
              <a:gd name="T70" fmla="*/ 83 w 173"/>
              <a:gd name="T71" fmla="*/ 5 h 191"/>
              <a:gd name="T72" fmla="*/ 89 w 173"/>
              <a:gd name="T73" fmla="*/ 5 h 191"/>
              <a:gd name="T74" fmla="*/ 99 w 173"/>
              <a:gd name="T75" fmla="*/ 0 h 191"/>
              <a:gd name="T76" fmla="*/ 102 w 173"/>
              <a:gd name="T77" fmla="*/ 2 h 191"/>
              <a:gd name="T78" fmla="*/ 108 w 173"/>
              <a:gd name="T79" fmla="*/ 19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3" h="191">
                <a:moveTo>
                  <a:pt x="108" y="19"/>
                </a:moveTo>
                <a:lnTo>
                  <a:pt x="112" y="22"/>
                </a:lnTo>
                <a:lnTo>
                  <a:pt x="117" y="34"/>
                </a:lnTo>
                <a:lnTo>
                  <a:pt x="137" y="57"/>
                </a:lnTo>
                <a:lnTo>
                  <a:pt x="144" y="59"/>
                </a:lnTo>
                <a:lnTo>
                  <a:pt x="144" y="67"/>
                </a:lnTo>
                <a:lnTo>
                  <a:pt x="149" y="80"/>
                </a:lnTo>
                <a:lnTo>
                  <a:pt x="162" y="83"/>
                </a:lnTo>
                <a:lnTo>
                  <a:pt x="173" y="92"/>
                </a:lnTo>
                <a:lnTo>
                  <a:pt x="147" y="108"/>
                </a:lnTo>
                <a:lnTo>
                  <a:pt x="130" y="123"/>
                </a:lnTo>
                <a:lnTo>
                  <a:pt x="124" y="137"/>
                </a:lnTo>
                <a:lnTo>
                  <a:pt x="118" y="145"/>
                </a:lnTo>
                <a:lnTo>
                  <a:pt x="108" y="146"/>
                </a:lnTo>
                <a:lnTo>
                  <a:pt x="104" y="156"/>
                </a:lnTo>
                <a:lnTo>
                  <a:pt x="102" y="163"/>
                </a:lnTo>
                <a:lnTo>
                  <a:pt x="90" y="168"/>
                </a:lnTo>
                <a:lnTo>
                  <a:pt x="76" y="167"/>
                </a:lnTo>
                <a:lnTo>
                  <a:pt x="68" y="161"/>
                </a:lnTo>
                <a:lnTo>
                  <a:pt x="60" y="158"/>
                </a:lnTo>
                <a:lnTo>
                  <a:pt x="51" y="163"/>
                </a:lnTo>
                <a:lnTo>
                  <a:pt x="47" y="173"/>
                </a:lnTo>
                <a:lnTo>
                  <a:pt x="38" y="179"/>
                </a:lnTo>
                <a:lnTo>
                  <a:pt x="28" y="189"/>
                </a:lnTo>
                <a:lnTo>
                  <a:pt x="16" y="191"/>
                </a:lnTo>
                <a:lnTo>
                  <a:pt x="12" y="183"/>
                </a:lnTo>
                <a:lnTo>
                  <a:pt x="14" y="171"/>
                </a:lnTo>
                <a:lnTo>
                  <a:pt x="4" y="151"/>
                </a:lnTo>
                <a:lnTo>
                  <a:pt x="0" y="148"/>
                </a:lnTo>
                <a:lnTo>
                  <a:pt x="2" y="87"/>
                </a:lnTo>
                <a:lnTo>
                  <a:pt x="20" y="87"/>
                </a:lnTo>
                <a:lnTo>
                  <a:pt x="23" y="13"/>
                </a:lnTo>
                <a:lnTo>
                  <a:pt x="36" y="12"/>
                </a:lnTo>
                <a:lnTo>
                  <a:pt x="65" y="5"/>
                </a:lnTo>
                <a:lnTo>
                  <a:pt x="71" y="13"/>
                </a:lnTo>
                <a:lnTo>
                  <a:pt x="83" y="5"/>
                </a:lnTo>
                <a:lnTo>
                  <a:pt x="89" y="5"/>
                </a:lnTo>
                <a:lnTo>
                  <a:pt x="99" y="0"/>
                </a:lnTo>
                <a:lnTo>
                  <a:pt x="102" y="2"/>
                </a:lnTo>
                <a:lnTo>
                  <a:pt x="108" y="19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66" name="Freeform 34">
            <a:extLst>
              <a:ext uri="{FF2B5EF4-FFF2-40B4-BE49-F238E27FC236}">
                <a16:creationId xmlns:a16="http://schemas.microsoft.com/office/drawing/2014/main" id="{2E55F84E-21E2-4A34-B4FA-533DED85F042}"/>
              </a:ext>
            </a:extLst>
          </p:cNvPr>
          <p:cNvSpPr>
            <a:spLocks/>
          </p:cNvSpPr>
          <p:nvPr/>
        </p:nvSpPr>
        <p:spPr bwMode="auto">
          <a:xfrm>
            <a:off x="6127750" y="4049713"/>
            <a:ext cx="376238" cy="292100"/>
          </a:xfrm>
          <a:custGeom>
            <a:avLst/>
            <a:gdLst>
              <a:gd name="T0" fmla="*/ 14 w 237"/>
              <a:gd name="T1" fmla="*/ 77 h 184"/>
              <a:gd name="T2" fmla="*/ 29 w 237"/>
              <a:gd name="T3" fmla="*/ 76 h 184"/>
              <a:gd name="T4" fmla="*/ 33 w 237"/>
              <a:gd name="T5" fmla="*/ 70 h 184"/>
              <a:gd name="T6" fmla="*/ 36 w 237"/>
              <a:gd name="T7" fmla="*/ 71 h 184"/>
              <a:gd name="T8" fmla="*/ 40 w 237"/>
              <a:gd name="T9" fmla="*/ 75 h 184"/>
              <a:gd name="T10" fmla="*/ 64 w 237"/>
              <a:gd name="T11" fmla="*/ 68 h 184"/>
              <a:gd name="T12" fmla="*/ 71 w 237"/>
              <a:gd name="T13" fmla="*/ 59 h 184"/>
              <a:gd name="T14" fmla="*/ 81 w 237"/>
              <a:gd name="T15" fmla="*/ 52 h 184"/>
              <a:gd name="T16" fmla="*/ 79 w 237"/>
              <a:gd name="T17" fmla="*/ 45 h 184"/>
              <a:gd name="T18" fmla="*/ 84 w 237"/>
              <a:gd name="T19" fmla="*/ 43 h 184"/>
              <a:gd name="T20" fmla="*/ 102 w 237"/>
              <a:gd name="T21" fmla="*/ 44 h 184"/>
              <a:gd name="T22" fmla="*/ 119 w 237"/>
              <a:gd name="T23" fmla="*/ 35 h 184"/>
              <a:gd name="T24" fmla="*/ 132 w 237"/>
              <a:gd name="T25" fmla="*/ 12 h 184"/>
              <a:gd name="T26" fmla="*/ 141 w 237"/>
              <a:gd name="T27" fmla="*/ 3 h 184"/>
              <a:gd name="T28" fmla="*/ 152 w 237"/>
              <a:gd name="T29" fmla="*/ 0 h 184"/>
              <a:gd name="T30" fmla="*/ 155 w 237"/>
              <a:gd name="T31" fmla="*/ 9 h 184"/>
              <a:gd name="T32" fmla="*/ 165 w 237"/>
              <a:gd name="T33" fmla="*/ 22 h 184"/>
              <a:gd name="T34" fmla="*/ 165 w 237"/>
              <a:gd name="T35" fmla="*/ 30 h 184"/>
              <a:gd name="T36" fmla="*/ 163 w 237"/>
              <a:gd name="T37" fmla="*/ 39 h 184"/>
              <a:gd name="T38" fmla="*/ 164 w 237"/>
              <a:gd name="T39" fmla="*/ 45 h 184"/>
              <a:gd name="T40" fmla="*/ 170 w 237"/>
              <a:gd name="T41" fmla="*/ 51 h 184"/>
              <a:gd name="T42" fmla="*/ 185 w 237"/>
              <a:gd name="T43" fmla="*/ 61 h 184"/>
              <a:gd name="T44" fmla="*/ 195 w 237"/>
              <a:gd name="T45" fmla="*/ 69 h 184"/>
              <a:gd name="T46" fmla="*/ 195 w 237"/>
              <a:gd name="T47" fmla="*/ 76 h 184"/>
              <a:gd name="T48" fmla="*/ 207 w 237"/>
              <a:gd name="T49" fmla="*/ 86 h 184"/>
              <a:gd name="T50" fmla="*/ 215 w 237"/>
              <a:gd name="T51" fmla="*/ 95 h 184"/>
              <a:gd name="T52" fmla="*/ 220 w 237"/>
              <a:gd name="T53" fmla="*/ 108 h 184"/>
              <a:gd name="T54" fmla="*/ 234 w 237"/>
              <a:gd name="T55" fmla="*/ 116 h 184"/>
              <a:gd name="T56" fmla="*/ 237 w 237"/>
              <a:gd name="T57" fmla="*/ 123 h 184"/>
              <a:gd name="T58" fmla="*/ 231 w 237"/>
              <a:gd name="T59" fmla="*/ 125 h 184"/>
              <a:gd name="T60" fmla="*/ 219 w 237"/>
              <a:gd name="T61" fmla="*/ 124 h 184"/>
              <a:gd name="T62" fmla="*/ 205 w 237"/>
              <a:gd name="T63" fmla="*/ 122 h 184"/>
              <a:gd name="T64" fmla="*/ 198 w 237"/>
              <a:gd name="T65" fmla="*/ 124 h 184"/>
              <a:gd name="T66" fmla="*/ 196 w 237"/>
              <a:gd name="T67" fmla="*/ 129 h 184"/>
              <a:gd name="T68" fmla="*/ 190 w 237"/>
              <a:gd name="T69" fmla="*/ 130 h 184"/>
              <a:gd name="T70" fmla="*/ 182 w 237"/>
              <a:gd name="T71" fmla="*/ 125 h 184"/>
              <a:gd name="T72" fmla="*/ 162 w 237"/>
              <a:gd name="T73" fmla="*/ 136 h 184"/>
              <a:gd name="T74" fmla="*/ 154 w 237"/>
              <a:gd name="T75" fmla="*/ 133 h 184"/>
              <a:gd name="T76" fmla="*/ 151 w 237"/>
              <a:gd name="T77" fmla="*/ 135 h 184"/>
              <a:gd name="T78" fmla="*/ 146 w 237"/>
              <a:gd name="T79" fmla="*/ 148 h 184"/>
              <a:gd name="T80" fmla="*/ 132 w 237"/>
              <a:gd name="T81" fmla="*/ 144 h 184"/>
              <a:gd name="T82" fmla="*/ 119 w 237"/>
              <a:gd name="T83" fmla="*/ 142 h 184"/>
              <a:gd name="T84" fmla="*/ 107 w 237"/>
              <a:gd name="T85" fmla="*/ 134 h 184"/>
              <a:gd name="T86" fmla="*/ 92 w 237"/>
              <a:gd name="T87" fmla="*/ 127 h 184"/>
              <a:gd name="T88" fmla="*/ 82 w 237"/>
              <a:gd name="T89" fmla="*/ 133 h 184"/>
              <a:gd name="T90" fmla="*/ 75 w 237"/>
              <a:gd name="T91" fmla="*/ 144 h 184"/>
              <a:gd name="T92" fmla="*/ 73 w 237"/>
              <a:gd name="T93" fmla="*/ 159 h 184"/>
              <a:gd name="T94" fmla="*/ 61 w 237"/>
              <a:gd name="T95" fmla="*/ 157 h 184"/>
              <a:gd name="T96" fmla="*/ 49 w 237"/>
              <a:gd name="T97" fmla="*/ 154 h 184"/>
              <a:gd name="T98" fmla="*/ 38 w 237"/>
              <a:gd name="T99" fmla="*/ 165 h 184"/>
              <a:gd name="T100" fmla="*/ 29 w 237"/>
              <a:gd name="T101" fmla="*/ 184 h 184"/>
              <a:gd name="T102" fmla="*/ 27 w 237"/>
              <a:gd name="T103" fmla="*/ 178 h 184"/>
              <a:gd name="T104" fmla="*/ 26 w 237"/>
              <a:gd name="T105" fmla="*/ 169 h 184"/>
              <a:gd name="T106" fmla="*/ 17 w 237"/>
              <a:gd name="T107" fmla="*/ 162 h 184"/>
              <a:gd name="T108" fmla="*/ 10 w 237"/>
              <a:gd name="T109" fmla="*/ 152 h 184"/>
              <a:gd name="T110" fmla="*/ 9 w 237"/>
              <a:gd name="T111" fmla="*/ 144 h 184"/>
              <a:gd name="T112" fmla="*/ 0 w 237"/>
              <a:gd name="T113" fmla="*/ 133 h 184"/>
              <a:gd name="T114" fmla="*/ 2 w 237"/>
              <a:gd name="T115" fmla="*/ 127 h 184"/>
              <a:gd name="T116" fmla="*/ 0 w 237"/>
              <a:gd name="T117" fmla="*/ 118 h 184"/>
              <a:gd name="T118" fmla="*/ 1 w 237"/>
              <a:gd name="T119" fmla="*/ 102 h 184"/>
              <a:gd name="T120" fmla="*/ 5 w 237"/>
              <a:gd name="T121" fmla="*/ 98 h 184"/>
              <a:gd name="T122" fmla="*/ 14 w 237"/>
              <a:gd name="T123" fmla="*/ 77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7" h="184">
                <a:moveTo>
                  <a:pt x="14" y="77"/>
                </a:moveTo>
                <a:lnTo>
                  <a:pt x="29" y="76"/>
                </a:lnTo>
                <a:lnTo>
                  <a:pt x="33" y="70"/>
                </a:lnTo>
                <a:lnTo>
                  <a:pt x="36" y="71"/>
                </a:lnTo>
                <a:lnTo>
                  <a:pt x="40" y="75"/>
                </a:lnTo>
                <a:lnTo>
                  <a:pt x="64" y="68"/>
                </a:lnTo>
                <a:lnTo>
                  <a:pt x="71" y="59"/>
                </a:lnTo>
                <a:lnTo>
                  <a:pt x="81" y="52"/>
                </a:lnTo>
                <a:lnTo>
                  <a:pt x="79" y="45"/>
                </a:lnTo>
                <a:lnTo>
                  <a:pt x="84" y="43"/>
                </a:lnTo>
                <a:lnTo>
                  <a:pt x="102" y="44"/>
                </a:lnTo>
                <a:lnTo>
                  <a:pt x="119" y="35"/>
                </a:lnTo>
                <a:lnTo>
                  <a:pt x="132" y="12"/>
                </a:lnTo>
                <a:lnTo>
                  <a:pt x="141" y="3"/>
                </a:lnTo>
                <a:lnTo>
                  <a:pt x="152" y="0"/>
                </a:lnTo>
                <a:lnTo>
                  <a:pt x="155" y="9"/>
                </a:lnTo>
                <a:lnTo>
                  <a:pt x="165" y="22"/>
                </a:lnTo>
                <a:lnTo>
                  <a:pt x="165" y="30"/>
                </a:lnTo>
                <a:lnTo>
                  <a:pt x="163" y="39"/>
                </a:lnTo>
                <a:lnTo>
                  <a:pt x="164" y="45"/>
                </a:lnTo>
                <a:lnTo>
                  <a:pt x="170" y="51"/>
                </a:lnTo>
                <a:lnTo>
                  <a:pt x="185" y="61"/>
                </a:lnTo>
                <a:lnTo>
                  <a:pt x="195" y="69"/>
                </a:lnTo>
                <a:lnTo>
                  <a:pt x="195" y="76"/>
                </a:lnTo>
                <a:lnTo>
                  <a:pt x="207" y="86"/>
                </a:lnTo>
                <a:lnTo>
                  <a:pt x="215" y="95"/>
                </a:lnTo>
                <a:lnTo>
                  <a:pt x="220" y="108"/>
                </a:lnTo>
                <a:lnTo>
                  <a:pt x="234" y="116"/>
                </a:lnTo>
                <a:lnTo>
                  <a:pt x="237" y="123"/>
                </a:lnTo>
                <a:lnTo>
                  <a:pt x="231" y="125"/>
                </a:lnTo>
                <a:lnTo>
                  <a:pt x="219" y="124"/>
                </a:lnTo>
                <a:lnTo>
                  <a:pt x="205" y="122"/>
                </a:lnTo>
                <a:lnTo>
                  <a:pt x="198" y="124"/>
                </a:lnTo>
                <a:lnTo>
                  <a:pt x="196" y="129"/>
                </a:lnTo>
                <a:lnTo>
                  <a:pt x="190" y="130"/>
                </a:lnTo>
                <a:lnTo>
                  <a:pt x="182" y="125"/>
                </a:lnTo>
                <a:lnTo>
                  <a:pt x="162" y="136"/>
                </a:lnTo>
                <a:lnTo>
                  <a:pt x="154" y="133"/>
                </a:lnTo>
                <a:lnTo>
                  <a:pt x="151" y="135"/>
                </a:lnTo>
                <a:lnTo>
                  <a:pt x="146" y="148"/>
                </a:lnTo>
                <a:lnTo>
                  <a:pt x="132" y="144"/>
                </a:lnTo>
                <a:lnTo>
                  <a:pt x="119" y="142"/>
                </a:lnTo>
                <a:lnTo>
                  <a:pt x="107" y="134"/>
                </a:lnTo>
                <a:lnTo>
                  <a:pt x="92" y="127"/>
                </a:lnTo>
                <a:lnTo>
                  <a:pt x="82" y="133"/>
                </a:lnTo>
                <a:lnTo>
                  <a:pt x="75" y="144"/>
                </a:lnTo>
                <a:lnTo>
                  <a:pt x="73" y="159"/>
                </a:lnTo>
                <a:lnTo>
                  <a:pt x="61" y="157"/>
                </a:lnTo>
                <a:lnTo>
                  <a:pt x="49" y="154"/>
                </a:lnTo>
                <a:lnTo>
                  <a:pt x="38" y="165"/>
                </a:lnTo>
                <a:lnTo>
                  <a:pt x="29" y="184"/>
                </a:lnTo>
                <a:lnTo>
                  <a:pt x="27" y="178"/>
                </a:lnTo>
                <a:lnTo>
                  <a:pt x="26" y="169"/>
                </a:lnTo>
                <a:lnTo>
                  <a:pt x="17" y="162"/>
                </a:lnTo>
                <a:lnTo>
                  <a:pt x="10" y="152"/>
                </a:lnTo>
                <a:lnTo>
                  <a:pt x="9" y="144"/>
                </a:lnTo>
                <a:lnTo>
                  <a:pt x="0" y="133"/>
                </a:lnTo>
                <a:lnTo>
                  <a:pt x="2" y="127"/>
                </a:lnTo>
                <a:lnTo>
                  <a:pt x="0" y="118"/>
                </a:lnTo>
                <a:lnTo>
                  <a:pt x="1" y="102"/>
                </a:lnTo>
                <a:lnTo>
                  <a:pt x="5" y="98"/>
                </a:lnTo>
                <a:lnTo>
                  <a:pt x="14" y="77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67" name="Freeform 35">
            <a:extLst>
              <a:ext uri="{FF2B5EF4-FFF2-40B4-BE49-F238E27FC236}">
                <a16:creationId xmlns:a16="http://schemas.microsoft.com/office/drawing/2014/main" id="{49AEF51B-12EF-40C3-9BBA-7453C3AA6827}"/>
              </a:ext>
            </a:extLst>
          </p:cNvPr>
          <p:cNvSpPr>
            <a:spLocks/>
          </p:cNvSpPr>
          <p:nvPr/>
        </p:nvSpPr>
        <p:spPr bwMode="auto">
          <a:xfrm>
            <a:off x="4038600" y="2870201"/>
            <a:ext cx="58738" cy="34925"/>
          </a:xfrm>
          <a:custGeom>
            <a:avLst/>
            <a:gdLst>
              <a:gd name="T0" fmla="*/ 11 w 37"/>
              <a:gd name="T1" fmla="*/ 10 h 22"/>
              <a:gd name="T2" fmla="*/ 22 w 37"/>
              <a:gd name="T3" fmla="*/ 13 h 22"/>
              <a:gd name="T4" fmla="*/ 37 w 37"/>
              <a:gd name="T5" fmla="*/ 12 h 22"/>
              <a:gd name="T6" fmla="*/ 26 w 37"/>
              <a:gd name="T7" fmla="*/ 21 h 22"/>
              <a:gd name="T8" fmla="*/ 20 w 37"/>
              <a:gd name="T9" fmla="*/ 22 h 22"/>
              <a:gd name="T10" fmla="*/ 2 w 37"/>
              <a:gd name="T11" fmla="*/ 13 h 22"/>
              <a:gd name="T12" fmla="*/ 0 w 37"/>
              <a:gd name="T13" fmla="*/ 6 h 22"/>
              <a:gd name="T14" fmla="*/ 8 w 37"/>
              <a:gd name="T15" fmla="*/ 0 h 22"/>
              <a:gd name="T16" fmla="*/ 11 w 37"/>
              <a:gd name="T17" fmla="*/ 1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" h="22">
                <a:moveTo>
                  <a:pt x="11" y="10"/>
                </a:moveTo>
                <a:lnTo>
                  <a:pt x="22" y="13"/>
                </a:lnTo>
                <a:lnTo>
                  <a:pt x="37" y="12"/>
                </a:lnTo>
                <a:lnTo>
                  <a:pt x="26" y="21"/>
                </a:lnTo>
                <a:lnTo>
                  <a:pt x="20" y="22"/>
                </a:lnTo>
                <a:lnTo>
                  <a:pt x="2" y="13"/>
                </a:lnTo>
                <a:lnTo>
                  <a:pt x="0" y="6"/>
                </a:lnTo>
                <a:lnTo>
                  <a:pt x="8" y="0"/>
                </a:lnTo>
                <a:lnTo>
                  <a:pt x="11" y="1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68" name="Freeform 36">
            <a:extLst>
              <a:ext uri="{FF2B5EF4-FFF2-40B4-BE49-F238E27FC236}">
                <a16:creationId xmlns:a16="http://schemas.microsoft.com/office/drawing/2014/main" id="{8B810A17-894D-4B0A-84E0-3BCA1E659A9B}"/>
              </a:ext>
            </a:extLst>
          </p:cNvPr>
          <p:cNvSpPr>
            <a:spLocks noEditPoints="1"/>
          </p:cNvSpPr>
          <p:nvPr/>
        </p:nvSpPr>
        <p:spPr bwMode="auto">
          <a:xfrm>
            <a:off x="2417763" y="1855787"/>
            <a:ext cx="2208213" cy="1189038"/>
          </a:xfrm>
          <a:custGeom>
            <a:avLst/>
            <a:gdLst>
              <a:gd name="T0" fmla="*/ 5030 w 5699"/>
              <a:gd name="T1" fmla="*/ 189 h 3068"/>
              <a:gd name="T2" fmla="*/ 4486 w 5699"/>
              <a:gd name="T3" fmla="*/ 395 h 3068"/>
              <a:gd name="T4" fmla="*/ 4419 w 5699"/>
              <a:gd name="T5" fmla="*/ 225 h 3068"/>
              <a:gd name="T6" fmla="*/ 4392 w 5699"/>
              <a:gd name="T7" fmla="*/ 58 h 3068"/>
              <a:gd name="T8" fmla="*/ 5423 w 5699"/>
              <a:gd name="T9" fmla="*/ 7 h 3068"/>
              <a:gd name="T10" fmla="*/ 4022 w 5699"/>
              <a:gd name="T11" fmla="*/ 136 h 3068"/>
              <a:gd name="T12" fmla="*/ 3430 w 5699"/>
              <a:gd name="T13" fmla="*/ 261 h 3068"/>
              <a:gd name="T14" fmla="*/ 3861 w 5699"/>
              <a:gd name="T15" fmla="*/ 239 h 3068"/>
              <a:gd name="T16" fmla="*/ 3040 w 5699"/>
              <a:gd name="T17" fmla="*/ 281 h 3068"/>
              <a:gd name="T18" fmla="*/ 2702 w 5699"/>
              <a:gd name="T19" fmla="*/ 373 h 3068"/>
              <a:gd name="T20" fmla="*/ 3998 w 5699"/>
              <a:gd name="T21" fmla="*/ 378 h 3068"/>
              <a:gd name="T22" fmla="*/ 4259 w 5699"/>
              <a:gd name="T23" fmla="*/ 497 h 3068"/>
              <a:gd name="T24" fmla="*/ 3108 w 5699"/>
              <a:gd name="T25" fmla="*/ 415 h 3068"/>
              <a:gd name="T26" fmla="*/ 2781 w 5699"/>
              <a:gd name="T27" fmla="*/ 376 h 3068"/>
              <a:gd name="T28" fmla="*/ 3397 w 5699"/>
              <a:gd name="T29" fmla="*/ 466 h 3068"/>
              <a:gd name="T30" fmla="*/ 3741 w 5699"/>
              <a:gd name="T31" fmla="*/ 428 h 3068"/>
              <a:gd name="T32" fmla="*/ 2485 w 5699"/>
              <a:gd name="T33" fmla="*/ 522 h 3068"/>
              <a:gd name="T34" fmla="*/ 3658 w 5699"/>
              <a:gd name="T35" fmla="*/ 525 h 3068"/>
              <a:gd name="T36" fmla="*/ 3220 w 5699"/>
              <a:gd name="T37" fmla="*/ 713 h 3068"/>
              <a:gd name="T38" fmla="*/ 4363 w 5699"/>
              <a:gd name="T39" fmla="*/ 644 h 3068"/>
              <a:gd name="T40" fmla="*/ 4935 w 5699"/>
              <a:gd name="T41" fmla="*/ 1030 h 3068"/>
              <a:gd name="T42" fmla="*/ 4609 w 5699"/>
              <a:gd name="T43" fmla="*/ 1331 h 3068"/>
              <a:gd name="T44" fmla="*/ 3970 w 5699"/>
              <a:gd name="T45" fmla="*/ 1206 h 3068"/>
              <a:gd name="T46" fmla="*/ 4260 w 5699"/>
              <a:gd name="T47" fmla="*/ 820 h 3068"/>
              <a:gd name="T48" fmla="*/ 4081 w 5699"/>
              <a:gd name="T49" fmla="*/ 547 h 3068"/>
              <a:gd name="T50" fmla="*/ 3095 w 5699"/>
              <a:gd name="T51" fmla="*/ 573 h 3068"/>
              <a:gd name="T52" fmla="*/ 2829 w 5699"/>
              <a:gd name="T53" fmla="*/ 664 h 3068"/>
              <a:gd name="T54" fmla="*/ 2787 w 5699"/>
              <a:gd name="T55" fmla="*/ 885 h 3068"/>
              <a:gd name="T56" fmla="*/ 2450 w 5699"/>
              <a:gd name="T57" fmla="*/ 782 h 3068"/>
              <a:gd name="T58" fmla="*/ 3509 w 5699"/>
              <a:gd name="T59" fmla="*/ 917 h 3068"/>
              <a:gd name="T60" fmla="*/ 3972 w 5699"/>
              <a:gd name="T61" fmla="*/ 981 h 3068"/>
              <a:gd name="T62" fmla="*/ 2985 w 5699"/>
              <a:gd name="T63" fmla="*/ 1402 h 3068"/>
              <a:gd name="T64" fmla="*/ 3247 w 5699"/>
              <a:gd name="T65" fmla="*/ 1941 h 3068"/>
              <a:gd name="T66" fmla="*/ 3750 w 5699"/>
              <a:gd name="T67" fmla="*/ 1783 h 3068"/>
              <a:gd name="T68" fmla="*/ 4337 w 5699"/>
              <a:gd name="T69" fmla="*/ 1477 h 3068"/>
              <a:gd name="T70" fmla="*/ 4740 w 5699"/>
              <a:gd name="T71" fmla="*/ 1945 h 3068"/>
              <a:gd name="T72" fmla="*/ 4219 w 5699"/>
              <a:gd name="T73" fmla="*/ 2347 h 3068"/>
              <a:gd name="T74" fmla="*/ 4164 w 5699"/>
              <a:gd name="T75" fmla="*/ 2685 h 3068"/>
              <a:gd name="T76" fmla="*/ 4034 w 5699"/>
              <a:gd name="T77" fmla="*/ 2767 h 3068"/>
              <a:gd name="T78" fmla="*/ 3533 w 5699"/>
              <a:gd name="T79" fmla="*/ 2788 h 3068"/>
              <a:gd name="T80" fmla="*/ 2912 w 5699"/>
              <a:gd name="T81" fmla="*/ 3023 h 3068"/>
              <a:gd name="T82" fmla="*/ 2877 w 5699"/>
              <a:gd name="T83" fmla="*/ 2695 h 3068"/>
              <a:gd name="T84" fmla="*/ 2569 w 5699"/>
              <a:gd name="T85" fmla="*/ 2536 h 3068"/>
              <a:gd name="T86" fmla="*/ 1634 w 5699"/>
              <a:gd name="T87" fmla="*/ 2455 h 3068"/>
              <a:gd name="T88" fmla="*/ 264 w 5699"/>
              <a:gd name="T89" fmla="*/ 2180 h 3068"/>
              <a:gd name="T90" fmla="*/ 224 w 5699"/>
              <a:gd name="T91" fmla="*/ 1603 h 3068"/>
              <a:gd name="T92" fmla="*/ 1272 w 5699"/>
              <a:gd name="T93" fmla="*/ 843 h 3068"/>
              <a:gd name="T94" fmla="*/ 1966 w 5699"/>
              <a:gd name="T95" fmla="*/ 852 h 3068"/>
              <a:gd name="T96" fmla="*/ 2624 w 5699"/>
              <a:gd name="T97" fmla="*/ 901 h 3068"/>
              <a:gd name="T98" fmla="*/ 3256 w 5699"/>
              <a:gd name="T99" fmla="*/ 947 h 3068"/>
              <a:gd name="T100" fmla="*/ 3159 w 5699"/>
              <a:gd name="T101" fmla="*/ 875 h 3068"/>
              <a:gd name="T102" fmla="*/ 4305 w 5699"/>
              <a:gd name="T103" fmla="*/ 930 h 3068"/>
              <a:gd name="T104" fmla="*/ 3839 w 5699"/>
              <a:gd name="T105" fmla="*/ 1271 h 3068"/>
              <a:gd name="T106" fmla="*/ 3588 w 5699"/>
              <a:gd name="T107" fmla="*/ 1392 h 3068"/>
              <a:gd name="T108" fmla="*/ 3812 w 5699"/>
              <a:gd name="T109" fmla="*/ 1392 h 3068"/>
              <a:gd name="T110" fmla="*/ 4766 w 5699"/>
              <a:gd name="T111" fmla="*/ 2387 h 3068"/>
              <a:gd name="T112" fmla="*/ 4866 w 5699"/>
              <a:gd name="T113" fmla="*/ 2637 h 3068"/>
              <a:gd name="T114" fmla="*/ 4753 w 5699"/>
              <a:gd name="T115" fmla="*/ 2312 h 3068"/>
              <a:gd name="T116" fmla="*/ 117 w 5699"/>
              <a:gd name="T117" fmla="*/ 2327 h 3068"/>
              <a:gd name="T118" fmla="*/ 4287 w 5699"/>
              <a:gd name="T119" fmla="*/ 2375 h 3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699" h="3068">
                <a:moveTo>
                  <a:pt x="5423" y="7"/>
                </a:moveTo>
                <a:lnTo>
                  <a:pt x="5539" y="10"/>
                </a:lnTo>
                <a:lnTo>
                  <a:pt x="5629" y="17"/>
                </a:lnTo>
                <a:lnTo>
                  <a:pt x="5699" y="30"/>
                </a:lnTo>
                <a:lnTo>
                  <a:pt x="5686" y="44"/>
                </a:lnTo>
                <a:lnTo>
                  <a:pt x="5555" y="66"/>
                </a:lnTo>
                <a:lnTo>
                  <a:pt x="5436" y="76"/>
                </a:lnTo>
                <a:lnTo>
                  <a:pt x="5383" y="88"/>
                </a:lnTo>
                <a:lnTo>
                  <a:pt x="5484" y="87"/>
                </a:lnTo>
                <a:lnTo>
                  <a:pt x="5346" y="120"/>
                </a:lnTo>
                <a:lnTo>
                  <a:pt x="5257" y="135"/>
                </a:lnTo>
                <a:lnTo>
                  <a:pt x="5136" y="180"/>
                </a:lnTo>
                <a:lnTo>
                  <a:pt x="5030" y="189"/>
                </a:lnTo>
                <a:lnTo>
                  <a:pt x="4989" y="201"/>
                </a:lnTo>
                <a:lnTo>
                  <a:pt x="4840" y="207"/>
                </a:lnTo>
                <a:lnTo>
                  <a:pt x="4898" y="214"/>
                </a:lnTo>
                <a:lnTo>
                  <a:pt x="4856" y="224"/>
                </a:lnTo>
                <a:lnTo>
                  <a:pt x="4869" y="253"/>
                </a:lnTo>
                <a:lnTo>
                  <a:pt x="4804" y="273"/>
                </a:lnTo>
                <a:lnTo>
                  <a:pt x="4714" y="290"/>
                </a:lnTo>
                <a:lnTo>
                  <a:pt x="4669" y="313"/>
                </a:lnTo>
                <a:lnTo>
                  <a:pt x="4584" y="331"/>
                </a:lnTo>
                <a:lnTo>
                  <a:pt x="4578" y="345"/>
                </a:lnTo>
                <a:lnTo>
                  <a:pt x="4664" y="343"/>
                </a:lnTo>
                <a:lnTo>
                  <a:pt x="4652" y="357"/>
                </a:lnTo>
                <a:lnTo>
                  <a:pt x="4486" y="395"/>
                </a:lnTo>
                <a:lnTo>
                  <a:pt x="4373" y="377"/>
                </a:lnTo>
                <a:lnTo>
                  <a:pt x="4218" y="387"/>
                </a:lnTo>
                <a:lnTo>
                  <a:pt x="4152" y="380"/>
                </a:lnTo>
                <a:lnTo>
                  <a:pt x="4062" y="376"/>
                </a:lnTo>
                <a:lnTo>
                  <a:pt x="4086" y="347"/>
                </a:lnTo>
                <a:lnTo>
                  <a:pt x="4191" y="333"/>
                </a:lnTo>
                <a:lnTo>
                  <a:pt x="4212" y="290"/>
                </a:lnTo>
                <a:lnTo>
                  <a:pt x="4246" y="285"/>
                </a:lnTo>
                <a:lnTo>
                  <a:pt x="4349" y="311"/>
                </a:lnTo>
                <a:lnTo>
                  <a:pt x="4322" y="273"/>
                </a:lnTo>
                <a:lnTo>
                  <a:pt x="4256" y="262"/>
                </a:lnTo>
                <a:lnTo>
                  <a:pt x="4319" y="239"/>
                </a:lnTo>
                <a:lnTo>
                  <a:pt x="4419" y="225"/>
                </a:lnTo>
                <a:lnTo>
                  <a:pt x="4453" y="206"/>
                </a:lnTo>
                <a:lnTo>
                  <a:pt x="4411" y="184"/>
                </a:lnTo>
                <a:lnTo>
                  <a:pt x="4423" y="155"/>
                </a:lnTo>
                <a:lnTo>
                  <a:pt x="4548" y="157"/>
                </a:lnTo>
                <a:lnTo>
                  <a:pt x="4578" y="163"/>
                </a:lnTo>
                <a:lnTo>
                  <a:pt x="4673" y="143"/>
                </a:lnTo>
                <a:lnTo>
                  <a:pt x="4575" y="137"/>
                </a:lnTo>
                <a:lnTo>
                  <a:pt x="4408" y="140"/>
                </a:lnTo>
                <a:lnTo>
                  <a:pt x="4347" y="122"/>
                </a:lnTo>
                <a:lnTo>
                  <a:pt x="4335" y="100"/>
                </a:lnTo>
                <a:lnTo>
                  <a:pt x="4300" y="85"/>
                </a:lnTo>
                <a:lnTo>
                  <a:pt x="4312" y="67"/>
                </a:lnTo>
                <a:lnTo>
                  <a:pt x="4392" y="58"/>
                </a:lnTo>
                <a:lnTo>
                  <a:pt x="4447" y="56"/>
                </a:lnTo>
                <a:lnTo>
                  <a:pt x="4547" y="48"/>
                </a:lnTo>
                <a:lnTo>
                  <a:pt x="4636" y="29"/>
                </a:lnTo>
                <a:lnTo>
                  <a:pt x="4688" y="32"/>
                </a:lnTo>
                <a:lnTo>
                  <a:pt x="4721" y="46"/>
                </a:lnTo>
                <a:lnTo>
                  <a:pt x="4787" y="19"/>
                </a:lnTo>
                <a:lnTo>
                  <a:pt x="4855" y="11"/>
                </a:lnTo>
                <a:lnTo>
                  <a:pt x="4941" y="5"/>
                </a:lnTo>
                <a:lnTo>
                  <a:pt x="5080" y="3"/>
                </a:lnTo>
                <a:lnTo>
                  <a:pt x="5098" y="9"/>
                </a:lnTo>
                <a:lnTo>
                  <a:pt x="5236" y="0"/>
                </a:lnTo>
                <a:lnTo>
                  <a:pt x="5329" y="3"/>
                </a:lnTo>
                <a:lnTo>
                  <a:pt x="5423" y="7"/>
                </a:lnTo>
                <a:moveTo>
                  <a:pt x="4382" y="188"/>
                </a:moveTo>
                <a:lnTo>
                  <a:pt x="4419" y="206"/>
                </a:lnTo>
                <a:lnTo>
                  <a:pt x="4335" y="223"/>
                </a:lnTo>
                <a:lnTo>
                  <a:pt x="4199" y="267"/>
                </a:lnTo>
                <a:lnTo>
                  <a:pt x="4110" y="271"/>
                </a:lnTo>
                <a:lnTo>
                  <a:pt x="4018" y="263"/>
                </a:lnTo>
                <a:lnTo>
                  <a:pt x="3994" y="240"/>
                </a:lnTo>
                <a:lnTo>
                  <a:pt x="4019" y="219"/>
                </a:lnTo>
                <a:lnTo>
                  <a:pt x="4074" y="204"/>
                </a:lnTo>
                <a:lnTo>
                  <a:pt x="3987" y="204"/>
                </a:lnTo>
                <a:lnTo>
                  <a:pt x="3958" y="185"/>
                </a:lnTo>
                <a:lnTo>
                  <a:pt x="3959" y="160"/>
                </a:lnTo>
                <a:lnTo>
                  <a:pt x="4022" y="136"/>
                </a:lnTo>
                <a:lnTo>
                  <a:pt x="4075" y="119"/>
                </a:lnTo>
                <a:lnTo>
                  <a:pt x="4127" y="116"/>
                </a:lnTo>
                <a:lnTo>
                  <a:pt x="4123" y="103"/>
                </a:lnTo>
                <a:lnTo>
                  <a:pt x="4233" y="101"/>
                </a:lnTo>
                <a:lnTo>
                  <a:pt x="4257" y="129"/>
                </a:lnTo>
                <a:lnTo>
                  <a:pt x="4321" y="141"/>
                </a:lnTo>
                <a:lnTo>
                  <a:pt x="4386" y="151"/>
                </a:lnTo>
                <a:lnTo>
                  <a:pt x="4382" y="188"/>
                </a:lnTo>
                <a:moveTo>
                  <a:pt x="3671" y="265"/>
                </a:moveTo>
                <a:lnTo>
                  <a:pt x="3660" y="289"/>
                </a:lnTo>
                <a:lnTo>
                  <a:pt x="3589" y="283"/>
                </a:lnTo>
                <a:lnTo>
                  <a:pt x="3534" y="263"/>
                </a:lnTo>
                <a:lnTo>
                  <a:pt x="3430" y="261"/>
                </a:lnTo>
                <a:lnTo>
                  <a:pt x="3498" y="244"/>
                </a:lnTo>
                <a:lnTo>
                  <a:pt x="3458" y="230"/>
                </a:lnTo>
                <a:lnTo>
                  <a:pt x="3484" y="208"/>
                </a:lnTo>
                <a:lnTo>
                  <a:pt x="3567" y="216"/>
                </a:lnTo>
                <a:lnTo>
                  <a:pt x="3669" y="237"/>
                </a:lnTo>
                <a:lnTo>
                  <a:pt x="3671" y="265"/>
                </a:lnTo>
                <a:moveTo>
                  <a:pt x="3857" y="280"/>
                </a:moveTo>
                <a:lnTo>
                  <a:pt x="3771" y="293"/>
                </a:lnTo>
                <a:lnTo>
                  <a:pt x="3748" y="279"/>
                </a:lnTo>
                <a:lnTo>
                  <a:pt x="3753" y="257"/>
                </a:lnTo>
                <a:lnTo>
                  <a:pt x="3779" y="233"/>
                </a:lnTo>
                <a:lnTo>
                  <a:pt x="3838" y="235"/>
                </a:lnTo>
                <a:lnTo>
                  <a:pt x="3861" y="239"/>
                </a:lnTo>
                <a:lnTo>
                  <a:pt x="3894" y="259"/>
                </a:lnTo>
                <a:lnTo>
                  <a:pt x="3857" y="280"/>
                </a:lnTo>
                <a:moveTo>
                  <a:pt x="3231" y="248"/>
                </a:moveTo>
                <a:lnTo>
                  <a:pt x="3157" y="260"/>
                </a:lnTo>
                <a:lnTo>
                  <a:pt x="3078" y="260"/>
                </a:lnTo>
                <a:lnTo>
                  <a:pt x="3090" y="251"/>
                </a:lnTo>
                <a:lnTo>
                  <a:pt x="3163" y="234"/>
                </a:lnTo>
                <a:lnTo>
                  <a:pt x="3185" y="237"/>
                </a:lnTo>
                <a:lnTo>
                  <a:pt x="3231" y="248"/>
                </a:lnTo>
                <a:moveTo>
                  <a:pt x="3135" y="302"/>
                </a:moveTo>
                <a:lnTo>
                  <a:pt x="3021" y="319"/>
                </a:lnTo>
                <a:lnTo>
                  <a:pt x="2975" y="300"/>
                </a:lnTo>
                <a:lnTo>
                  <a:pt x="3040" y="281"/>
                </a:lnTo>
                <a:lnTo>
                  <a:pt x="3119" y="275"/>
                </a:lnTo>
                <a:lnTo>
                  <a:pt x="3175" y="284"/>
                </a:lnTo>
                <a:lnTo>
                  <a:pt x="3135" y="302"/>
                </a:lnTo>
                <a:moveTo>
                  <a:pt x="3917" y="312"/>
                </a:moveTo>
                <a:lnTo>
                  <a:pt x="3893" y="314"/>
                </a:lnTo>
                <a:lnTo>
                  <a:pt x="3806" y="310"/>
                </a:lnTo>
                <a:lnTo>
                  <a:pt x="3812" y="294"/>
                </a:lnTo>
                <a:lnTo>
                  <a:pt x="3909" y="294"/>
                </a:lnTo>
                <a:lnTo>
                  <a:pt x="3930" y="305"/>
                </a:lnTo>
                <a:lnTo>
                  <a:pt x="3917" y="312"/>
                </a:lnTo>
                <a:moveTo>
                  <a:pt x="2839" y="305"/>
                </a:moveTo>
                <a:lnTo>
                  <a:pt x="2768" y="351"/>
                </a:lnTo>
                <a:lnTo>
                  <a:pt x="2702" y="373"/>
                </a:lnTo>
                <a:lnTo>
                  <a:pt x="2651" y="376"/>
                </a:lnTo>
                <a:lnTo>
                  <a:pt x="2523" y="402"/>
                </a:lnTo>
                <a:lnTo>
                  <a:pt x="2430" y="412"/>
                </a:lnTo>
                <a:lnTo>
                  <a:pt x="2382" y="398"/>
                </a:lnTo>
                <a:lnTo>
                  <a:pt x="2382" y="398"/>
                </a:lnTo>
                <a:lnTo>
                  <a:pt x="2530" y="352"/>
                </a:lnTo>
                <a:lnTo>
                  <a:pt x="2686" y="313"/>
                </a:lnTo>
                <a:lnTo>
                  <a:pt x="2760" y="314"/>
                </a:lnTo>
                <a:lnTo>
                  <a:pt x="2839" y="305"/>
                </a:lnTo>
                <a:moveTo>
                  <a:pt x="3847" y="338"/>
                </a:moveTo>
                <a:lnTo>
                  <a:pt x="3880" y="358"/>
                </a:lnTo>
                <a:lnTo>
                  <a:pt x="3977" y="357"/>
                </a:lnTo>
                <a:lnTo>
                  <a:pt x="3998" y="378"/>
                </a:lnTo>
                <a:lnTo>
                  <a:pt x="3963" y="401"/>
                </a:lnTo>
                <a:lnTo>
                  <a:pt x="4005" y="415"/>
                </a:lnTo>
                <a:lnTo>
                  <a:pt x="4022" y="430"/>
                </a:lnTo>
                <a:lnTo>
                  <a:pt x="4087" y="433"/>
                </a:lnTo>
                <a:lnTo>
                  <a:pt x="4155" y="438"/>
                </a:lnTo>
                <a:lnTo>
                  <a:pt x="4247" y="425"/>
                </a:lnTo>
                <a:lnTo>
                  <a:pt x="4354" y="419"/>
                </a:lnTo>
                <a:lnTo>
                  <a:pt x="4431" y="424"/>
                </a:lnTo>
                <a:lnTo>
                  <a:pt x="4463" y="448"/>
                </a:lnTo>
                <a:lnTo>
                  <a:pt x="4451" y="474"/>
                </a:lnTo>
                <a:lnTo>
                  <a:pt x="4405" y="491"/>
                </a:lnTo>
                <a:lnTo>
                  <a:pt x="4317" y="505"/>
                </a:lnTo>
                <a:lnTo>
                  <a:pt x="4259" y="497"/>
                </a:lnTo>
                <a:lnTo>
                  <a:pt x="4104" y="507"/>
                </a:lnTo>
                <a:lnTo>
                  <a:pt x="3998" y="509"/>
                </a:lnTo>
                <a:lnTo>
                  <a:pt x="3924" y="501"/>
                </a:lnTo>
                <a:lnTo>
                  <a:pt x="3810" y="480"/>
                </a:lnTo>
                <a:lnTo>
                  <a:pt x="3828" y="444"/>
                </a:lnTo>
                <a:lnTo>
                  <a:pt x="3855" y="413"/>
                </a:lnTo>
                <a:lnTo>
                  <a:pt x="3834" y="386"/>
                </a:lnTo>
                <a:lnTo>
                  <a:pt x="3740" y="378"/>
                </a:lnTo>
                <a:lnTo>
                  <a:pt x="3704" y="359"/>
                </a:lnTo>
                <a:lnTo>
                  <a:pt x="3751" y="334"/>
                </a:lnTo>
                <a:lnTo>
                  <a:pt x="3847" y="338"/>
                </a:lnTo>
                <a:moveTo>
                  <a:pt x="3116" y="393"/>
                </a:moveTo>
                <a:lnTo>
                  <a:pt x="3108" y="415"/>
                </a:lnTo>
                <a:lnTo>
                  <a:pt x="3165" y="405"/>
                </a:lnTo>
                <a:lnTo>
                  <a:pt x="3214" y="408"/>
                </a:lnTo>
                <a:lnTo>
                  <a:pt x="3186" y="439"/>
                </a:lnTo>
                <a:lnTo>
                  <a:pt x="3120" y="469"/>
                </a:lnTo>
                <a:lnTo>
                  <a:pt x="2937" y="479"/>
                </a:lnTo>
                <a:lnTo>
                  <a:pt x="2775" y="507"/>
                </a:lnTo>
                <a:lnTo>
                  <a:pt x="2696" y="508"/>
                </a:lnTo>
                <a:lnTo>
                  <a:pt x="2716" y="487"/>
                </a:lnTo>
                <a:lnTo>
                  <a:pt x="2856" y="459"/>
                </a:lnTo>
                <a:lnTo>
                  <a:pt x="2618" y="466"/>
                </a:lnTo>
                <a:lnTo>
                  <a:pt x="2563" y="455"/>
                </a:lnTo>
                <a:lnTo>
                  <a:pt x="2712" y="393"/>
                </a:lnTo>
                <a:lnTo>
                  <a:pt x="2781" y="376"/>
                </a:lnTo>
                <a:lnTo>
                  <a:pt x="2894" y="397"/>
                </a:lnTo>
                <a:lnTo>
                  <a:pt x="2935" y="434"/>
                </a:lnTo>
                <a:lnTo>
                  <a:pt x="3017" y="439"/>
                </a:lnTo>
                <a:lnTo>
                  <a:pt x="3020" y="379"/>
                </a:lnTo>
                <a:lnTo>
                  <a:pt x="3094" y="356"/>
                </a:lnTo>
                <a:lnTo>
                  <a:pt x="3136" y="364"/>
                </a:lnTo>
                <a:lnTo>
                  <a:pt x="3116" y="393"/>
                </a:lnTo>
                <a:moveTo>
                  <a:pt x="3634" y="361"/>
                </a:moveTo>
                <a:lnTo>
                  <a:pt x="3639" y="390"/>
                </a:lnTo>
                <a:lnTo>
                  <a:pt x="3605" y="422"/>
                </a:lnTo>
                <a:lnTo>
                  <a:pt x="3531" y="469"/>
                </a:lnTo>
                <a:lnTo>
                  <a:pt x="3440" y="476"/>
                </a:lnTo>
                <a:lnTo>
                  <a:pt x="3397" y="466"/>
                </a:lnTo>
                <a:lnTo>
                  <a:pt x="3440" y="428"/>
                </a:lnTo>
                <a:lnTo>
                  <a:pt x="3353" y="433"/>
                </a:lnTo>
                <a:lnTo>
                  <a:pt x="3406" y="385"/>
                </a:lnTo>
                <a:lnTo>
                  <a:pt x="3457" y="387"/>
                </a:lnTo>
                <a:lnTo>
                  <a:pt x="3555" y="366"/>
                </a:lnTo>
                <a:lnTo>
                  <a:pt x="3621" y="369"/>
                </a:lnTo>
                <a:lnTo>
                  <a:pt x="3634" y="361"/>
                </a:lnTo>
                <a:moveTo>
                  <a:pt x="3759" y="471"/>
                </a:moveTo>
                <a:lnTo>
                  <a:pt x="3706" y="496"/>
                </a:lnTo>
                <a:lnTo>
                  <a:pt x="3637" y="491"/>
                </a:lnTo>
                <a:lnTo>
                  <a:pt x="3593" y="474"/>
                </a:lnTo>
                <a:lnTo>
                  <a:pt x="3651" y="445"/>
                </a:lnTo>
                <a:lnTo>
                  <a:pt x="3741" y="428"/>
                </a:lnTo>
                <a:lnTo>
                  <a:pt x="3762" y="450"/>
                </a:lnTo>
                <a:lnTo>
                  <a:pt x="3759" y="471"/>
                </a:lnTo>
                <a:moveTo>
                  <a:pt x="2102" y="711"/>
                </a:moveTo>
                <a:lnTo>
                  <a:pt x="1922" y="744"/>
                </a:lnTo>
                <a:lnTo>
                  <a:pt x="1931" y="714"/>
                </a:lnTo>
                <a:lnTo>
                  <a:pt x="1854" y="677"/>
                </a:lnTo>
                <a:lnTo>
                  <a:pt x="1914" y="648"/>
                </a:lnTo>
                <a:lnTo>
                  <a:pt x="2013" y="599"/>
                </a:lnTo>
                <a:lnTo>
                  <a:pt x="2115" y="555"/>
                </a:lnTo>
                <a:lnTo>
                  <a:pt x="2118" y="515"/>
                </a:lnTo>
                <a:lnTo>
                  <a:pt x="2304" y="505"/>
                </a:lnTo>
                <a:lnTo>
                  <a:pt x="2359" y="518"/>
                </a:lnTo>
                <a:lnTo>
                  <a:pt x="2485" y="522"/>
                </a:lnTo>
                <a:lnTo>
                  <a:pt x="2511" y="541"/>
                </a:lnTo>
                <a:lnTo>
                  <a:pt x="2532" y="569"/>
                </a:lnTo>
                <a:lnTo>
                  <a:pt x="2446" y="586"/>
                </a:lnTo>
                <a:lnTo>
                  <a:pt x="2261" y="633"/>
                </a:lnTo>
                <a:lnTo>
                  <a:pt x="2138" y="681"/>
                </a:lnTo>
                <a:lnTo>
                  <a:pt x="2102" y="711"/>
                </a:lnTo>
                <a:moveTo>
                  <a:pt x="3636" y="616"/>
                </a:moveTo>
                <a:lnTo>
                  <a:pt x="3531" y="667"/>
                </a:lnTo>
                <a:lnTo>
                  <a:pt x="3474" y="664"/>
                </a:lnTo>
                <a:lnTo>
                  <a:pt x="3499" y="605"/>
                </a:lnTo>
                <a:lnTo>
                  <a:pt x="3534" y="571"/>
                </a:lnTo>
                <a:lnTo>
                  <a:pt x="3589" y="543"/>
                </a:lnTo>
                <a:lnTo>
                  <a:pt x="3658" y="525"/>
                </a:lnTo>
                <a:lnTo>
                  <a:pt x="3762" y="528"/>
                </a:lnTo>
                <a:lnTo>
                  <a:pt x="3844" y="544"/>
                </a:lnTo>
                <a:lnTo>
                  <a:pt x="3710" y="603"/>
                </a:lnTo>
                <a:lnTo>
                  <a:pt x="3636" y="616"/>
                </a:lnTo>
                <a:moveTo>
                  <a:pt x="3338" y="545"/>
                </a:moveTo>
                <a:lnTo>
                  <a:pt x="3385" y="558"/>
                </a:lnTo>
                <a:lnTo>
                  <a:pt x="3485" y="550"/>
                </a:lnTo>
                <a:lnTo>
                  <a:pt x="3479" y="569"/>
                </a:lnTo>
                <a:lnTo>
                  <a:pt x="3398" y="601"/>
                </a:lnTo>
                <a:lnTo>
                  <a:pt x="3448" y="630"/>
                </a:lnTo>
                <a:lnTo>
                  <a:pt x="3378" y="692"/>
                </a:lnTo>
                <a:lnTo>
                  <a:pt x="3265" y="718"/>
                </a:lnTo>
                <a:lnTo>
                  <a:pt x="3220" y="713"/>
                </a:lnTo>
                <a:lnTo>
                  <a:pt x="3210" y="686"/>
                </a:lnTo>
                <a:lnTo>
                  <a:pt x="3133" y="634"/>
                </a:lnTo>
                <a:lnTo>
                  <a:pt x="3157" y="612"/>
                </a:lnTo>
                <a:lnTo>
                  <a:pt x="3254" y="620"/>
                </a:lnTo>
                <a:lnTo>
                  <a:pt x="3243" y="577"/>
                </a:lnTo>
                <a:lnTo>
                  <a:pt x="3338" y="545"/>
                </a:lnTo>
                <a:moveTo>
                  <a:pt x="4004" y="590"/>
                </a:moveTo>
                <a:lnTo>
                  <a:pt x="4008" y="632"/>
                </a:lnTo>
                <a:lnTo>
                  <a:pt x="4104" y="578"/>
                </a:lnTo>
                <a:lnTo>
                  <a:pt x="4258" y="551"/>
                </a:lnTo>
                <a:lnTo>
                  <a:pt x="4288" y="620"/>
                </a:lnTo>
                <a:lnTo>
                  <a:pt x="4244" y="664"/>
                </a:lnTo>
                <a:lnTo>
                  <a:pt x="4363" y="644"/>
                </a:lnTo>
                <a:lnTo>
                  <a:pt x="4434" y="618"/>
                </a:lnTo>
                <a:lnTo>
                  <a:pt x="4523" y="652"/>
                </a:lnTo>
                <a:lnTo>
                  <a:pt x="4571" y="684"/>
                </a:lnTo>
                <a:lnTo>
                  <a:pt x="4556" y="714"/>
                </a:lnTo>
                <a:lnTo>
                  <a:pt x="4665" y="699"/>
                </a:lnTo>
                <a:lnTo>
                  <a:pt x="4689" y="743"/>
                </a:lnTo>
                <a:lnTo>
                  <a:pt x="4799" y="771"/>
                </a:lnTo>
                <a:lnTo>
                  <a:pt x="4828" y="799"/>
                </a:lnTo>
                <a:lnTo>
                  <a:pt x="4836" y="866"/>
                </a:lnTo>
                <a:lnTo>
                  <a:pt x="4715" y="899"/>
                </a:lnTo>
                <a:lnTo>
                  <a:pt x="4815" y="946"/>
                </a:lnTo>
                <a:lnTo>
                  <a:pt x="4893" y="962"/>
                </a:lnTo>
                <a:lnTo>
                  <a:pt x="4935" y="1030"/>
                </a:lnTo>
                <a:lnTo>
                  <a:pt x="5020" y="1035"/>
                </a:lnTo>
                <a:lnTo>
                  <a:pt x="4975" y="1087"/>
                </a:lnTo>
                <a:lnTo>
                  <a:pt x="4828" y="1174"/>
                </a:lnTo>
                <a:lnTo>
                  <a:pt x="4776" y="1142"/>
                </a:lnTo>
                <a:lnTo>
                  <a:pt x="4727" y="1070"/>
                </a:lnTo>
                <a:lnTo>
                  <a:pt x="4649" y="1079"/>
                </a:lnTo>
                <a:lnTo>
                  <a:pt x="4617" y="1122"/>
                </a:lnTo>
                <a:lnTo>
                  <a:pt x="4652" y="1166"/>
                </a:lnTo>
                <a:lnTo>
                  <a:pt x="4710" y="1201"/>
                </a:lnTo>
                <a:lnTo>
                  <a:pt x="4723" y="1221"/>
                </a:lnTo>
                <a:lnTo>
                  <a:pt x="4721" y="1296"/>
                </a:lnTo>
                <a:lnTo>
                  <a:pt x="4672" y="1352"/>
                </a:lnTo>
                <a:lnTo>
                  <a:pt x="4609" y="1331"/>
                </a:lnTo>
                <a:lnTo>
                  <a:pt x="4496" y="1269"/>
                </a:lnTo>
                <a:lnTo>
                  <a:pt x="4542" y="1335"/>
                </a:lnTo>
                <a:lnTo>
                  <a:pt x="4579" y="1382"/>
                </a:lnTo>
                <a:lnTo>
                  <a:pt x="4575" y="1409"/>
                </a:lnTo>
                <a:lnTo>
                  <a:pt x="4431" y="1378"/>
                </a:lnTo>
                <a:lnTo>
                  <a:pt x="4330" y="1333"/>
                </a:lnTo>
                <a:lnTo>
                  <a:pt x="4281" y="1296"/>
                </a:lnTo>
                <a:lnTo>
                  <a:pt x="4313" y="1274"/>
                </a:lnTo>
                <a:lnTo>
                  <a:pt x="4250" y="1235"/>
                </a:lnTo>
                <a:lnTo>
                  <a:pt x="4189" y="1198"/>
                </a:lnTo>
                <a:lnTo>
                  <a:pt x="4176" y="1220"/>
                </a:lnTo>
                <a:lnTo>
                  <a:pt x="4002" y="1232"/>
                </a:lnTo>
                <a:lnTo>
                  <a:pt x="3970" y="1206"/>
                </a:lnTo>
                <a:lnTo>
                  <a:pt x="4044" y="1151"/>
                </a:lnTo>
                <a:lnTo>
                  <a:pt x="4152" y="1149"/>
                </a:lnTo>
                <a:lnTo>
                  <a:pt x="4275" y="1140"/>
                </a:lnTo>
                <a:lnTo>
                  <a:pt x="4273" y="1113"/>
                </a:lnTo>
                <a:lnTo>
                  <a:pt x="4317" y="1076"/>
                </a:lnTo>
                <a:lnTo>
                  <a:pt x="4435" y="1004"/>
                </a:lnTo>
                <a:lnTo>
                  <a:pt x="4441" y="971"/>
                </a:lnTo>
                <a:lnTo>
                  <a:pt x="4436" y="946"/>
                </a:lnTo>
                <a:lnTo>
                  <a:pt x="4376" y="911"/>
                </a:lnTo>
                <a:lnTo>
                  <a:pt x="4282" y="887"/>
                </a:lnTo>
                <a:lnTo>
                  <a:pt x="4330" y="868"/>
                </a:lnTo>
                <a:lnTo>
                  <a:pt x="4305" y="824"/>
                </a:lnTo>
                <a:lnTo>
                  <a:pt x="4260" y="820"/>
                </a:lnTo>
                <a:lnTo>
                  <a:pt x="4235" y="796"/>
                </a:lnTo>
                <a:lnTo>
                  <a:pt x="4191" y="817"/>
                </a:lnTo>
                <a:lnTo>
                  <a:pt x="4086" y="826"/>
                </a:lnTo>
                <a:lnTo>
                  <a:pt x="3902" y="810"/>
                </a:lnTo>
                <a:lnTo>
                  <a:pt x="3805" y="789"/>
                </a:lnTo>
                <a:lnTo>
                  <a:pt x="3727" y="779"/>
                </a:lnTo>
                <a:lnTo>
                  <a:pt x="3704" y="754"/>
                </a:lnTo>
                <a:lnTo>
                  <a:pt x="3787" y="722"/>
                </a:lnTo>
                <a:lnTo>
                  <a:pt x="3712" y="722"/>
                </a:lnTo>
                <a:lnTo>
                  <a:pt x="3758" y="652"/>
                </a:lnTo>
                <a:lnTo>
                  <a:pt x="3854" y="592"/>
                </a:lnTo>
                <a:lnTo>
                  <a:pt x="3932" y="565"/>
                </a:lnTo>
                <a:lnTo>
                  <a:pt x="4081" y="547"/>
                </a:lnTo>
                <a:lnTo>
                  <a:pt x="4004" y="590"/>
                </a:lnTo>
                <a:moveTo>
                  <a:pt x="4530" y="594"/>
                </a:moveTo>
                <a:lnTo>
                  <a:pt x="4520" y="612"/>
                </a:lnTo>
                <a:lnTo>
                  <a:pt x="4467" y="610"/>
                </a:lnTo>
                <a:lnTo>
                  <a:pt x="4412" y="609"/>
                </a:lnTo>
                <a:lnTo>
                  <a:pt x="4347" y="618"/>
                </a:lnTo>
                <a:lnTo>
                  <a:pt x="4336" y="614"/>
                </a:lnTo>
                <a:lnTo>
                  <a:pt x="4308" y="578"/>
                </a:lnTo>
                <a:lnTo>
                  <a:pt x="4331" y="554"/>
                </a:lnTo>
                <a:lnTo>
                  <a:pt x="4359" y="550"/>
                </a:lnTo>
                <a:lnTo>
                  <a:pt x="4471" y="557"/>
                </a:lnTo>
                <a:lnTo>
                  <a:pt x="4530" y="594"/>
                </a:lnTo>
                <a:moveTo>
                  <a:pt x="3095" y="573"/>
                </a:moveTo>
                <a:lnTo>
                  <a:pt x="3001" y="617"/>
                </a:lnTo>
                <a:lnTo>
                  <a:pt x="2972" y="570"/>
                </a:lnTo>
                <a:lnTo>
                  <a:pt x="3000" y="561"/>
                </a:lnTo>
                <a:lnTo>
                  <a:pt x="3072" y="558"/>
                </a:lnTo>
                <a:lnTo>
                  <a:pt x="3095" y="573"/>
                </a:lnTo>
                <a:moveTo>
                  <a:pt x="2573" y="593"/>
                </a:moveTo>
                <a:lnTo>
                  <a:pt x="2509" y="624"/>
                </a:lnTo>
                <a:lnTo>
                  <a:pt x="2649" y="604"/>
                </a:lnTo>
                <a:lnTo>
                  <a:pt x="2682" y="638"/>
                </a:lnTo>
                <a:lnTo>
                  <a:pt x="2780" y="603"/>
                </a:lnTo>
                <a:lnTo>
                  <a:pt x="2803" y="625"/>
                </a:lnTo>
                <a:lnTo>
                  <a:pt x="2772" y="692"/>
                </a:lnTo>
                <a:lnTo>
                  <a:pt x="2829" y="664"/>
                </a:lnTo>
                <a:lnTo>
                  <a:pt x="2869" y="595"/>
                </a:lnTo>
                <a:lnTo>
                  <a:pt x="2926" y="585"/>
                </a:lnTo>
                <a:lnTo>
                  <a:pt x="2965" y="596"/>
                </a:lnTo>
                <a:lnTo>
                  <a:pt x="2994" y="623"/>
                </a:lnTo>
                <a:lnTo>
                  <a:pt x="2956" y="689"/>
                </a:lnTo>
                <a:lnTo>
                  <a:pt x="2922" y="738"/>
                </a:lnTo>
                <a:lnTo>
                  <a:pt x="2976" y="773"/>
                </a:lnTo>
                <a:lnTo>
                  <a:pt x="3041" y="806"/>
                </a:lnTo>
                <a:lnTo>
                  <a:pt x="3005" y="837"/>
                </a:lnTo>
                <a:lnTo>
                  <a:pt x="2910" y="843"/>
                </a:lnTo>
                <a:lnTo>
                  <a:pt x="2919" y="870"/>
                </a:lnTo>
                <a:lnTo>
                  <a:pt x="2875" y="897"/>
                </a:lnTo>
                <a:lnTo>
                  <a:pt x="2787" y="885"/>
                </a:lnTo>
                <a:lnTo>
                  <a:pt x="2712" y="866"/>
                </a:lnTo>
                <a:lnTo>
                  <a:pt x="2644" y="870"/>
                </a:lnTo>
                <a:lnTo>
                  <a:pt x="2517" y="895"/>
                </a:lnTo>
                <a:lnTo>
                  <a:pt x="2367" y="906"/>
                </a:lnTo>
                <a:lnTo>
                  <a:pt x="2263" y="912"/>
                </a:lnTo>
                <a:lnTo>
                  <a:pt x="2269" y="878"/>
                </a:lnTo>
                <a:lnTo>
                  <a:pt x="2215" y="859"/>
                </a:lnTo>
                <a:lnTo>
                  <a:pt x="2158" y="867"/>
                </a:lnTo>
                <a:lnTo>
                  <a:pt x="2154" y="810"/>
                </a:lnTo>
                <a:lnTo>
                  <a:pt x="2198" y="803"/>
                </a:lnTo>
                <a:lnTo>
                  <a:pt x="2294" y="791"/>
                </a:lnTo>
                <a:lnTo>
                  <a:pt x="2367" y="794"/>
                </a:lnTo>
                <a:lnTo>
                  <a:pt x="2450" y="782"/>
                </a:lnTo>
                <a:lnTo>
                  <a:pt x="2365" y="765"/>
                </a:lnTo>
                <a:lnTo>
                  <a:pt x="2244" y="771"/>
                </a:lnTo>
                <a:lnTo>
                  <a:pt x="2170" y="770"/>
                </a:lnTo>
                <a:lnTo>
                  <a:pt x="2171" y="744"/>
                </a:lnTo>
                <a:lnTo>
                  <a:pt x="2326" y="716"/>
                </a:lnTo>
                <a:lnTo>
                  <a:pt x="2244" y="717"/>
                </a:lnTo>
                <a:lnTo>
                  <a:pt x="2172" y="699"/>
                </a:lnTo>
                <a:lnTo>
                  <a:pt x="2278" y="647"/>
                </a:lnTo>
                <a:lnTo>
                  <a:pt x="2347" y="620"/>
                </a:lnTo>
                <a:lnTo>
                  <a:pt x="2535" y="580"/>
                </a:lnTo>
                <a:lnTo>
                  <a:pt x="2573" y="593"/>
                </a:lnTo>
                <a:moveTo>
                  <a:pt x="3571" y="843"/>
                </a:moveTo>
                <a:lnTo>
                  <a:pt x="3509" y="917"/>
                </a:lnTo>
                <a:lnTo>
                  <a:pt x="3629" y="860"/>
                </a:lnTo>
                <a:lnTo>
                  <a:pt x="3656" y="907"/>
                </a:lnTo>
                <a:lnTo>
                  <a:pt x="3596" y="961"/>
                </a:lnTo>
                <a:lnTo>
                  <a:pt x="3611" y="1010"/>
                </a:lnTo>
                <a:lnTo>
                  <a:pt x="3711" y="957"/>
                </a:lnTo>
                <a:lnTo>
                  <a:pt x="3800" y="894"/>
                </a:lnTo>
                <a:lnTo>
                  <a:pt x="3866" y="816"/>
                </a:lnTo>
                <a:lnTo>
                  <a:pt x="3938" y="821"/>
                </a:lnTo>
                <a:lnTo>
                  <a:pt x="4010" y="832"/>
                </a:lnTo>
                <a:lnTo>
                  <a:pt x="4055" y="867"/>
                </a:lnTo>
                <a:lnTo>
                  <a:pt x="4032" y="903"/>
                </a:lnTo>
                <a:lnTo>
                  <a:pt x="3962" y="942"/>
                </a:lnTo>
                <a:lnTo>
                  <a:pt x="3972" y="981"/>
                </a:lnTo>
                <a:lnTo>
                  <a:pt x="3939" y="1016"/>
                </a:lnTo>
                <a:lnTo>
                  <a:pt x="3792" y="1068"/>
                </a:lnTo>
                <a:lnTo>
                  <a:pt x="3706" y="1080"/>
                </a:lnTo>
                <a:lnTo>
                  <a:pt x="3664" y="1057"/>
                </a:lnTo>
                <a:lnTo>
                  <a:pt x="3619" y="1095"/>
                </a:lnTo>
                <a:lnTo>
                  <a:pt x="3518" y="1158"/>
                </a:lnTo>
                <a:lnTo>
                  <a:pt x="3477" y="1191"/>
                </a:lnTo>
                <a:lnTo>
                  <a:pt x="3373" y="1242"/>
                </a:lnTo>
                <a:lnTo>
                  <a:pt x="3287" y="1247"/>
                </a:lnTo>
                <a:lnTo>
                  <a:pt x="3218" y="1280"/>
                </a:lnTo>
                <a:lnTo>
                  <a:pt x="3178" y="1330"/>
                </a:lnTo>
                <a:lnTo>
                  <a:pt x="3103" y="1339"/>
                </a:lnTo>
                <a:lnTo>
                  <a:pt x="2985" y="1402"/>
                </a:lnTo>
                <a:lnTo>
                  <a:pt x="2858" y="1490"/>
                </a:lnTo>
                <a:lnTo>
                  <a:pt x="2792" y="1552"/>
                </a:lnTo>
                <a:lnTo>
                  <a:pt x="2726" y="1644"/>
                </a:lnTo>
                <a:lnTo>
                  <a:pt x="2806" y="1657"/>
                </a:lnTo>
                <a:lnTo>
                  <a:pt x="2785" y="1732"/>
                </a:lnTo>
                <a:lnTo>
                  <a:pt x="2776" y="1793"/>
                </a:lnTo>
                <a:lnTo>
                  <a:pt x="2872" y="1777"/>
                </a:lnTo>
                <a:lnTo>
                  <a:pt x="2966" y="1812"/>
                </a:lnTo>
                <a:lnTo>
                  <a:pt x="3010" y="1842"/>
                </a:lnTo>
                <a:lnTo>
                  <a:pt x="3032" y="1880"/>
                </a:lnTo>
                <a:lnTo>
                  <a:pt x="3098" y="1903"/>
                </a:lnTo>
                <a:lnTo>
                  <a:pt x="3146" y="1937"/>
                </a:lnTo>
                <a:lnTo>
                  <a:pt x="3247" y="1941"/>
                </a:lnTo>
                <a:lnTo>
                  <a:pt x="3311" y="1949"/>
                </a:lnTo>
                <a:lnTo>
                  <a:pt x="3264" y="2020"/>
                </a:lnTo>
                <a:lnTo>
                  <a:pt x="3242" y="2102"/>
                </a:lnTo>
                <a:lnTo>
                  <a:pt x="3244" y="2194"/>
                </a:lnTo>
                <a:lnTo>
                  <a:pt x="3304" y="2272"/>
                </a:lnTo>
                <a:lnTo>
                  <a:pt x="3366" y="2245"/>
                </a:lnTo>
                <a:lnTo>
                  <a:pt x="3439" y="2160"/>
                </a:lnTo>
                <a:lnTo>
                  <a:pt x="3468" y="2031"/>
                </a:lnTo>
                <a:lnTo>
                  <a:pt x="3445" y="1988"/>
                </a:lnTo>
                <a:lnTo>
                  <a:pt x="3565" y="1950"/>
                </a:lnTo>
                <a:lnTo>
                  <a:pt x="3664" y="1893"/>
                </a:lnTo>
                <a:lnTo>
                  <a:pt x="3727" y="1837"/>
                </a:lnTo>
                <a:lnTo>
                  <a:pt x="3750" y="1783"/>
                </a:lnTo>
                <a:lnTo>
                  <a:pt x="3744" y="1715"/>
                </a:lnTo>
                <a:lnTo>
                  <a:pt x="3702" y="1655"/>
                </a:lnTo>
                <a:lnTo>
                  <a:pt x="3820" y="1572"/>
                </a:lnTo>
                <a:lnTo>
                  <a:pt x="3835" y="1501"/>
                </a:lnTo>
                <a:lnTo>
                  <a:pt x="3888" y="1379"/>
                </a:lnTo>
                <a:lnTo>
                  <a:pt x="3939" y="1361"/>
                </a:lnTo>
                <a:lnTo>
                  <a:pt x="4028" y="1382"/>
                </a:lnTo>
                <a:lnTo>
                  <a:pt x="4084" y="1390"/>
                </a:lnTo>
                <a:lnTo>
                  <a:pt x="4144" y="1370"/>
                </a:lnTo>
                <a:lnTo>
                  <a:pt x="4184" y="1396"/>
                </a:lnTo>
                <a:lnTo>
                  <a:pt x="4232" y="1441"/>
                </a:lnTo>
                <a:lnTo>
                  <a:pt x="4233" y="1471"/>
                </a:lnTo>
                <a:lnTo>
                  <a:pt x="4337" y="1477"/>
                </a:lnTo>
                <a:lnTo>
                  <a:pt x="4301" y="1543"/>
                </a:lnTo>
                <a:lnTo>
                  <a:pt x="4270" y="1643"/>
                </a:lnTo>
                <a:lnTo>
                  <a:pt x="4320" y="1656"/>
                </a:lnTo>
                <a:lnTo>
                  <a:pt x="4342" y="1702"/>
                </a:lnTo>
                <a:lnTo>
                  <a:pt x="4451" y="1658"/>
                </a:lnTo>
                <a:lnTo>
                  <a:pt x="4550" y="1571"/>
                </a:lnTo>
                <a:lnTo>
                  <a:pt x="4608" y="1534"/>
                </a:lnTo>
                <a:lnTo>
                  <a:pt x="4621" y="1605"/>
                </a:lnTo>
                <a:lnTo>
                  <a:pt x="4655" y="1706"/>
                </a:lnTo>
                <a:lnTo>
                  <a:pt x="4683" y="1802"/>
                </a:lnTo>
                <a:lnTo>
                  <a:pt x="4637" y="1853"/>
                </a:lnTo>
                <a:lnTo>
                  <a:pt x="4702" y="1898"/>
                </a:lnTo>
                <a:lnTo>
                  <a:pt x="4740" y="1945"/>
                </a:lnTo>
                <a:lnTo>
                  <a:pt x="4833" y="1966"/>
                </a:lnTo>
                <a:lnTo>
                  <a:pt x="4864" y="1992"/>
                </a:lnTo>
                <a:lnTo>
                  <a:pt x="4864" y="2061"/>
                </a:lnTo>
                <a:lnTo>
                  <a:pt x="4910" y="2072"/>
                </a:lnTo>
                <a:lnTo>
                  <a:pt x="4925" y="2102"/>
                </a:lnTo>
                <a:lnTo>
                  <a:pt x="4899" y="2195"/>
                </a:lnTo>
                <a:lnTo>
                  <a:pt x="4842" y="2226"/>
                </a:lnTo>
                <a:lnTo>
                  <a:pt x="4786" y="2254"/>
                </a:lnTo>
                <a:lnTo>
                  <a:pt x="4670" y="2284"/>
                </a:lnTo>
                <a:lnTo>
                  <a:pt x="4565" y="2352"/>
                </a:lnTo>
                <a:lnTo>
                  <a:pt x="4450" y="2365"/>
                </a:lnTo>
                <a:lnTo>
                  <a:pt x="4317" y="2348"/>
                </a:lnTo>
                <a:lnTo>
                  <a:pt x="4219" y="2347"/>
                </a:lnTo>
                <a:lnTo>
                  <a:pt x="4149" y="2353"/>
                </a:lnTo>
                <a:lnTo>
                  <a:pt x="4073" y="2412"/>
                </a:lnTo>
                <a:lnTo>
                  <a:pt x="3976" y="2449"/>
                </a:lnTo>
                <a:lnTo>
                  <a:pt x="3840" y="2559"/>
                </a:lnTo>
                <a:lnTo>
                  <a:pt x="3736" y="2636"/>
                </a:lnTo>
                <a:lnTo>
                  <a:pt x="3798" y="2622"/>
                </a:lnTo>
                <a:lnTo>
                  <a:pt x="3943" y="2513"/>
                </a:lnTo>
                <a:lnTo>
                  <a:pt x="4107" y="2444"/>
                </a:lnTo>
                <a:lnTo>
                  <a:pt x="4208" y="2435"/>
                </a:lnTo>
                <a:lnTo>
                  <a:pt x="4252" y="2476"/>
                </a:lnTo>
                <a:lnTo>
                  <a:pt x="4171" y="2532"/>
                </a:lnTo>
                <a:lnTo>
                  <a:pt x="4162" y="2622"/>
                </a:lnTo>
                <a:lnTo>
                  <a:pt x="4164" y="2685"/>
                </a:lnTo>
                <a:lnTo>
                  <a:pt x="4238" y="2727"/>
                </a:lnTo>
                <a:lnTo>
                  <a:pt x="4353" y="2715"/>
                </a:lnTo>
                <a:lnTo>
                  <a:pt x="4448" y="2621"/>
                </a:lnTo>
                <a:lnTo>
                  <a:pt x="4434" y="2681"/>
                </a:lnTo>
                <a:lnTo>
                  <a:pt x="4469" y="2712"/>
                </a:lnTo>
                <a:lnTo>
                  <a:pt x="4370" y="2766"/>
                </a:lnTo>
                <a:lnTo>
                  <a:pt x="4206" y="2816"/>
                </a:lnTo>
                <a:lnTo>
                  <a:pt x="4129" y="2850"/>
                </a:lnTo>
                <a:lnTo>
                  <a:pt x="4035" y="2911"/>
                </a:lnTo>
                <a:lnTo>
                  <a:pt x="3985" y="2905"/>
                </a:lnTo>
                <a:lnTo>
                  <a:pt x="4004" y="2834"/>
                </a:lnTo>
                <a:lnTo>
                  <a:pt x="4142" y="2764"/>
                </a:lnTo>
                <a:lnTo>
                  <a:pt x="4034" y="2767"/>
                </a:lnTo>
                <a:lnTo>
                  <a:pt x="3955" y="2777"/>
                </a:lnTo>
                <a:lnTo>
                  <a:pt x="3927" y="2730"/>
                </a:lnTo>
                <a:lnTo>
                  <a:pt x="3965" y="2616"/>
                </a:lnTo>
                <a:lnTo>
                  <a:pt x="3943" y="2592"/>
                </a:lnTo>
                <a:lnTo>
                  <a:pt x="3894" y="2606"/>
                </a:lnTo>
                <a:lnTo>
                  <a:pt x="3879" y="2584"/>
                </a:lnTo>
                <a:lnTo>
                  <a:pt x="3806" y="2647"/>
                </a:lnTo>
                <a:lnTo>
                  <a:pt x="3764" y="2712"/>
                </a:lnTo>
                <a:lnTo>
                  <a:pt x="3727" y="2750"/>
                </a:lnTo>
                <a:lnTo>
                  <a:pt x="3694" y="2763"/>
                </a:lnTo>
                <a:lnTo>
                  <a:pt x="3671" y="2767"/>
                </a:lnTo>
                <a:lnTo>
                  <a:pt x="3657" y="2788"/>
                </a:lnTo>
                <a:lnTo>
                  <a:pt x="3533" y="2788"/>
                </a:lnTo>
                <a:lnTo>
                  <a:pt x="3430" y="2789"/>
                </a:lnTo>
                <a:lnTo>
                  <a:pt x="3394" y="2804"/>
                </a:lnTo>
                <a:lnTo>
                  <a:pt x="3301" y="2864"/>
                </a:lnTo>
                <a:lnTo>
                  <a:pt x="3291" y="2871"/>
                </a:lnTo>
                <a:lnTo>
                  <a:pt x="3258" y="2904"/>
                </a:lnTo>
                <a:lnTo>
                  <a:pt x="3195" y="2904"/>
                </a:lnTo>
                <a:lnTo>
                  <a:pt x="3128" y="2904"/>
                </a:lnTo>
                <a:lnTo>
                  <a:pt x="3093" y="2917"/>
                </a:lnTo>
                <a:lnTo>
                  <a:pt x="3098" y="2934"/>
                </a:lnTo>
                <a:lnTo>
                  <a:pt x="3095" y="2960"/>
                </a:lnTo>
                <a:lnTo>
                  <a:pt x="3091" y="2968"/>
                </a:lnTo>
                <a:lnTo>
                  <a:pt x="2987" y="3010"/>
                </a:lnTo>
                <a:lnTo>
                  <a:pt x="2912" y="3023"/>
                </a:lnTo>
                <a:lnTo>
                  <a:pt x="2816" y="3068"/>
                </a:lnTo>
                <a:lnTo>
                  <a:pt x="2799" y="3068"/>
                </a:lnTo>
                <a:lnTo>
                  <a:pt x="2780" y="3055"/>
                </a:lnTo>
                <a:lnTo>
                  <a:pt x="2777" y="3043"/>
                </a:lnTo>
                <a:lnTo>
                  <a:pt x="2782" y="3034"/>
                </a:lnTo>
                <a:lnTo>
                  <a:pt x="2807" y="3005"/>
                </a:lnTo>
                <a:lnTo>
                  <a:pt x="2856" y="2958"/>
                </a:lnTo>
                <a:lnTo>
                  <a:pt x="2894" y="2909"/>
                </a:lnTo>
                <a:lnTo>
                  <a:pt x="2908" y="2836"/>
                </a:lnTo>
                <a:lnTo>
                  <a:pt x="2923" y="2760"/>
                </a:lnTo>
                <a:lnTo>
                  <a:pt x="2868" y="2720"/>
                </a:lnTo>
                <a:lnTo>
                  <a:pt x="2882" y="2705"/>
                </a:lnTo>
                <a:lnTo>
                  <a:pt x="2877" y="2695"/>
                </a:lnTo>
                <a:lnTo>
                  <a:pt x="2858" y="2695"/>
                </a:lnTo>
                <a:lnTo>
                  <a:pt x="2850" y="2682"/>
                </a:lnTo>
                <a:lnTo>
                  <a:pt x="2855" y="2662"/>
                </a:lnTo>
                <a:lnTo>
                  <a:pt x="2838" y="2671"/>
                </a:lnTo>
                <a:lnTo>
                  <a:pt x="2822" y="2668"/>
                </a:lnTo>
                <a:lnTo>
                  <a:pt x="2829" y="2660"/>
                </a:lnTo>
                <a:lnTo>
                  <a:pt x="2817" y="2652"/>
                </a:lnTo>
                <a:lnTo>
                  <a:pt x="2820" y="2630"/>
                </a:lnTo>
                <a:lnTo>
                  <a:pt x="2779" y="2603"/>
                </a:lnTo>
                <a:lnTo>
                  <a:pt x="2738" y="2575"/>
                </a:lnTo>
                <a:lnTo>
                  <a:pt x="2687" y="2543"/>
                </a:lnTo>
                <a:lnTo>
                  <a:pt x="2639" y="2513"/>
                </a:lnTo>
                <a:lnTo>
                  <a:pt x="2569" y="2536"/>
                </a:lnTo>
                <a:lnTo>
                  <a:pt x="2547" y="2537"/>
                </a:lnTo>
                <a:lnTo>
                  <a:pt x="2475" y="2515"/>
                </a:lnTo>
                <a:lnTo>
                  <a:pt x="2416" y="2526"/>
                </a:lnTo>
                <a:lnTo>
                  <a:pt x="2365" y="2500"/>
                </a:lnTo>
                <a:lnTo>
                  <a:pt x="2304" y="2487"/>
                </a:lnTo>
                <a:lnTo>
                  <a:pt x="2260" y="2482"/>
                </a:lnTo>
                <a:lnTo>
                  <a:pt x="2247" y="2468"/>
                </a:lnTo>
                <a:lnTo>
                  <a:pt x="2258" y="2422"/>
                </a:lnTo>
                <a:lnTo>
                  <a:pt x="2236" y="2423"/>
                </a:lnTo>
                <a:lnTo>
                  <a:pt x="2219" y="2455"/>
                </a:lnTo>
                <a:lnTo>
                  <a:pt x="2083" y="2455"/>
                </a:lnTo>
                <a:lnTo>
                  <a:pt x="1858" y="2455"/>
                </a:lnTo>
                <a:lnTo>
                  <a:pt x="1634" y="2455"/>
                </a:lnTo>
                <a:lnTo>
                  <a:pt x="1436" y="2455"/>
                </a:lnTo>
                <a:lnTo>
                  <a:pt x="1239" y="2455"/>
                </a:lnTo>
                <a:lnTo>
                  <a:pt x="1045" y="2455"/>
                </a:lnTo>
                <a:lnTo>
                  <a:pt x="844" y="2455"/>
                </a:lnTo>
                <a:lnTo>
                  <a:pt x="779" y="2455"/>
                </a:lnTo>
                <a:lnTo>
                  <a:pt x="584" y="2455"/>
                </a:lnTo>
                <a:lnTo>
                  <a:pt x="397" y="2455"/>
                </a:lnTo>
                <a:lnTo>
                  <a:pt x="388" y="2455"/>
                </a:lnTo>
                <a:lnTo>
                  <a:pt x="316" y="2373"/>
                </a:lnTo>
                <a:lnTo>
                  <a:pt x="294" y="2337"/>
                </a:lnTo>
                <a:lnTo>
                  <a:pt x="200" y="2303"/>
                </a:lnTo>
                <a:lnTo>
                  <a:pt x="217" y="2230"/>
                </a:lnTo>
                <a:lnTo>
                  <a:pt x="264" y="2180"/>
                </a:lnTo>
                <a:lnTo>
                  <a:pt x="209" y="2145"/>
                </a:lnTo>
                <a:lnTo>
                  <a:pt x="249" y="2079"/>
                </a:lnTo>
                <a:lnTo>
                  <a:pt x="220" y="2019"/>
                </a:lnTo>
                <a:lnTo>
                  <a:pt x="253" y="1977"/>
                </a:lnTo>
                <a:lnTo>
                  <a:pt x="320" y="1938"/>
                </a:lnTo>
                <a:lnTo>
                  <a:pt x="362" y="1887"/>
                </a:lnTo>
                <a:lnTo>
                  <a:pt x="300" y="1836"/>
                </a:lnTo>
                <a:lnTo>
                  <a:pt x="319" y="1744"/>
                </a:lnTo>
                <a:lnTo>
                  <a:pt x="333" y="1687"/>
                </a:lnTo>
                <a:lnTo>
                  <a:pt x="311" y="1651"/>
                </a:lnTo>
                <a:lnTo>
                  <a:pt x="302" y="1618"/>
                </a:lnTo>
                <a:lnTo>
                  <a:pt x="309" y="1577"/>
                </a:lnTo>
                <a:lnTo>
                  <a:pt x="224" y="1603"/>
                </a:lnTo>
                <a:lnTo>
                  <a:pt x="121" y="1647"/>
                </a:lnTo>
                <a:lnTo>
                  <a:pt x="119" y="1595"/>
                </a:lnTo>
                <a:lnTo>
                  <a:pt x="111" y="1561"/>
                </a:lnTo>
                <a:lnTo>
                  <a:pt x="75" y="1539"/>
                </a:lnTo>
                <a:lnTo>
                  <a:pt x="18" y="1536"/>
                </a:lnTo>
                <a:lnTo>
                  <a:pt x="510" y="1099"/>
                </a:lnTo>
                <a:lnTo>
                  <a:pt x="854" y="828"/>
                </a:lnTo>
                <a:lnTo>
                  <a:pt x="933" y="845"/>
                </a:lnTo>
                <a:lnTo>
                  <a:pt x="974" y="880"/>
                </a:lnTo>
                <a:lnTo>
                  <a:pt x="1022" y="886"/>
                </a:lnTo>
                <a:lnTo>
                  <a:pt x="1108" y="856"/>
                </a:lnTo>
                <a:lnTo>
                  <a:pt x="1202" y="834"/>
                </a:lnTo>
                <a:lnTo>
                  <a:pt x="1272" y="843"/>
                </a:lnTo>
                <a:lnTo>
                  <a:pt x="1392" y="812"/>
                </a:lnTo>
                <a:lnTo>
                  <a:pt x="1502" y="794"/>
                </a:lnTo>
                <a:lnTo>
                  <a:pt x="1503" y="823"/>
                </a:lnTo>
                <a:lnTo>
                  <a:pt x="1564" y="807"/>
                </a:lnTo>
                <a:lnTo>
                  <a:pt x="1617" y="774"/>
                </a:lnTo>
                <a:lnTo>
                  <a:pt x="1644" y="781"/>
                </a:lnTo>
                <a:lnTo>
                  <a:pt x="1659" y="845"/>
                </a:lnTo>
                <a:lnTo>
                  <a:pt x="1788" y="796"/>
                </a:lnTo>
                <a:lnTo>
                  <a:pt x="1732" y="850"/>
                </a:lnTo>
                <a:lnTo>
                  <a:pt x="1812" y="839"/>
                </a:lnTo>
                <a:lnTo>
                  <a:pt x="1857" y="818"/>
                </a:lnTo>
                <a:lnTo>
                  <a:pt x="1917" y="822"/>
                </a:lnTo>
                <a:lnTo>
                  <a:pt x="1966" y="852"/>
                </a:lnTo>
                <a:lnTo>
                  <a:pt x="2065" y="878"/>
                </a:lnTo>
                <a:lnTo>
                  <a:pt x="2127" y="890"/>
                </a:lnTo>
                <a:lnTo>
                  <a:pt x="2185" y="886"/>
                </a:lnTo>
                <a:lnTo>
                  <a:pt x="2220" y="922"/>
                </a:lnTo>
                <a:lnTo>
                  <a:pt x="2105" y="958"/>
                </a:lnTo>
                <a:lnTo>
                  <a:pt x="2189" y="974"/>
                </a:lnTo>
                <a:lnTo>
                  <a:pt x="2347" y="965"/>
                </a:lnTo>
                <a:lnTo>
                  <a:pt x="2407" y="953"/>
                </a:lnTo>
                <a:lnTo>
                  <a:pt x="2423" y="997"/>
                </a:lnTo>
                <a:lnTo>
                  <a:pt x="2520" y="960"/>
                </a:lnTo>
                <a:lnTo>
                  <a:pt x="2494" y="929"/>
                </a:lnTo>
                <a:lnTo>
                  <a:pt x="2554" y="904"/>
                </a:lnTo>
                <a:lnTo>
                  <a:pt x="2624" y="901"/>
                </a:lnTo>
                <a:lnTo>
                  <a:pt x="2675" y="893"/>
                </a:lnTo>
                <a:lnTo>
                  <a:pt x="2702" y="911"/>
                </a:lnTo>
                <a:lnTo>
                  <a:pt x="2720" y="950"/>
                </a:lnTo>
                <a:lnTo>
                  <a:pt x="2787" y="944"/>
                </a:lnTo>
                <a:lnTo>
                  <a:pt x="2854" y="977"/>
                </a:lnTo>
                <a:lnTo>
                  <a:pt x="2951" y="965"/>
                </a:lnTo>
                <a:lnTo>
                  <a:pt x="3030" y="967"/>
                </a:lnTo>
                <a:lnTo>
                  <a:pt x="3064" y="922"/>
                </a:lnTo>
                <a:lnTo>
                  <a:pt x="3124" y="909"/>
                </a:lnTo>
                <a:lnTo>
                  <a:pt x="3188" y="934"/>
                </a:lnTo>
                <a:lnTo>
                  <a:pt x="3128" y="1003"/>
                </a:lnTo>
                <a:lnTo>
                  <a:pt x="3213" y="945"/>
                </a:lnTo>
                <a:lnTo>
                  <a:pt x="3256" y="947"/>
                </a:lnTo>
                <a:lnTo>
                  <a:pt x="3344" y="874"/>
                </a:lnTo>
                <a:lnTo>
                  <a:pt x="3325" y="830"/>
                </a:lnTo>
                <a:lnTo>
                  <a:pt x="3288" y="801"/>
                </a:lnTo>
                <a:lnTo>
                  <a:pt x="3365" y="724"/>
                </a:lnTo>
                <a:lnTo>
                  <a:pt x="3475" y="674"/>
                </a:lnTo>
                <a:lnTo>
                  <a:pt x="3534" y="685"/>
                </a:lnTo>
                <a:lnTo>
                  <a:pt x="3559" y="715"/>
                </a:lnTo>
                <a:lnTo>
                  <a:pt x="3561" y="794"/>
                </a:lnTo>
                <a:lnTo>
                  <a:pt x="3483" y="829"/>
                </a:lnTo>
                <a:lnTo>
                  <a:pt x="3571" y="843"/>
                </a:lnTo>
                <a:moveTo>
                  <a:pt x="3269" y="871"/>
                </a:moveTo>
                <a:lnTo>
                  <a:pt x="3213" y="896"/>
                </a:lnTo>
                <a:lnTo>
                  <a:pt x="3159" y="875"/>
                </a:lnTo>
                <a:lnTo>
                  <a:pt x="3107" y="882"/>
                </a:lnTo>
                <a:lnTo>
                  <a:pt x="3062" y="850"/>
                </a:lnTo>
                <a:lnTo>
                  <a:pt x="3131" y="828"/>
                </a:lnTo>
                <a:lnTo>
                  <a:pt x="3197" y="797"/>
                </a:lnTo>
                <a:lnTo>
                  <a:pt x="3236" y="818"/>
                </a:lnTo>
                <a:lnTo>
                  <a:pt x="3257" y="830"/>
                </a:lnTo>
                <a:lnTo>
                  <a:pt x="3261" y="844"/>
                </a:lnTo>
                <a:lnTo>
                  <a:pt x="3269" y="871"/>
                </a:lnTo>
                <a:moveTo>
                  <a:pt x="4250" y="1014"/>
                </a:moveTo>
                <a:lnTo>
                  <a:pt x="4184" y="1017"/>
                </a:lnTo>
                <a:lnTo>
                  <a:pt x="4195" y="981"/>
                </a:lnTo>
                <a:lnTo>
                  <a:pt x="4247" y="940"/>
                </a:lnTo>
                <a:lnTo>
                  <a:pt x="4305" y="930"/>
                </a:lnTo>
                <a:lnTo>
                  <a:pt x="4334" y="951"/>
                </a:lnTo>
                <a:lnTo>
                  <a:pt x="4313" y="982"/>
                </a:lnTo>
                <a:lnTo>
                  <a:pt x="4300" y="992"/>
                </a:lnTo>
                <a:lnTo>
                  <a:pt x="4250" y="1014"/>
                </a:lnTo>
                <a:moveTo>
                  <a:pt x="3649" y="1125"/>
                </a:moveTo>
                <a:lnTo>
                  <a:pt x="3636" y="1158"/>
                </a:lnTo>
                <a:lnTo>
                  <a:pt x="3673" y="1146"/>
                </a:lnTo>
                <a:lnTo>
                  <a:pt x="3692" y="1166"/>
                </a:lnTo>
                <a:lnTo>
                  <a:pt x="3737" y="1192"/>
                </a:lnTo>
                <a:lnTo>
                  <a:pt x="3787" y="1215"/>
                </a:lnTo>
                <a:lnTo>
                  <a:pt x="3768" y="1251"/>
                </a:lnTo>
                <a:lnTo>
                  <a:pt x="3814" y="1246"/>
                </a:lnTo>
                <a:lnTo>
                  <a:pt x="3839" y="1271"/>
                </a:lnTo>
                <a:lnTo>
                  <a:pt x="3772" y="1295"/>
                </a:lnTo>
                <a:lnTo>
                  <a:pt x="3693" y="1277"/>
                </a:lnTo>
                <a:lnTo>
                  <a:pt x="3684" y="1242"/>
                </a:lnTo>
                <a:lnTo>
                  <a:pt x="3599" y="1283"/>
                </a:lnTo>
                <a:lnTo>
                  <a:pt x="3489" y="1323"/>
                </a:lnTo>
                <a:lnTo>
                  <a:pt x="3500" y="1278"/>
                </a:lnTo>
                <a:lnTo>
                  <a:pt x="3416" y="1285"/>
                </a:lnTo>
                <a:lnTo>
                  <a:pt x="3493" y="1247"/>
                </a:lnTo>
                <a:lnTo>
                  <a:pt x="3543" y="1187"/>
                </a:lnTo>
                <a:lnTo>
                  <a:pt x="3612" y="1118"/>
                </a:lnTo>
                <a:lnTo>
                  <a:pt x="3649" y="1125"/>
                </a:lnTo>
                <a:moveTo>
                  <a:pt x="3684" y="1349"/>
                </a:moveTo>
                <a:lnTo>
                  <a:pt x="3588" y="1392"/>
                </a:lnTo>
                <a:lnTo>
                  <a:pt x="3547" y="1390"/>
                </a:lnTo>
                <a:lnTo>
                  <a:pt x="3548" y="1369"/>
                </a:lnTo>
                <a:lnTo>
                  <a:pt x="3615" y="1333"/>
                </a:lnTo>
                <a:lnTo>
                  <a:pt x="3695" y="1334"/>
                </a:lnTo>
                <a:lnTo>
                  <a:pt x="3684" y="1349"/>
                </a:lnTo>
                <a:moveTo>
                  <a:pt x="3812" y="1392"/>
                </a:moveTo>
                <a:lnTo>
                  <a:pt x="3764" y="1432"/>
                </a:lnTo>
                <a:lnTo>
                  <a:pt x="3741" y="1426"/>
                </a:lnTo>
                <a:lnTo>
                  <a:pt x="3740" y="1403"/>
                </a:lnTo>
                <a:lnTo>
                  <a:pt x="3746" y="1397"/>
                </a:lnTo>
                <a:lnTo>
                  <a:pt x="3783" y="1374"/>
                </a:lnTo>
                <a:lnTo>
                  <a:pt x="3807" y="1376"/>
                </a:lnTo>
                <a:lnTo>
                  <a:pt x="3812" y="1392"/>
                </a:lnTo>
                <a:moveTo>
                  <a:pt x="43" y="2029"/>
                </a:moveTo>
                <a:lnTo>
                  <a:pt x="64" y="2040"/>
                </a:lnTo>
                <a:lnTo>
                  <a:pt x="130" y="2033"/>
                </a:lnTo>
                <a:lnTo>
                  <a:pt x="37" y="2126"/>
                </a:lnTo>
                <a:lnTo>
                  <a:pt x="41" y="2192"/>
                </a:lnTo>
                <a:lnTo>
                  <a:pt x="15" y="2192"/>
                </a:lnTo>
                <a:lnTo>
                  <a:pt x="6" y="2154"/>
                </a:lnTo>
                <a:lnTo>
                  <a:pt x="12" y="2116"/>
                </a:lnTo>
                <a:lnTo>
                  <a:pt x="0" y="2091"/>
                </a:lnTo>
                <a:lnTo>
                  <a:pt x="18" y="2055"/>
                </a:lnTo>
                <a:lnTo>
                  <a:pt x="43" y="2029"/>
                </a:lnTo>
                <a:moveTo>
                  <a:pt x="4831" y="2315"/>
                </a:moveTo>
                <a:lnTo>
                  <a:pt x="4766" y="2387"/>
                </a:lnTo>
                <a:lnTo>
                  <a:pt x="4817" y="2359"/>
                </a:lnTo>
                <a:lnTo>
                  <a:pt x="4855" y="2377"/>
                </a:lnTo>
                <a:lnTo>
                  <a:pt x="4824" y="2406"/>
                </a:lnTo>
                <a:lnTo>
                  <a:pt x="4875" y="2429"/>
                </a:lnTo>
                <a:lnTo>
                  <a:pt x="4911" y="2409"/>
                </a:lnTo>
                <a:lnTo>
                  <a:pt x="4969" y="2434"/>
                </a:lnTo>
                <a:lnTo>
                  <a:pt x="4932" y="2495"/>
                </a:lnTo>
                <a:lnTo>
                  <a:pt x="4982" y="2481"/>
                </a:lnTo>
                <a:lnTo>
                  <a:pt x="4978" y="2525"/>
                </a:lnTo>
                <a:lnTo>
                  <a:pt x="4985" y="2577"/>
                </a:lnTo>
                <a:lnTo>
                  <a:pt x="4937" y="2650"/>
                </a:lnTo>
                <a:lnTo>
                  <a:pt x="4906" y="2653"/>
                </a:lnTo>
                <a:lnTo>
                  <a:pt x="4866" y="2637"/>
                </a:lnTo>
                <a:lnTo>
                  <a:pt x="4899" y="2569"/>
                </a:lnTo>
                <a:lnTo>
                  <a:pt x="4884" y="2559"/>
                </a:lnTo>
                <a:lnTo>
                  <a:pt x="4786" y="2631"/>
                </a:lnTo>
                <a:lnTo>
                  <a:pt x="4747" y="2628"/>
                </a:lnTo>
                <a:lnTo>
                  <a:pt x="4805" y="2589"/>
                </a:lnTo>
                <a:lnTo>
                  <a:pt x="4747" y="2569"/>
                </a:lnTo>
                <a:lnTo>
                  <a:pt x="4675" y="2574"/>
                </a:lnTo>
                <a:lnTo>
                  <a:pt x="4546" y="2571"/>
                </a:lnTo>
                <a:lnTo>
                  <a:pt x="4544" y="2546"/>
                </a:lnTo>
                <a:lnTo>
                  <a:pt x="4594" y="2517"/>
                </a:lnTo>
                <a:lnTo>
                  <a:pt x="4572" y="2494"/>
                </a:lnTo>
                <a:lnTo>
                  <a:pt x="4643" y="2444"/>
                </a:lnTo>
                <a:lnTo>
                  <a:pt x="4753" y="2312"/>
                </a:lnTo>
                <a:lnTo>
                  <a:pt x="4808" y="2265"/>
                </a:lnTo>
                <a:lnTo>
                  <a:pt x="4873" y="2237"/>
                </a:lnTo>
                <a:lnTo>
                  <a:pt x="4902" y="2241"/>
                </a:lnTo>
                <a:lnTo>
                  <a:pt x="4883" y="2263"/>
                </a:lnTo>
                <a:lnTo>
                  <a:pt x="4831" y="2315"/>
                </a:lnTo>
                <a:moveTo>
                  <a:pt x="326" y="2496"/>
                </a:moveTo>
                <a:lnTo>
                  <a:pt x="285" y="2507"/>
                </a:lnTo>
                <a:lnTo>
                  <a:pt x="202" y="2469"/>
                </a:lnTo>
                <a:lnTo>
                  <a:pt x="202" y="2440"/>
                </a:lnTo>
                <a:lnTo>
                  <a:pt x="163" y="2411"/>
                </a:lnTo>
                <a:lnTo>
                  <a:pt x="167" y="2387"/>
                </a:lnTo>
                <a:lnTo>
                  <a:pt x="110" y="2372"/>
                </a:lnTo>
                <a:lnTo>
                  <a:pt x="117" y="2327"/>
                </a:lnTo>
                <a:lnTo>
                  <a:pt x="137" y="2308"/>
                </a:lnTo>
                <a:lnTo>
                  <a:pt x="192" y="2326"/>
                </a:lnTo>
                <a:lnTo>
                  <a:pt x="223" y="2339"/>
                </a:lnTo>
                <a:lnTo>
                  <a:pt x="278" y="2347"/>
                </a:lnTo>
                <a:lnTo>
                  <a:pt x="281" y="2376"/>
                </a:lnTo>
                <a:lnTo>
                  <a:pt x="286" y="2415"/>
                </a:lnTo>
                <a:lnTo>
                  <a:pt x="329" y="2450"/>
                </a:lnTo>
                <a:lnTo>
                  <a:pt x="326" y="2496"/>
                </a:lnTo>
                <a:moveTo>
                  <a:pt x="4418" y="2446"/>
                </a:moveTo>
                <a:lnTo>
                  <a:pt x="4385" y="2448"/>
                </a:lnTo>
                <a:lnTo>
                  <a:pt x="4309" y="2422"/>
                </a:lnTo>
                <a:lnTo>
                  <a:pt x="4262" y="2382"/>
                </a:lnTo>
                <a:lnTo>
                  <a:pt x="4287" y="2375"/>
                </a:lnTo>
                <a:lnTo>
                  <a:pt x="4366" y="2396"/>
                </a:lnTo>
                <a:lnTo>
                  <a:pt x="4421" y="2431"/>
                </a:lnTo>
                <a:lnTo>
                  <a:pt x="4418" y="2446"/>
                </a:lnTo>
              </a:path>
            </a:pathLst>
          </a:custGeom>
          <a:solidFill>
            <a:schemeClr val="accent2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69" name="Freeform 37">
            <a:extLst>
              <a:ext uri="{FF2B5EF4-FFF2-40B4-BE49-F238E27FC236}">
                <a16:creationId xmlns:a16="http://schemas.microsoft.com/office/drawing/2014/main" id="{568DFA3A-C860-4BC8-965F-FEF96A06E5AD}"/>
              </a:ext>
            </a:extLst>
          </p:cNvPr>
          <p:cNvSpPr>
            <a:spLocks/>
          </p:cNvSpPr>
          <p:nvPr/>
        </p:nvSpPr>
        <p:spPr bwMode="auto">
          <a:xfrm>
            <a:off x="5862638" y="2844801"/>
            <a:ext cx="112713" cy="66675"/>
          </a:xfrm>
          <a:custGeom>
            <a:avLst/>
            <a:gdLst>
              <a:gd name="T0" fmla="*/ 57 w 71"/>
              <a:gd name="T1" fmla="*/ 6 h 42"/>
              <a:gd name="T2" fmla="*/ 58 w 71"/>
              <a:gd name="T3" fmla="*/ 10 h 42"/>
              <a:gd name="T4" fmla="*/ 56 w 71"/>
              <a:gd name="T5" fmla="*/ 15 h 42"/>
              <a:gd name="T6" fmla="*/ 63 w 71"/>
              <a:gd name="T7" fmla="*/ 19 h 42"/>
              <a:gd name="T8" fmla="*/ 71 w 71"/>
              <a:gd name="T9" fmla="*/ 19 h 42"/>
              <a:gd name="T10" fmla="*/ 71 w 71"/>
              <a:gd name="T11" fmla="*/ 27 h 42"/>
              <a:gd name="T12" fmla="*/ 64 w 71"/>
              <a:gd name="T13" fmla="*/ 31 h 42"/>
              <a:gd name="T14" fmla="*/ 51 w 71"/>
              <a:gd name="T15" fmla="*/ 28 h 42"/>
              <a:gd name="T16" fmla="*/ 48 w 71"/>
              <a:gd name="T17" fmla="*/ 37 h 42"/>
              <a:gd name="T18" fmla="*/ 40 w 71"/>
              <a:gd name="T19" fmla="*/ 37 h 42"/>
              <a:gd name="T20" fmla="*/ 38 w 71"/>
              <a:gd name="T21" fmla="*/ 34 h 42"/>
              <a:gd name="T22" fmla="*/ 29 w 71"/>
              <a:gd name="T23" fmla="*/ 41 h 42"/>
              <a:gd name="T24" fmla="*/ 21 w 71"/>
              <a:gd name="T25" fmla="*/ 42 h 42"/>
              <a:gd name="T26" fmla="*/ 13 w 71"/>
              <a:gd name="T27" fmla="*/ 38 h 42"/>
              <a:gd name="T28" fmla="*/ 8 w 71"/>
              <a:gd name="T29" fmla="*/ 29 h 42"/>
              <a:gd name="T30" fmla="*/ 0 w 71"/>
              <a:gd name="T31" fmla="*/ 32 h 42"/>
              <a:gd name="T32" fmla="*/ 0 w 71"/>
              <a:gd name="T33" fmla="*/ 22 h 42"/>
              <a:gd name="T34" fmla="*/ 11 w 71"/>
              <a:gd name="T35" fmla="*/ 11 h 42"/>
              <a:gd name="T36" fmla="*/ 11 w 71"/>
              <a:gd name="T37" fmla="*/ 6 h 42"/>
              <a:gd name="T38" fmla="*/ 18 w 71"/>
              <a:gd name="T39" fmla="*/ 8 h 42"/>
              <a:gd name="T40" fmla="*/ 22 w 71"/>
              <a:gd name="T41" fmla="*/ 4 h 42"/>
              <a:gd name="T42" fmla="*/ 36 w 71"/>
              <a:gd name="T43" fmla="*/ 4 h 42"/>
              <a:gd name="T44" fmla="*/ 40 w 71"/>
              <a:gd name="T45" fmla="*/ 0 h 42"/>
              <a:gd name="T46" fmla="*/ 57 w 71"/>
              <a:gd name="T47" fmla="*/ 6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1" h="42">
                <a:moveTo>
                  <a:pt x="57" y="6"/>
                </a:moveTo>
                <a:lnTo>
                  <a:pt x="58" y="10"/>
                </a:lnTo>
                <a:lnTo>
                  <a:pt x="56" y="15"/>
                </a:lnTo>
                <a:lnTo>
                  <a:pt x="63" y="19"/>
                </a:lnTo>
                <a:lnTo>
                  <a:pt x="71" y="19"/>
                </a:lnTo>
                <a:lnTo>
                  <a:pt x="71" y="27"/>
                </a:lnTo>
                <a:lnTo>
                  <a:pt x="64" y="31"/>
                </a:lnTo>
                <a:lnTo>
                  <a:pt x="51" y="28"/>
                </a:lnTo>
                <a:lnTo>
                  <a:pt x="48" y="37"/>
                </a:lnTo>
                <a:lnTo>
                  <a:pt x="40" y="37"/>
                </a:lnTo>
                <a:lnTo>
                  <a:pt x="38" y="34"/>
                </a:lnTo>
                <a:lnTo>
                  <a:pt x="29" y="41"/>
                </a:lnTo>
                <a:lnTo>
                  <a:pt x="21" y="42"/>
                </a:lnTo>
                <a:lnTo>
                  <a:pt x="13" y="38"/>
                </a:lnTo>
                <a:lnTo>
                  <a:pt x="8" y="29"/>
                </a:lnTo>
                <a:lnTo>
                  <a:pt x="0" y="32"/>
                </a:lnTo>
                <a:lnTo>
                  <a:pt x="0" y="22"/>
                </a:lnTo>
                <a:lnTo>
                  <a:pt x="11" y="11"/>
                </a:lnTo>
                <a:lnTo>
                  <a:pt x="11" y="6"/>
                </a:lnTo>
                <a:lnTo>
                  <a:pt x="18" y="8"/>
                </a:lnTo>
                <a:lnTo>
                  <a:pt x="22" y="4"/>
                </a:lnTo>
                <a:lnTo>
                  <a:pt x="36" y="4"/>
                </a:lnTo>
                <a:lnTo>
                  <a:pt x="40" y="0"/>
                </a:lnTo>
                <a:lnTo>
                  <a:pt x="57" y="6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70" name="Freeform 38">
            <a:extLst>
              <a:ext uri="{FF2B5EF4-FFF2-40B4-BE49-F238E27FC236}">
                <a16:creationId xmlns:a16="http://schemas.microsoft.com/office/drawing/2014/main" id="{A514BB37-CCEB-4CEA-82F1-EF5CC8C0CE2C}"/>
              </a:ext>
            </a:extLst>
          </p:cNvPr>
          <p:cNvSpPr>
            <a:spLocks noEditPoints="1"/>
          </p:cNvSpPr>
          <p:nvPr/>
        </p:nvSpPr>
        <p:spPr bwMode="auto">
          <a:xfrm>
            <a:off x="3683000" y="4997450"/>
            <a:ext cx="387350" cy="1239838"/>
          </a:xfrm>
          <a:custGeom>
            <a:avLst/>
            <a:gdLst>
              <a:gd name="T0" fmla="*/ 233 w 999"/>
              <a:gd name="T1" fmla="*/ 450 h 3202"/>
              <a:gd name="T2" fmla="*/ 296 w 999"/>
              <a:gd name="T3" fmla="*/ 460 h 3202"/>
              <a:gd name="T4" fmla="*/ 208 w 999"/>
              <a:gd name="T5" fmla="*/ 590 h 3202"/>
              <a:gd name="T6" fmla="*/ 221 w 999"/>
              <a:gd name="T7" fmla="*/ 759 h 3202"/>
              <a:gd name="T8" fmla="*/ 205 w 999"/>
              <a:gd name="T9" fmla="*/ 846 h 3202"/>
              <a:gd name="T10" fmla="*/ 159 w 999"/>
              <a:gd name="T11" fmla="*/ 1003 h 3202"/>
              <a:gd name="T12" fmla="*/ 154 w 999"/>
              <a:gd name="T13" fmla="*/ 1173 h 3202"/>
              <a:gd name="T14" fmla="*/ 239 w 999"/>
              <a:gd name="T15" fmla="*/ 1335 h 3202"/>
              <a:gd name="T16" fmla="*/ 234 w 999"/>
              <a:gd name="T17" fmla="*/ 1496 h 3202"/>
              <a:gd name="T18" fmla="*/ 212 w 999"/>
              <a:gd name="T19" fmla="*/ 1622 h 3202"/>
              <a:gd name="T20" fmla="*/ 275 w 999"/>
              <a:gd name="T21" fmla="*/ 1782 h 3202"/>
              <a:gd name="T22" fmla="*/ 244 w 999"/>
              <a:gd name="T23" fmla="*/ 1888 h 3202"/>
              <a:gd name="T24" fmla="*/ 295 w 999"/>
              <a:gd name="T25" fmla="*/ 2078 h 3202"/>
              <a:gd name="T26" fmla="*/ 319 w 999"/>
              <a:gd name="T27" fmla="*/ 2192 h 3202"/>
              <a:gd name="T28" fmla="*/ 349 w 999"/>
              <a:gd name="T29" fmla="*/ 2259 h 3202"/>
              <a:gd name="T30" fmla="*/ 404 w 999"/>
              <a:gd name="T31" fmla="*/ 2307 h 3202"/>
              <a:gd name="T32" fmla="*/ 404 w 999"/>
              <a:gd name="T33" fmla="*/ 2372 h 3202"/>
              <a:gd name="T34" fmla="*/ 409 w 999"/>
              <a:gd name="T35" fmla="*/ 2554 h 3202"/>
              <a:gd name="T36" fmla="*/ 431 w 999"/>
              <a:gd name="T37" fmla="*/ 2649 h 3202"/>
              <a:gd name="T38" fmla="*/ 436 w 999"/>
              <a:gd name="T39" fmla="*/ 2774 h 3202"/>
              <a:gd name="T40" fmla="*/ 513 w 999"/>
              <a:gd name="T41" fmla="*/ 2798 h 3202"/>
              <a:gd name="T42" fmla="*/ 583 w 999"/>
              <a:gd name="T43" fmla="*/ 2908 h 3202"/>
              <a:gd name="T44" fmla="*/ 808 w 999"/>
              <a:gd name="T45" fmla="*/ 2932 h 3202"/>
              <a:gd name="T46" fmla="*/ 728 w 999"/>
              <a:gd name="T47" fmla="*/ 2952 h 3202"/>
              <a:gd name="T48" fmla="*/ 706 w 999"/>
              <a:gd name="T49" fmla="*/ 3058 h 3202"/>
              <a:gd name="T50" fmla="*/ 596 w 999"/>
              <a:gd name="T51" fmla="*/ 3033 h 3202"/>
              <a:gd name="T52" fmla="*/ 498 w 999"/>
              <a:gd name="T53" fmla="*/ 2976 h 3202"/>
              <a:gd name="T54" fmla="*/ 354 w 999"/>
              <a:gd name="T55" fmla="*/ 2877 h 3202"/>
              <a:gd name="T56" fmla="*/ 296 w 999"/>
              <a:gd name="T57" fmla="*/ 2774 h 3202"/>
              <a:gd name="T58" fmla="*/ 226 w 999"/>
              <a:gd name="T59" fmla="*/ 2552 h 3202"/>
              <a:gd name="T60" fmla="*/ 162 w 999"/>
              <a:gd name="T61" fmla="*/ 2463 h 3202"/>
              <a:gd name="T62" fmla="*/ 173 w 999"/>
              <a:gd name="T63" fmla="*/ 2250 h 3202"/>
              <a:gd name="T64" fmla="*/ 237 w 999"/>
              <a:gd name="T65" fmla="*/ 2105 h 3202"/>
              <a:gd name="T66" fmla="*/ 196 w 999"/>
              <a:gd name="T67" fmla="*/ 2188 h 3202"/>
              <a:gd name="T68" fmla="*/ 132 w 999"/>
              <a:gd name="T69" fmla="*/ 2056 h 3202"/>
              <a:gd name="T70" fmla="*/ 124 w 999"/>
              <a:gd name="T71" fmla="*/ 1842 h 3202"/>
              <a:gd name="T72" fmla="*/ 50 w 999"/>
              <a:gd name="T73" fmla="*/ 1664 h 3202"/>
              <a:gd name="T74" fmla="*/ 88 w 999"/>
              <a:gd name="T75" fmla="*/ 1524 h 3202"/>
              <a:gd name="T76" fmla="*/ 107 w 999"/>
              <a:gd name="T77" fmla="*/ 1262 h 3202"/>
              <a:gd name="T78" fmla="*/ 72 w 999"/>
              <a:gd name="T79" fmla="*/ 1065 h 3202"/>
              <a:gd name="T80" fmla="*/ 68 w 999"/>
              <a:gd name="T81" fmla="*/ 856 h 3202"/>
              <a:gd name="T82" fmla="*/ 52 w 999"/>
              <a:gd name="T83" fmla="*/ 515 h 3202"/>
              <a:gd name="T84" fmla="*/ 28 w 999"/>
              <a:gd name="T85" fmla="*/ 185 h 3202"/>
              <a:gd name="T86" fmla="*/ 36 w 999"/>
              <a:gd name="T87" fmla="*/ 43 h 3202"/>
              <a:gd name="T88" fmla="*/ 93 w 999"/>
              <a:gd name="T89" fmla="*/ 57 h 3202"/>
              <a:gd name="T90" fmla="*/ 152 w 999"/>
              <a:gd name="T91" fmla="*/ 155 h 3202"/>
              <a:gd name="T92" fmla="*/ 189 w 999"/>
              <a:gd name="T93" fmla="*/ 333 h 3202"/>
              <a:gd name="T94" fmla="*/ 893 w 999"/>
              <a:gd name="T95" fmla="*/ 3142 h 3202"/>
              <a:gd name="T96" fmla="*/ 999 w 999"/>
              <a:gd name="T97" fmla="*/ 3144 h 3202"/>
              <a:gd name="T98" fmla="*/ 950 w 999"/>
              <a:gd name="T99" fmla="*/ 3202 h 3202"/>
              <a:gd name="T100" fmla="*/ 878 w 999"/>
              <a:gd name="T101" fmla="*/ 3193 h 3202"/>
              <a:gd name="T102" fmla="*/ 750 w 999"/>
              <a:gd name="T103" fmla="*/ 3157 h 3202"/>
              <a:gd name="T104" fmla="*/ 565 w 999"/>
              <a:gd name="T105" fmla="*/ 3068 h 3202"/>
              <a:gd name="T106" fmla="*/ 497 w 999"/>
              <a:gd name="T107" fmla="*/ 2993 h 3202"/>
              <a:gd name="T108" fmla="*/ 708 w 999"/>
              <a:gd name="T109" fmla="*/ 3077 h 3202"/>
              <a:gd name="T110" fmla="*/ 721 w 999"/>
              <a:gd name="T111" fmla="*/ 2984 h 3202"/>
              <a:gd name="T112" fmla="*/ 816 w 999"/>
              <a:gd name="T113" fmla="*/ 2960 h 3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99" h="3202">
                <a:moveTo>
                  <a:pt x="189" y="333"/>
                </a:moveTo>
                <a:lnTo>
                  <a:pt x="233" y="450"/>
                </a:lnTo>
                <a:lnTo>
                  <a:pt x="284" y="439"/>
                </a:lnTo>
                <a:lnTo>
                  <a:pt x="296" y="460"/>
                </a:lnTo>
                <a:lnTo>
                  <a:pt x="282" y="548"/>
                </a:lnTo>
                <a:lnTo>
                  <a:pt x="208" y="590"/>
                </a:lnTo>
                <a:lnTo>
                  <a:pt x="231" y="732"/>
                </a:lnTo>
                <a:lnTo>
                  <a:pt x="221" y="759"/>
                </a:lnTo>
                <a:lnTo>
                  <a:pt x="248" y="793"/>
                </a:lnTo>
                <a:lnTo>
                  <a:pt x="205" y="846"/>
                </a:lnTo>
                <a:lnTo>
                  <a:pt x="171" y="926"/>
                </a:lnTo>
                <a:lnTo>
                  <a:pt x="159" y="1003"/>
                </a:lnTo>
                <a:lnTo>
                  <a:pt x="181" y="1085"/>
                </a:lnTo>
                <a:lnTo>
                  <a:pt x="154" y="1173"/>
                </a:lnTo>
                <a:lnTo>
                  <a:pt x="217" y="1319"/>
                </a:lnTo>
                <a:lnTo>
                  <a:pt x="239" y="1335"/>
                </a:lnTo>
                <a:lnTo>
                  <a:pt x="256" y="1413"/>
                </a:lnTo>
                <a:lnTo>
                  <a:pt x="234" y="1496"/>
                </a:lnTo>
                <a:lnTo>
                  <a:pt x="252" y="1566"/>
                </a:lnTo>
                <a:lnTo>
                  <a:pt x="212" y="1622"/>
                </a:lnTo>
                <a:lnTo>
                  <a:pt x="232" y="1700"/>
                </a:lnTo>
                <a:lnTo>
                  <a:pt x="275" y="1782"/>
                </a:lnTo>
                <a:lnTo>
                  <a:pt x="242" y="1813"/>
                </a:lnTo>
                <a:lnTo>
                  <a:pt x="244" y="1888"/>
                </a:lnTo>
                <a:lnTo>
                  <a:pt x="253" y="1975"/>
                </a:lnTo>
                <a:lnTo>
                  <a:pt x="295" y="2078"/>
                </a:lnTo>
                <a:lnTo>
                  <a:pt x="273" y="2095"/>
                </a:lnTo>
                <a:lnTo>
                  <a:pt x="319" y="2192"/>
                </a:lnTo>
                <a:lnTo>
                  <a:pt x="360" y="2224"/>
                </a:lnTo>
                <a:lnTo>
                  <a:pt x="349" y="2259"/>
                </a:lnTo>
                <a:lnTo>
                  <a:pt x="386" y="2276"/>
                </a:lnTo>
                <a:lnTo>
                  <a:pt x="404" y="2307"/>
                </a:lnTo>
                <a:lnTo>
                  <a:pt x="380" y="2323"/>
                </a:lnTo>
                <a:lnTo>
                  <a:pt x="404" y="2372"/>
                </a:lnTo>
                <a:lnTo>
                  <a:pt x="418" y="2483"/>
                </a:lnTo>
                <a:lnTo>
                  <a:pt x="409" y="2554"/>
                </a:lnTo>
                <a:lnTo>
                  <a:pt x="432" y="2596"/>
                </a:lnTo>
                <a:lnTo>
                  <a:pt x="431" y="2649"/>
                </a:lnTo>
                <a:lnTo>
                  <a:pt x="395" y="2686"/>
                </a:lnTo>
                <a:lnTo>
                  <a:pt x="436" y="2774"/>
                </a:lnTo>
                <a:lnTo>
                  <a:pt x="471" y="2804"/>
                </a:lnTo>
                <a:lnTo>
                  <a:pt x="513" y="2798"/>
                </a:lnTo>
                <a:lnTo>
                  <a:pt x="537" y="2860"/>
                </a:lnTo>
                <a:lnTo>
                  <a:pt x="583" y="2908"/>
                </a:lnTo>
                <a:lnTo>
                  <a:pt x="744" y="2919"/>
                </a:lnTo>
                <a:lnTo>
                  <a:pt x="808" y="2932"/>
                </a:lnTo>
                <a:lnTo>
                  <a:pt x="751" y="2931"/>
                </a:lnTo>
                <a:lnTo>
                  <a:pt x="728" y="2952"/>
                </a:lnTo>
                <a:lnTo>
                  <a:pt x="683" y="2981"/>
                </a:lnTo>
                <a:lnTo>
                  <a:pt x="706" y="3058"/>
                </a:lnTo>
                <a:lnTo>
                  <a:pt x="680" y="3060"/>
                </a:lnTo>
                <a:lnTo>
                  <a:pt x="596" y="3033"/>
                </a:lnTo>
                <a:lnTo>
                  <a:pt x="498" y="2976"/>
                </a:lnTo>
                <a:lnTo>
                  <a:pt x="498" y="2976"/>
                </a:lnTo>
                <a:lnTo>
                  <a:pt x="397" y="2929"/>
                </a:lnTo>
                <a:lnTo>
                  <a:pt x="354" y="2877"/>
                </a:lnTo>
                <a:lnTo>
                  <a:pt x="352" y="2829"/>
                </a:lnTo>
                <a:lnTo>
                  <a:pt x="296" y="2774"/>
                </a:lnTo>
                <a:lnTo>
                  <a:pt x="230" y="2632"/>
                </a:lnTo>
                <a:lnTo>
                  <a:pt x="226" y="2552"/>
                </a:lnTo>
                <a:lnTo>
                  <a:pt x="272" y="2488"/>
                </a:lnTo>
                <a:lnTo>
                  <a:pt x="162" y="2463"/>
                </a:lnTo>
                <a:lnTo>
                  <a:pt x="199" y="2389"/>
                </a:lnTo>
                <a:lnTo>
                  <a:pt x="173" y="2250"/>
                </a:lnTo>
                <a:lnTo>
                  <a:pt x="258" y="2280"/>
                </a:lnTo>
                <a:lnTo>
                  <a:pt x="237" y="2105"/>
                </a:lnTo>
                <a:lnTo>
                  <a:pt x="184" y="2083"/>
                </a:lnTo>
                <a:lnTo>
                  <a:pt x="196" y="2188"/>
                </a:lnTo>
                <a:lnTo>
                  <a:pt x="150" y="2176"/>
                </a:lnTo>
                <a:lnTo>
                  <a:pt x="132" y="2056"/>
                </a:lnTo>
                <a:lnTo>
                  <a:pt x="109" y="1900"/>
                </a:lnTo>
                <a:lnTo>
                  <a:pt x="124" y="1842"/>
                </a:lnTo>
                <a:lnTo>
                  <a:pt x="81" y="1759"/>
                </a:lnTo>
                <a:lnTo>
                  <a:pt x="50" y="1664"/>
                </a:lnTo>
                <a:lnTo>
                  <a:pt x="79" y="1661"/>
                </a:lnTo>
                <a:lnTo>
                  <a:pt x="88" y="1524"/>
                </a:lnTo>
                <a:lnTo>
                  <a:pt x="105" y="1389"/>
                </a:lnTo>
                <a:lnTo>
                  <a:pt x="107" y="1262"/>
                </a:lnTo>
                <a:lnTo>
                  <a:pt x="65" y="1135"/>
                </a:lnTo>
                <a:lnTo>
                  <a:pt x="72" y="1065"/>
                </a:lnTo>
                <a:lnTo>
                  <a:pt x="44" y="960"/>
                </a:lnTo>
                <a:lnTo>
                  <a:pt x="68" y="856"/>
                </a:lnTo>
                <a:lnTo>
                  <a:pt x="55" y="691"/>
                </a:lnTo>
                <a:lnTo>
                  <a:pt x="52" y="515"/>
                </a:lnTo>
                <a:lnTo>
                  <a:pt x="50" y="324"/>
                </a:lnTo>
                <a:lnTo>
                  <a:pt x="28" y="185"/>
                </a:lnTo>
                <a:lnTo>
                  <a:pt x="0" y="65"/>
                </a:lnTo>
                <a:lnTo>
                  <a:pt x="36" y="43"/>
                </a:lnTo>
                <a:lnTo>
                  <a:pt x="51" y="0"/>
                </a:lnTo>
                <a:lnTo>
                  <a:pt x="93" y="57"/>
                </a:lnTo>
                <a:lnTo>
                  <a:pt x="110" y="119"/>
                </a:lnTo>
                <a:lnTo>
                  <a:pt x="152" y="155"/>
                </a:lnTo>
                <a:lnTo>
                  <a:pt x="138" y="237"/>
                </a:lnTo>
                <a:lnTo>
                  <a:pt x="189" y="333"/>
                </a:lnTo>
                <a:moveTo>
                  <a:pt x="816" y="2960"/>
                </a:moveTo>
                <a:lnTo>
                  <a:pt x="893" y="3142"/>
                </a:lnTo>
                <a:lnTo>
                  <a:pt x="960" y="3142"/>
                </a:lnTo>
                <a:lnTo>
                  <a:pt x="999" y="3144"/>
                </a:lnTo>
                <a:lnTo>
                  <a:pt x="992" y="3177"/>
                </a:lnTo>
                <a:lnTo>
                  <a:pt x="950" y="3202"/>
                </a:lnTo>
                <a:lnTo>
                  <a:pt x="918" y="3200"/>
                </a:lnTo>
                <a:lnTo>
                  <a:pt x="878" y="3193"/>
                </a:lnTo>
                <a:lnTo>
                  <a:pt x="821" y="3169"/>
                </a:lnTo>
                <a:lnTo>
                  <a:pt x="750" y="3157"/>
                </a:lnTo>
                <a:lnTo>
                  <a:pt x="650" y="3112"/>
                </a:lnTo>
                <a:lnTo>
                  <a:pt x="565" y="3068"/>
                </a:lnTo>
                <a:lnTo>
                  <a:pt x="436" y="2976"/>
                </a:lnTo>
                <a:lnTo>
                  <a:pt x="497" y="2993"/>
                </a:lnTo>
                <a:lnTo>
                  <a:pt x="611" y="3048"/>
                </a:lnTo>
                <a:lnTo>
                  <a:pt x="708" y="3077"/>
                </a:lnTo>
                <a:lnTo>
                  <a:pt x="724" y="3040"/>
                </a:lnTo>
                <a:lnTo>
                  <a:pt x="721" y="2984"/>
                </a:lnTo>
                <a:lnTo>
                  <a:pt x="766" y="2950"/>
                </a:lnTo>
                <a:lnTo>
                  <a:pt x="816" y="2960"/>
                </a:lnTo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71" name="Freeform 39">
            <a:extLst>
              <a:ext uri="{FF2B5EF4-FFF2-40B4-BE49-F238E27FC236}">
                <a16:creationId xmlns:a16="http://schemas.microsoft.com/office/drawing/2014/main" id="{D95976F9-4163-4565-85AA-582810E278C9}"/>
              </a:ext>
            </a:extLst>
          </p:cNvPr>
          <p:cNvSpPr>
            <a:spLocks/>
          </p:cNvSpPr>
          <p:nvPr/>
        </p:nvSpPr>
        <p:spPr bwMode="auto">
          <a:xfrm>
            <a:off x="8823325" y="3754438"/>
            <a:ext cx="65088" cy="61913"/>
          </a:xfrm>
          <a:custGeom>
            <a:avLst/>
            <a:gdLst>
              <a:gd name="T0" fmla="*/ 33 w 41"/>
              <a:gd name="T1" fmla="*/ 29 h 39"/>
              <a:gd name="T2" fmla="*/ 19 w 41"/>
              <a:gd name="T3" fmla="*/ 39 h 39"/>
              <a:gd name="T4" fmla="*/ 3 w 41"/>
              <a:gd name="T5" fmla="*/ 33 h 39"/>
              <a:gd name="T6" fmla="*/ 0 w 41"/>
              <a:gd name="T7" fmla="*/ 15 h 39"/>
              <a:gd name="T8" fmla="*/ 7 w 41"/>
              <a:gd name="T9" fmla="*/ 6 h 39"/>
              <a:gd name="T10" fmla="*/ 25 w 41"/>
              <a:gd name="T11" fmla="*/ 0 h 39"/>
              <a:gd name="T12" fmla="*/ 36 w 41"/>
              <a:gd name="T13" fmla="*/ 0 h 39"/>
              <a:gd name="T14" fmla="*/ 41 w 41"/>
              <a:gd name="T15" fmla="*/ 8 h 39"/>
              <a:gd name="T16" fmla="*/ 35 w 41"/>
              <a:gd name="T17" fmla="*/ 17 h 39"/>
              <a:gd name="T18" fmla="*/ 33 w 41"/>
              <a:gd name="T19" fmla="*/ 2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1" h="39">
                <a:moveTo>
                  <a:pt x="33" y="29"/>
                </a:moveTo>
                <a:lnTo>
                  <a:pt x="19" y="39"/>
                </a:lnTo>
                <a:lnTo>
                  <a:pt x="3" y="33"/>
                </a:lnTo>
                <a:lnTo>
                  <a:pt x="0" y="15"/>
                </a:lnTo>
                <a:lnTo>
                  <a:pt x="7" y="6"/>
                </a:lnTo>
                <a:lnTo>
                  <a:pt x="25" y="0"/>
                </a:lnTo>
                <a:lnTo>
                  <a:pt x="36" y="0"/>
                </a:lnTo>
                <a:lnTo>
                  <a:pt x="41" y="8"/>
                </a:lnTo>
                <a:lnTo>
                  <a:pt x="35" y="17"/>
                </a:lnTo>
                <a:lnTo>
                  <a:pt x="33" y="29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72" name="Freeform 40">
            <a:extLst>
              <a:ext uri="{FF2B5EF4-FFF2-40B4-BE49-F238E27FC236}">
                <a16:creationId xmlns:a16="http://schemas.microsoft.com/office/drawing/2014/main" id="{55C0D62A-959E-46E8-84F1-2E6F8220CE9F}"/>
              </a:ext>
            </a:extLst>
          </p:cNvPr>
          <p:cNvSpPr>
            <a:spLocks/>
          </p:cNvSpPr>
          <p:nvPr/>
        </p:nvSpPr>
        <p:spPr bwMode="auto">
          <a:xfrm>
            <a:off x="7691437" y="2665413"/>
            <a:ext cx="1493838" cy="1082675"/>
          </a:xfrm>
          <a:custGeom>
            <a:avLst/>
            <a:gdLst>
              <a:gd name="T0" fmla="*/ 872 w 941"/>
              <a:gd name="T1" fmla="*/ 114 h 682"/>
              <a:gd name="T2" fmla="*/ 932 w 941"/>
              <a:gd name="T3" fmla="*/ 118 h 682"/>
              <a:gd name="T4" fmla="*/ 919 w 941"/>
              <a:gd name="T5" fmla="*/ 164 h 682"/>
              <a:gd name="T6" fmla="*/ 928 w 941"/>
              <a:gd name="T7" fmla="*/ 214 h 682"/>
              <a:gd name="T8" fmla="*/ 895 w 941"/>
              <a:gd name="T9" fmla="*/ 232 h 682"/>
              <a:gd name="T10" fmla="*/ 873 w 941"/>
              <a:gd name="T11" fmla="*/ 251 h 682"/>
              <a:gd name="T12" fmla="*/ 825 w 941"/>
              <a:gd name="T13" fmla="*/ 291 h 682"/>
              <a:gd name="T14" fmla="*/ 813 w 941"/>
              <a:gd name="T15" fmla="*/ 265 h 682"/>
              <a:gd name="T16" fmla="*/ 771 w 941"/>
              <a:gd name="T17" fmla="*/ 289 h 682"/>
              <a:gd name="T18" fmla="*/ 781 w 941"/>
              <a:gd name="T19" fmla="*/ 317 h 682"/>
              <a:gd name="T20" fmla="*/ 833 w 941"/>
              <a:gd name="T21" fmla="*/ 325 h 682"/>
              <a:gd name="T22" fmla="*/ 827 w 941"/>
              <a:gd name="T23" fmla="*/ 354 h 682"/>
              <a:gd name="T24" fmla="*/ 849 w 941"/>
              <a:gd name="T25" fmla="*/ 410 h 682"/>
              <a:gd name="T26" fmla="*/ 880 w 941"/>
              <a:gd name="T27" fmla="*/ 466 h 682"/>
              <a:gd name="T28" fmla="*/ 903 w 941"/>
              <a:gd name="T29" fmla="*/ 517 h 682"/>
              <a:gd name="T30" fmla="*/ 871 w 941"/>
              <a:gd name="T31" fmla="*/ 593 h 682"/>
              <a:gd name="T32" fmla="*/ 801 w 941"/>
              <a:gd name="T33" fmla="*/ 642 h 682"/>
              <a:gd name="T34" fmla="*/ 744 w 941"/>
              <a:gd name="T35" fmla="*/ 659 h 682"/>
              <a:gd name="T36" fmla="*/ 727 w 941"/>
              <a:gd name="T37" fmla="*/ 659 h 682"/>
              <a:gd name="T38" fmla="*/ 664 w 941"/>
              <a:gd name="T39" fmla="*/ 642 h 682"/>
              <a:gd name="T40" fmla="*/ 624 w 941"/>
              <a:gd name="T41" fmla="*/ 629 h 682"/>
              <a:gd name="T42" fmla="*/ 576 w 941"/>
              <a:gd name="T43" fmla="*/ 640 h 682"/>
              <a:gd name="T44" fmla="*/ 569 w 941"/>
              <a:gd name="T45" fmla="*/ 649 h 682"/>
              <a:gd name="T46" fmla="*/ 535 w 941"/>
              <a:gd name="T47" fmla="*/ 627 h 682"/>
              <a:gd name="T48" fmla="*/ 494 w 941"/>
              <a:gd name="T49" fmla="*/ 582 h 682"/>
              <a:gd name="T50" fmla="*/ 491 w 941"/>
              <a:gd name="T51" fmla="*/ 527 h 682"/>
              <a:gd name="T52" fmla="*/ 456 w 941"/>
              <a:gd name="T53" fmla="*/ 505 h 682"/>
              <a:gd name="T54" fmla="*/ 401 w 941"/>
              <a:gd name="T55" fmla="*/ 508 h 682"/>
              <a:gd name="T56" fmla="*/ 356 w 941"/>
              <a:gd name="T57" fmla="*/ 520 h 682"/>
              <a:gd name="T58" fmla="*/ 321 w 941"/>
              <a:gd name="T59" fmla="*/ 520 h 682"/>
              <a:gd name="T60" fmla="*/ 253 w 941"/>
              <a:gd name="T61" fmla="*/ 508 h 682"/>
              <a:gd name="T62" fmla="*/ 199 w 941"/>
              <a:gd name="T63" fmla="*/ 478 h 682"/>
              <a:gd name="T64" fmla="*/ 129 w 941"/>
              <a:gd name="T65" fmla="*/ 449 h 682"/>
              <a:gd name="T66" fmla="*/ 120 w 941"/>
              <a:gd name="T67" fmla="*/ 408 h 682"/>
              <a:gd name="T68" fmla="*/ 54 w 941"/>
              <a:gd name="T69" fmla="*/ 342 h 682"/>
              <a:gd name="T70" fmla="*/ 26 w 941"/>
              <a:gd name="T71" fmla="*/ 307 h 682"/>
              <a:gd name="T72" fmla="*/ 3 w 941"/>
              <a:gd name="T73" fmla="*/ 280 h 682"/>
              <a:gd name="T74" fmla="*/ 42 w 941"/>
              <a:gd name="T75" fmla="*/ 264 h 682"/>
              <a:gd name="T76" fmla="*/ 91 w 941"/>
              <a:gd name="T77" fmla="*/ 230 h 682"/>
              <a:gd name="T78" fmla="*/ 68 w 941"/>
              <a:gd name="T79" fmla="*/ 172 h 682"/>
              <a:gd name="T80" fmla="*/ 136 w 941"/>
              <a:gd name="T81" fmla="*/ 130 h 682"/>
              <a:gd name="T82" fmla="*/ 151 w 941"/>
              <a:gd name="T83" fmla="*/ 85 h 682"/>
              <a:gd name="T84" fmla="*/ 213 w 941"/>
              <a:gd name="T85" fmla="*/ 116 h 682"/>
              <a:gd name="T86" fmla="*/ 267 w 941"/>
              <a:gd name="T87" fmla="*/ 168 h 682"/>
              <a:gd name="T88" fmla="*/ 343 w 941"/>
              <a:gd name="T89" fmla="*/ 205 h 682"/>
              <a:gd name="T90" fmla="*/ 433 w 941"/>
              <a:gd name="T91" fmla="*/ 219 h 682"/>
              <a:gd name="T92" fmla="*/ 512 w 941"/>
              <a:gd name="T93" fmla="*/ 241 h 682"/>
              <a:gd name="T94" fmla="*/ 591 w 941"/>
              <a:gd name="T95" fmla="*/ 214 h 682"/>
              <a:gd name="T96" fmla="*/ 590 w 941"/>
              <a:gd name="T97" fmla="*/ 182 h 682"/>
              <a:gd name="T98" fmla="*/ 632 w 941"/>
              <a:gd name="T99" fmla="*/ 164 h 682"/>
              <a:gd name="T100" fmla="*/ 687 w 941"/>
              <a:gd name="T101" fmla="*/ 134 h 682"/>
              <a:gd name="T102" fmla="*/ 659 w 941"/>
              <a:gd name="T103" fmla="*/ 108 h 682"/>
              <a:gd name="T104" fmla="*/ 616 w 941"/>
              <a:gd name="T105" fmla="*/ 107 h 682"/>
              <a:gd name="T106" fmla="*/ 652 w 941"/>
              <a:gd name="T107" fmla="*/ 66 h 682"/>
              <a:gd name="T108" fmla="*/ 642 w 941"/>
              <a:gd name="T109" fmla="*/ 18 h 682"/>
              <a:gd name="T110" fmla="*/ 672 w 941"/>
              <a:gd name="T111" fmla="*/ 0 h 682"/>
              <a:gd name="T112" fmla="*/ 757 w 941"/>
              <a:gd name="T113" fmla="*/ 42 h 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41" h="682">
                <a:moveTo>
                  <a:pt x="791" y="74"/>
                </a:moveTo>
                <a:lnTo>
                  <a:pt x="823" y="80"/>
                </a:lnTo>
                <a:lnTo>
                  <a:pt x="852" y="95"/>
                </a:lnTo>
                <a:lnTo>
                  <a:pt x="872" y="114"/>
                </a:lnTo>
                <a:lnTo>
                  <a:pt x="896" y="114"/>
                </a:lnTo>
                <a:lnTo>
                  <a:pt x="905" y="106"/>
                </a:lnTo>
                <a:lnTo>
                  <a:pt x="927" y="100"/>
                </a:lnTo>
                <a:lnTo>
                  <a:pt x="932" y="118"/>
                </a:lnTo>
                <a:lnTo>
                  <a:pt x="930" y="126"/>
                </a:lnTo>
                <a:lnTo>
                  <a:pt x="940" y="148"/>
                </a:lnTo>
                <a:lnTo>
                  <a:pt x="941" y="168"/>
                </a:lnTo>
                <a:lnTo>
                  <a:pt x="919" y="164"/>
                </a:lnTo>
                <a:lnTo>
                  <a:pt x="909" y="171"/>
                </a:lnTo>
                <a:lnTo>
                  <a:pt x="924" y="189"/>
                </a:lnTo>
                <a:lnTo>
                  <a:pt x="936" y="213"/>
                </a:lnTo>
                <a:lnTo>
                  <a:pt x="928" y="214"/>
                </a:lnTo>
                <a:lnTo>
                  <a:pt x="934" y="224"/>
                </a:lnTo>
                <a:lnTo>
                  <a:pt x="916" y="212"/>
                </a:lnTo>
                <a:lnTo>
                  <a:pt x="916" y="223"/>
                </a:lnTo>
                <a:lnTo>
                  <a:pt x="895" y="232"/>
                </a:lnTo>
                <a:lnTo>
                  <a:pt x="904" y="243"/>
                </a:lnTo>
                <a:lnTo>
                  <a:pt x="889" y="243"/>
                </a:lnTo>
                <a:lnTo>
                  <a:pt x="877" y="236"/>
                </a:lnTo>
                <a:lnTo>
                  <a:pt x="873" y="251"/>
                </a:lnTo>
                <a:lnTo>
                  <a:pt x="861" y="262"/>
                </a:lnTo>
                <a:lnTo>
                  <a:pt x="853" y="275"/>
                </a:lnTo>
                <a:lnTo>
                  <a:pt x="833" y="281"/>
                </a:lnTo>
                <a:lnTo>
                  <a:pt x="825" y="291"/>
                </a:lnTo>
                <a:lnTo>
                  <a:pt x="809" y="296"/>
                </a:lnTo>
                <a:lnTo>
                  <a:pt x="814" y="287"/>
                </a:lnTo>
                <a:lnTo>
                  <a:pt x="806" y="279"/>
                </a:lnTo>
                <a:lnTo>
                  <a:pt x="813" y="265"/>
                </a:lnTo>
                <a:lnTo>
                  <a:pt x="799" y="254"/>
                </a:lnTo>
                <a:lnTo>
                  <a:pt x="788" y="261"/>
                </a:lnTo>
                <a:lnTo>
                  <a:pt x="776" y="275"/>
                </a:lnTo>
                <a:lnTo>
                  <a:pt x="771" y="289"/>
                </a:lnTo>
                <a:lnTo>
                  <a:pt x="755" y="290"/>
                </a:lnTo>
                <a:lnTo>
                  <a:pt x="751" y="299"/>
                </a:lnTo>
                <a:lnTo>
                  <a:pt x="766" y="313"/>
                </a:lnTo>
                <a:lnTo>
                  <a:pt x="781" y="317"/>
                </a:lnTo>
                <a:lnTo>
                  <a:pt x="786" y="326"/>
                </a:lnTo>
                <a:lnTo>
                  <a:pt x="802" y="332"/>
                </a:lnTo>
                <a:lnTo>
                  <a:pt x="815" y="317"/>
                </a:lnTo>
                <a:lnTo>
                  <a:pt x="833" y="325"/>
                </a:lnTo>
                <a:lnTo>
                  <a:pt x="845" y="326"/>
                </a:lnTo>
                <a:lnTo>
                  <a:pt x="852" y="337"/>
                </a:lnTo>
                <a:lnTo>
                  <a:pt x="830" y="343"/>
                </a:lnTo>
                <a:lnTo>
                  <a:pt x="827" y="354"/>
                </a:lnTo>
                <a:lnTo>
                  <a:pt x="815" y="364"/>
                </a:lnTo>
                <a:lnTo>
                  <a:pt x="811" y="378"/>
                </a:lnTo>
                <a:lnTo>
                  <a:pt x="834" y="390"/>
                </a:lnTo>
                <a:lnTo>
                  <a:pt x="849" y="410"/>
                </a:lnTo>
                <a:lnTo>
                  <a:pt x="867" y="429"/>
                </a:lnTo>
                <a:lnTo>
                  <a:pt x="884" y="445"/>
                </a:lnTo>
                <a:lnTo>
                  <a:pt x="889" y="461"/>
                </a:lnTo>
                <a:lnTo>
                  <a:pt x="880" y="466"/>
                </a:lnTo>
                <a:lnTo>
                  <a:pt x="888" y="477"/>
                </a:lnTo>
                <a:lnTo>
                  <a:pt x="900" y="484"/>
                </a:lnTo>
                <a:lnTo>
                  <a:pt x="903" y="501"/>
                </a:lnTo>
                <a:lnTo>
                  <a:pt x="903" y="517"/>
                </a:lnTo>
                <a:lnTo>
                  <a:pt x="894" y="519"/>
                </a:lnTo>
                <a:lnTo>
                  <a:pt x="888" y="541"/>
                </a:lnTo>
                <a:lnTo>
                  <a:pt x="881" y="569"/>
                </a:lnTo>
                <a:lnTo>
                  <a:pt x="871" y="593"/>
                </a:lnTo>
                <a:lnTo>
                  <a:pt x="851" y="613"/>
                </a:lnTo>
                <a:lnTo>
                  <a:pt x="830" y="630"/>
                </a:lnTo>
                <a:lnTo>
                  <a:pt x="810" y="632"/>
                </a:lnTo>
                <a:lnTo>
                  <a:pt x="801" y="642"/>
                </a:lnTo>
                <a:lnTo>
                  <a:pt x="793" y="635"/>
                </a:lnTo>
                <a:lnTo>
                  <a:pt x="785" y="645"/>
                </a:lnTo>
                <a:lnTo>
                  <a:pt x="762" y="656"/>
                </a:lnTo>
                <a:lnTo>
                  <a:pt x="744" y="659"/>
                </a:lnTo>
                <a:lnTo>
                  <a:pt x="742" y="681"/>
                </a:lnTo>
                <a:lnTo>
                  <a:pt x="732" y="682"/>
                </a:lnTo>
                <a:lnTo>
                  <a:pt x="725" y="667"/>
                </a:lnTo>
                <a:lnTo>
                  <a:pt x="727" y="659"/>
                </a:lnTo>
                <a:lnTo>
                  <a:pt x="702" y="652"/>
                </a:lnTo>
                <a:lnTo>
                  <a:pt x="694" y="656"/>
                </a:lnTo>
                <a:lnTo>
                  <a:pt x="675" y="650"/>
                </a:lnTo>
                <a:lnTo>
                  <a:pt x="664" y="642"/>
                </a:lnTo>
                <a:lnTo>
                  <a:pt x="665" y="630"/>
                </a:lnTo>
                <a:lnTo>
                  <a:pt x="648" y="626"/>
                </a:lnTo>
                <a:lnTo>
                  <a:pt x="638" y="618"/>
                </a:lnTo>
                <a:lnTo>
                  <a:pt x="624" y="629"/>
                </a:lnTo>
                <a:lnTo>
                  <a:pt x="608" y="632"/>
                </a:lnTo>
                <a:lnTo>
                  <a:pt x="593" y="632"/>
                </a:lnTo>
                <a:lnTo>
                  <a:pt x="585" y="637"/>
                </a:lnTo>
                <a:lnTo>
                  <a:pt x="576" y="640"/>
                </a:lnTo>
                <a:lnTo>
                  <a:pt x="583" y="663"/>
                </a:lnTo>
                <a:lnTo>
                  <a:pt x="573" y="663"/>
                </a:lnTo>
                <a:lnTo>
                  <a:pt x="571" y="658"/>
                </a:lnTo>
                <a:lnTo>
                  <a:pt x="569" y="649"/>
                </a:lnTo>
                <a:lnTo>
                  <a:pt x="557" y="656"/>
                </a:lnTo>
                <a:lnTo>
                  <a:pt x="548" y="652"/>
                </a:lnTo>
                <a:lnTo>
                  <a:pt x="533" y="644"/>
                </a:lnTo>
                <a:lnTo>
                  <a:pt x="535" y="627"/>
                </a:lnTo>
                <a:lnTo>
                  <a:pt x="523" y="623"/>
                </a:lnTo>
                <a:lnTo>
                  <a:pt x="515" y="604"/>
                </a:lnTo>
                <a:lnTo>
                  <a:pt x="497" y="607"/>
                </a:lnTo>
                <a:lnTo>
                  <a:pt x="494" y="582"/>
                </a:lnTo>
                <a:lnTo>
                  <a:pt x="507" y="565"/>
                </a:lnTo>
                <a:lnTo>
                  <a:pt x="504" y="548"/>
                </a:lnTo>
                <a:lnTo>
                  <a:pt x="500" y="532"/>
                </a:lnTo>
                <a:lnTo>
                  <a:pt x="491" y="527"/>
                </a:lnTo>
                <a:lnTo>
                  <a:pt x="482" y="515"/>
                </a:lnTo>
                <a:lnTo>
                  <a:pt x="472" y="516"/>
                </a:lnTo>
                <a:lnTo>
                  <a:pt x="452" y="513"/>
                </a:lnTo>
                <a:lnTo>
                  <a:pt x="456" y="505"/>
                </a:lnTo>
                <a:lnTo>
                  <a:pt x="445" y="492"/>
                </a:lnTo>
                <a:lnTo>
                  <a:pt x="434" y="500"/>
                </a:lnTo>
                <a:lnTo>
                  <a:pt x="418" y="495"/>
                </a:lnTo>
                <a:lnTo>
                  <a:pt x="401" y="508"/>
                </a:lnTo>
                <a:lnTo>
                  <a:pt x="389" y="524"/>
                </a:lnTo>
                <a:lnTo>
                  <a:pt x="375" y="527"/>
                </a:lnTo>
                <a:lnTo>
                  <a:pt x="366" y="521"/>
                </a:lnTo>
                <a:lnTo>
                  <a:pt x="356" y="520"/>
                </a:lnTo>
                <a:lnTo>
                  <a:pt x="343" y="516"/>
                </a:lnTo>
                <a:lnTo>
                  <a:pt x="334" y="521"/>
                </a:lnTo>
                <a:lnTo>
                  <a:pt x="326" y="536"/>
                </a:lnTo>
                <a:lnTo>
                  <a:pt x="321" y="520"/>
                </a:lnTo>
                <a:lnTo>
                  <a:pt x="311" y="524"/>
                </a:lnTo>
                <a:lnTo>
                  <a:pt x="290" y="522"/>
                </a:lnTo>
                <a:lnTo>
                  <a:pt x="269" y="517"/>
                </a:lnTo>
                <a:lnTo>
                  <a:pt x="253" y="508"/>
                </a:lnTo>
                <a:lnTo>
                  <a:pt x="238" y="504"/>
                </a:lnTo>
                <a:lnTo>
                  <a:pt x="230" y="494"/>
                </a:lnTo>
                <a:lnTo>
                  <a:pt x="219" y="491"/>
                </a:lnTo>
                <a:lnTo>
                  <a:pt x="199" y="478"/>
                </a:lnTo>
                <a:lnTo>
                  <a:pt x="183" y="472"/>
                </a:lnTo>
                <a:lnTo>
                  <a:pt x="177" y="476"/>
                </a:lnTo>
                <a:lnTo>
                  <a:pt x="149" y="462"/>
                </a:lnTo>
                <a:lnTo>
                  <a:pt x="129" y="449"/>
                </a:lnTo>
                <a:lnTo>
                  <a:pt x="119" y="426"/>
                </a:lnTo>
                <a:lnTo>
                  <a:pt x="132" y="429"/>
                </a:lnTo>
                <a:lnTo>
                  <a:pt x="130" y="418"/>
                </a:lnTo>
                <a:lnTo>
                  <a:pt x="120" y="408"/>
                </a:lnTo>
                <a:lnTo>
                  <a:pt x="118" y="391"/>
                </a:lnTo>
                <a:lnTo>
                  <a:pt x="93" y="366"/>
                </a:lnTo>
                <a:lnTo>
                  <a:pt x="63" y="358"/>
                </a:lnTo>
                <a:lnTo>
                  <a:pt x="54" y="342"/>
                </a:lnTo>
                <a:lnTo>
                  <a:pt x="38" y="333"/>
                </a:lnTo>
                <a:lnTo>
                  <a:pt x="34" y="327"/>
                </a:lnTo>
                <a:lnTo>
                  <a:pt x="28" y="315"/>
                </a:lnTo>
                <a:lnTo>
                  <a:pt x="26" y="307"/>
                </a:lnTo>
                <a:lnTo>
                  <a:pt x="15" y="302"/>
                </a:lnTo>
                <a:lnTo>
                  <a:pt x="9" y="304"/>
                </a:lnTo>
                <a:lnTo>
                  <a:pt x="0" y="285"/>
                </a:lnTo>
                <a:lnTo>
                  <a:pt x="3" y="280"/>
                </a:lnTo>
                <a:lnTo>
                  <a:pt x="0" y="276"/>
                </a:lnTo>
                <a:lnTo>
                  <a:pt x="13" y="266"/>
                </a:lnTo>
                <a:lnTo>
                  <a:pt x="23" y="262"/>
                </a:lnTo>
                <a:lnTo>
                  <a:pt x="42" y="264"/>
                </a:lnTo>
                <a:lnTo>
                  <a:pt x="44" y="252"/>
                </a:lnTo>
                <a:lnTo>
                  <a:pt x="65" y="249"/>
                </a:lnTo>
                <a:lnTo>
                  <a:pt x="68" y="241"/>
                </a:lnTo>
                <a:lnTo>
                  <a:pt x="91" y="230"/>
                </a:lnTo>
                <a:lnTo>
                  <a:pt x="92" y="225"/>
                </a:lnTo>
                <a:lnTo>
                  <a:pt x="87" y="213"/>
                </a:lnTo>
                <a:lnTo>
                  <a:pt x="96" y="208"/>
                </a:lnTo>
                <a:lnTo>
                  <a:pt x="68" y="172"/>
                </a:lnTo>
                <a:lnTo>
                  <a:pt x="98" y="164"/>
                </a:lnTo>
                <a:lnTo>
                  <a:pt x="104" y="160"/>
                </a:lnTo>
                <a:lnTo>
                  <a:pt x="101" y="123"/>
                </a:lnTo>
                <a:lnTo>
                  <a:pt x="136" y="130"/>
                </a:lnTo>
                <a:lnTo>
                  <a:pt x="141" y="121"/>
                </a:lnTo>
                <a:lnTo>
                  <a:pt x="133" y="100"/>
                </a:lnTo>
                <a:lnTo>
                  <a:pt x="146" y="98"/>
                </a:lnTo>
                <a:lnTo>
                  <a:pt x="151" y="85"/>
                </a:lnTo>
                <a:lnTo>
                  <a:pt x="157" y="83"/>
                </a:lnTo>
                <a:lnTo>
                  <a:pt x="168" y="97"/>
                </a:lnTo>
                <a:lnTo>
                  <a:pt x="186" y="108"/>
                </a:lnTo>
                <a:lnTo>
                  <a:pt x="213" y="116"/>
                </a:lnTo>
                <a:lnTo>
                  <a:pt x="232" y="132"/>
                </a:lnTo>
                <a:lnTo>
                  <a:pt x="236" y="156"/>
                </a:lnTo>
                <a:lnTo>
                  <a:pt x="246" y="165"/>
                </a:lnTo>
                <a:lnTo>
                  <a:pt x="267" y="168"/>
                </a:lnTo>
                <a:lnTo>
                  <a:pt x="290" y="171"/>
                </a:lnTo>
                <a:lnTo>
                  <a:pt x="316" y="184"/>
                </a:lnTo>
                <a:lnTo>
                  <a:pt x="327" y="186"/>
                </a:lnTo>
                <a:lnTo>
                  <a:pt x="343" y="205"/>
                </a:lnTo>
                <a:lnTo>
                  <a:pt x="358" y="217"/>
                </a:lnTo>
                <a:lnTo>
                  <a:pt x="376" y="217"/>
                </a:lnTo>
                <a:lnTo>
                  <a:pt x="412" y="222"/>
                </a:lnTo>
                <a:lnTo>
                  <a:pt x="433" y="219"/>
                </a:lnTo>
                <a:lnTo>
                  <a:pt x="451" y="222"/>
                </a:lnTo>
                <a:lnTo>
                  <a:pt x="481" y="234"/>
                </a:lnTo>
                <a:lnTo>
                  <a:pt x="502" y="234"/>
                </a:lnTo>
                <a:lnTo>
                  <a:pt x="512" y="241"/>
                </a:lnTo>
                <a:lnTo>
                  <a:pt x="527" y="230"/>
                </a:lnTo>
                <a:lnTo>
                  <a:pt x="550" y="222"/>
                </a:lnTo>
                <a:lnTo>
                  <a:pt x="575" y="222"/>
                </a:lnTo>
                <a:lnTo>
                  <a:pt x="591" y="214"/>
                </a:lnTo>
                <a:lnTo>
                  <a:pt x="598" y="203"/>
                </a:lnTo>
                <a:lnTo>
                  <a:pt x="606" y="196"/>
                </a:lnTo>
                <a:lnTo>
                  <a:pt x="600" y="190"/>
                </a:lnTo>
                <a:lnTo>
                  <a:pt x="590" y="182"/>
                </a:lnTo>
                <a:lnTo>
                  <a:pt x="592" y="169"/>
                </a:lnTo>
                <a:lnTo>
                  <a:pt x="602" y="171"/>
                </a:lnTo>
                <a:lnTo>
                  <a:pt x="621" y="175"/>
                </a:lnTo>
                <a:lnTo>
                  <a:pt x="632" y="164"/>
                </a:lnTo>
                <a:lnTo>
                  <a:pt x="653" y="156"/>
                </a:lnTo>
                <a:lnTo>
                  <a:pt x="657" y="142"/>
                </a:lnTo>
                <a:lnTo>
                  <a:pt x="665" y="137"/>
                </a:lnTo>
                <a:lnTo>
                  <a:pt x="687" y="134"/>
                </a:lnTo>
                <a:lnTo>
                  <a:pt x="702" y="136"/>
                </a:lnTo>
                <a:lnTo>
                  <a:pt x="699" y="129"/>
                </a:lnTo>
                <a:lnTo>
                  <a:pt x="676" y="115"/>
                </a:lnTo>
                <a:lnTo>
                  <a:pt x="659" y="108"/>
                </a:lnTo>
                <a:lnTo>
                  <a:pt x="651" y="116"/>
                </a:lnTo>
                <a:lnTo>
                  <a:pt x="633" y="112"/>
                </a:lnTo>
                <a:lnTo>
                  <a:pt x="625" y="115"/>
                </a:lnTo>
                <a:lnTo>
                  <a:pt x="616" y="107"/>
                </a:lnTo>
                <a:lnTo>
                  <a:pt x="615" y="87"/>
                </a:lnTo>
                <a:lnTo>
                  <a:pt x="613" y="71"/>
                </a:lnTo>
                <a:lnTo>
                  <a:pt x="638" y="79"/>
                </a:lnTo>
                <a:lnTo>
                  <a:pt x="652" y="66"/>
                </a:lnTo>
                <a:lnTo>
                  <a:pt x="646" y="57"/>
                </a:lnTo>
                <a:lnTo>
                  <a:pt x="646" y="36"/>
                </a:lnTo>
                <a:lnTo>
                  <a:pt x="650" y="30"/>
                </a:lnTo>
                <a:lnTo>
                  <a:pt x="642" y="18"/>
                </a:lnTo>
                <a:lnTo>
                  <a:pt x="630" y="14"/>
                </a:lnTo>
                <a:lnTo>
                  <a:pt x="635" y="4"/>
                </a:lnTo>
                <a:lnTo>
                  <a:pt x="652" y="0"/>
                </a:lnTo>
                <a:lnTo>
                  <a:pt x="672" y="0"/>
                </a:lnTo>
                <a:lnTo>
                  <a:pt x="700" y="5"/>
                </a:lnTo>
                <a:lnTo>
                  <a:pt x="719" y="13"/>
                </a:lnTo>
                <a:lnTo>
                  <a:pt x="744" y="33"/>
                </a:lnTo>
                <a:lnTo>
                  <a:pt x="757" y="42"/>
                </a:lnTo>
                <a:lnTo>
                  <a:pt x="771" y="54"/>
                </a:lnTo>
                <a:lnTo>
                  <a:pt x="791" y="74"/>
                </a:lnTo>
                <a:close/>
              </a:path>
            </a:pathLst>
          </a:custGeom>
          <a:solidFill>
            <a:schemeClr val="accent2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73" name="Freeform 41">
            <a:extLst>
              <a:ext uri="{FF2B5EF4-FFF2-40B4-BE49-F238E27FC236}">
                <a16:creationId xmlns:a16="http://schemas.microsoft.com/office/drawing/2014/main" id="{F6BC9568-B893-4614-84D0-29E40EEFEE10}"/>
              </a:ext>
            </a:extLst>
          </p:cNvPr>
          <p:cNvSpPr>
            <a:spLocks/>
          </p:cNvSpPr>
          <p:nvPr/>
        </p:nvSpPr>
        <p:spPr bwMode="auto">
          <a:xfrm>
            <a:off x="5456238" y="4070350"/>
            <a:ext cx="174625" cy="203200"/>
          </a:xfrm>
          <a:custGeom>
            <a:avLst/>
            <a:gdLst>
              <a:gd name="T0" fmla="*/ 105 w 110"/>
              <a:gd name="T1" fmla="*/ 115 h 128"/>
              <a:gd name="T2" fmla="*/ 97 w 110"/>
              <a:gd name="T3" fmla="*/ 115 h 128"/>
              <a:gd name="T4" fmla="*/ 84 w 110"/>
              <a:gd name="T5" fmla="*/ 111 h 128"/>
              <a:gd name="T6" fmla="*/ 72 w 110"/>
              <a:gd name="T7" fmla="*/ 111 h 128"/>
              <a:gd name="T8" fmla="*/ 50 w 110"/>
              <a:gd name="T9" fmla="*/ 115 h 128"/>
              <a:gd name="T10" fmla="*/ 37 w 110"/>
              <a:gd name="T11" fmla="*/ 121 h 128"/>
              <a:gd name="T12" fmla="*/ 19 w 110"/>
              <a:gd name="T13" fmla="*/ 128 h 128"/>
              <a:gd name="T14" fmla="*/ 16 w 110"/>
              <a:gd name="T15" fmla="*/ 128 h 128"/>
              <a:gd name="T16" fmla="*/ 17 w 110"/>
              <a:gd name="T17" fmla="*/ 111 h 128"/>
              <a:gd name="T18" fmla="*/ 19 w 110"/>
              <a:gd name="T19" fmla="*/ 108 h 128"/>
              <a:gd name="T20" fmla="*/ 18 w 110"/>
              <a:gd name="T21" fmla="*/ 100 h 128"/>
              <a:gd name="T22" fmla="*/ 11 w 110"/>
              <a:gd name="T23" fmla="*/ 91 h 128"/>
              <a:gd name="T24" fmla="*/ 5 w 110"/>
              <a:gd name="T25" fmla="*/ 90 h 128"/>
              <a:gd name="T26" fmla="*/ 0 w 110"/>
              <a:gd name="T27" fmla="*/ 84 h 128"/>
              <a:gd name="T28" fmla="*/ 3 w 110"/>
              <a:gd name="T29" fmla="*/ 75 h 128"/>
              <a:gd name="T30" fmla="*/ 2 w 110"/>
              <a:gd name="T31" fmla="*/ 65 h 128"/>
              <a:gd name="T32" fmla="*/ 3 w 110"/>
              <a:gd name="T33" fmla="*/ 59 h 128"/>
              <a:gd name="T34" fmla="*/ 6 w 110"/>
              <a:gd name="T35" fmla="*/ 59 h 128"/>
              <a:gd name="T36" fmla="*/ 7 w 110"/>
              <a:gd name="T37" fmla="*/ 50 h 128"/>
              <a:gd name="T38" fmla="*/ 5 w 110"/>
              <a:gd name="T39" fmla="*/ 46 h 128"/>
              <a:gd name="T40" fmla="*/ 7 w 110"/>
              <a:gd name="T41" fmla="*/ 43 h 128"/>
              <a:gd name="T42" fmla="*/ 14 w 110"/>
              <a:gd name="T43" fmla="*/ 40 h 128"/>
              <a:gd name="T44" fmla="*/ 9 w 110"/>
              <a:gd name="T45" fmla="*/ 24 h 128"/>
              <a:gd name="T46" fmla="*/ 5 w 110"/>
              <a:gd name="T47" fmla="*/ 15 h 128"/>
              <a:gd name="T48" fmla="*/ 7 w 110"/>
              <a:gd name="T49" fmla="*/ 8 h 128"/>
              <a:gd name="T50" fmla="*/ 11 w 110"/>
              <a:gd name="T51" fmla="*/ 6 h 128"/>
              <a:gd name="T52" fmla="*/ 13 w 110"/>
              <a:gd name="T53" fmla="*/ 5 h 128"/>
              <a:gd name="T54" fmla="*/ 18 w 110"/>
              <a:gd name="T55" fmla="*/ 7 h 128"/>
              <a:gd name="T56" fmla="*/ 32 w 110"/>
              <a:gd name="T57" fmla="*/ 8 h 128"/>
              <a:gd name="T58" fmla="*/ 35 w 110"/>
              <a:gd name="T59" fmla="*/ 2 h 128"/>
              <a:gd name="T60" fmla="*/ 39 w 110"/>
              <a:gd name="T61" fmla="*/ 2 h 128"/>
              <a:gd name="T62" fmla="*/ 44 w 110"/>
              <a:gd name="T63" fmla="*/ 0 h 128"/>
              <a:gd name="T64" fmla="*/ 47 w 110"/>
              <a:gd name="T65" fmla="*/ 9 h 128"/>
              <a:gd name="T66" fmla="*/ 51 w 110"/>
              <a:gd name="T67" fmla="*/ 6 h 128"/>
              <a:gd name="T68" fmla="*/ 58 w 110"/>
              <a:gd name="T69" fmla="*/ 3 h 128"/>
              <a:gd name="T70" fmla="*/ 67 w 110"/>
              <a:gd name="T71" fmla="*/ 7 h 128"/>
              <a:gd name="T72" fmla="*/ 70 w 110"/>
              <a:gd name="T73" fmla="*/ 14 h 128"/>
              <a:gd name="T74" fmla="*/ 78 w 110"/>
              <a:gd name="T75" fmla="*/ 19 h 128"/>
              <a:gd name="T76" fmla="*/ 85 w 110"/>
              <a:gd name="T77" fmla="*/ 14 h 128"/>
              <a:gd name="T78" fmla="*/ 93 w 110"/>
              <a:gd name="T79" fmla="*/ 13 h 128"/>
              <a:gd name="T80" fmla="*/ 106 w 110"/>
              <a:gd name="T81" fmla="*/ 18 h 128"/>
              <a:gd name="T82" fmla="*/ 110 w 110"/>
              <a:gd name="T83" fmla="*/ 48 h 128"/>
              <a:gd name="T84" fmla="*/ 103 w 110"/>
              <a:gd name="T85" fmla="*/ 65 h 128"/>
              <a:gd name="T86" fmla="*/ 98 w 110"/>
              <a:gd name="T87" fmla="*/ 88 h 128"/>
              <a:gd name="T88" fmla="*/ 106 w 110"/>
              <a:gd name="T89" fmla="*/ 107 h 128"/>
              <a:gd name="T90" fmla="*/ 105 w 110"/>
              <a:gd name="T91" fmla="*/ 115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0" h="128">
                <a:moveTo>
                  <a:pt x="105" y="115"/>
                </a:moveTo>
                <a:lnTo>
                  <a:pt x="97" y="115"/>
                </a:lnTo>
                <a:lnTo>
                  <a:pt x="84" y="111"/>
                </a:lnTo>
                <a:lnTo>
                  <a:pt x="72" y="111"/>
                </a:lnTo>
                <a:lnTo>
                  <a:pt x="50" y="115"/>
                </a:lnTo>
                <a:lnTo>
                  <a:pt x="37" y="121"/>
                </a:lnTo>
                <a:lnTo>
                  <a:pt x="19" y="128"/>
                </a:lnTo>
                <a:lnTo>
                  <a:pt x="16" y="128"/>
                </a:lnTo>
                <a:lnTo>
                  <a:pt x="17" y="111"/>
                </a:lnTo>
                <a:lnTo>
                  <a:pt x="19" y="108"/>
                </a:lnTo>
                <a:lnTo>
                  <a:pt x="18" y="100"/>
                </a:lnTo>
                <a:lnTo>
                  <a:pt x="11" y="91"/>
                </a:lnTo>
                <a:lnTo>
                  <a:pt x="5" y="90"/>
                </a:lnTo>
                <a:lnTo>
                  <a:pt x="0" y="84"/>
                </a:lnTo>
                <a:lnTo>
                  <a:pt x="3" y="75"/>
                </a:lnTo>
                <a:lnTo>
                  <a:pt x="2" y="65"/>
                </a:lnTo>
                <a:lnTo>
                  <a:pt x="3" y="59"/>
                </a:lnTo>
                <a:lnTo>
                  <a:pt x="6" y="59"/>
                </a:lnTo>
                <a:lnTo>
                  <a:pt x="7" y="50"/>
                </a:lnTo>
                <a:lnTo>
                  <a:pt x="5" y="46"/>
                </a:lnTo>
                <a:lnTo>
                  <a:pt x="7" y="43"/>
                </a:lnTo>
                <a:lnTo>
                  <a:pt x="14" y="40"/>
                </a:lnTo>
                <a:lnTo>
                  <a:pt x="9" y="24"/>
                </a:lnTo>
                <a:lnTo>
                  <a:pt x="5" y="15"/>
                </a:lnTo>
                <a:lnTo>
                  <a:pt x="7" y="8"/>
                </a:lnTo>
                <a:lnTo>
                  <a:pt x="11" y="6"/>
                </a:lnTo>
                <a:lnTo>
                  <a:pt x="13" y="5"/>
                </a:lnTo>
                <a:lnTo>
                  <a:pt x="18" y="7"/>
                </a:lnTo>
                <a:lnTo>
                  <a:pt x="32" y="8"/>
                </a:lnTo>
                <a:lnTo>
                  <a:pt x="35" y="2"/>
                </a:lnTo>
                <a:lnTo>
                  <a:pt x="39" y="2"/>
                </a:lnTo>
                <a:lnTo>
                  <a:pt x="44" y="0"/>
                </a:lnTo>
                <a:lnTo>
                  <a:pt x="47" y="9"/>
                </a:lnTo>
                <a:lnTo>
                  <a:pt x="51" y="6"/>
                </a:lnTo>
                <a:lnTo>
                  <a:pt x="58" y="3"/>
                </a:lnTo>
                <a:lnTo>
                  <a:pt x="67" y="7"/>
                </a:lnTo>
                <a:lnTo>
                  <a:pt x="70" y="14"/>
                </a:lnTo>
                <a:lnTo>
                  <a:pt x="78" y="19"/>
                </a:lnTo>
                <a:lnTo>
                  <a:pt x="85" y="14"/>
                </a:lnTo>
                <a:lnTo>
                  <a:pt x="93" y="13"/>
                </a:lnTo>
                <a:lnTo>
                  <a:pt x="106" y="18"/>
                </a:lnTo>
                <a:lnTo>
                  <a:pt x="110" y="48"/>
                </a:lnTo>
                <a:lnTo>
                  <a:pt x="103" y="65"/>
                </a:lnTo>
                <a:lnTo>
                  <a:pt x="98" y="88"/>
                </a:lnTo>
                <a:lnTo>
                  <a:pt x="106" y="107"/>
                </a:lnTo>
                <a:lnTo>
                  <a:pt x="105" y="115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74" name="Freeform 42">
            <a:extLst>
              <a:ext uri="{FF2B5EF4-FFF2-40B4-BE49-F238E27FC236}">
                <a16:creationId xmlns:a16="http://schemas.microsoft.com/office/drawing/2014/main" id="{77132A11-2D9B-452C-8AE6-C1B67EDE19C8}"/>
              </a:ext>
            </a:extLst>
          </p:cNvPr>
          <p:cNvSpPr>
            <a:spLocks/>
          </p:cNvSpPr>
          <p:nvPr/>
        </p:nvSpPr>
        <p:spPr bwMode="auto">
          <a:xfrm>
            <a:off x="5953126" y="3992563"/>
            <a:ext cx="220663" cy="366713"/>
          </a:xfrm>
          <a:custGeom>
            <a:avLst/>
            <a:gdLst>
              <a:gd name="T0" fmla="*/ 85 w 139"/>
              <a:gd name="T1" fmla="*/ 220 h 231"/>
              <a:gd name="T2" fmla="*/ 82 w 139"/>
              <a:gd name="T3" fmla="*/ 219 h 231"/>
              <a:gd name="T4" fmla="*/ 71 w 139"/>
              <a:gd name="T5" fmla="*/ 222 h 231"/>
              <a:gd name="T6" fmla="*/ 60 w 139"/>
              <a:gd name="T7" fmla="*/ 219 h 231"/>
              <a:gd name="T8" fmla="*/ 52 w 139"/>
              <a:gd name="T9" fmla="*/ 220 h 231"/>
              <a:gd name="T10" fmla="*/ 22 w 139"/>
              <a:gd name="T11" fmla="*/ 220 h 231"/>
              <a:gd name="T12" fmla="*/ 24 w 139"/>
              <a:gd name="T13" fmla="*/ 204 h 231"/>
              <a:gd name="T14" fmla="*/ 17 w 139"/>
              <a:gd name="T15" fmla="*/ 190 h 231"/>
              <a:gd name="T16" fmla="*/ 9 w 139"/>
              <a:gd name="T17" fmla="*/ 186 h 231"/>
              <a:gd name="T18" fmla="*/ 5 w 139"/>
              <a:gd name="T19" fmla="*/ 177 h 231"/>
              <a:gd name="T20" fmla="*/ 0 w 139"/>
              <a:gd name="T21" fmla="*/ 174 h 231"/>
              <a:gd name="T22" fmla="*/ 0 w 139"/>
              <a:gd name="T23" fmla="*/ 168 h 231"/>
              <a:gd name="T24" fmla="*/ 5 w 139"/>
              <a:gd name="T25" fmla="*/ 154 h 231"/>
              <a:gd name="T26" fmla="*/ 14 w 139"/>
              <a:gd name="T27" fmla="*/ 134 h 231"/>
              <a:gd name="T28" fmla="*/ 19 w 139"/>
              <a:gd name="T29" fmla="*/ 133 h 231"/>
              <a:gd name="T30" fmla="*/ 30 w 139"/>
              <a:gd name="T31" fmla="*/ 121 h 231"/>
              <a:gd name="T32" fmla="*/ 37 w 139"/>
              <a:gd name="T33" fmla="*/ 121 h 231"/>
              <a:gd name="T34" fmla="*/ 47 w 139"/>
              <a:gd name="T35" fmla="*/ 129 h 231"/>
              <a:gd name="T36" fmla="*/ 60 w 139"/>
              <a:gd name="T37" fmla="*/ 122 h 231"/>
              <a:gd name="T38" fmla="*/ 61 w 139"/>
              <a:gd name="T39" fmla="*/ 114 h 231"/>
              <a:gd name="T40" fmla="*/ 66 w 139"/>
              <a:gd name="T41" fmla="*/ 105 h 231"/>
              <a:gd name="T42" fmla="*/ 68 w 139"/>
              <a:gd name="T43" fmla="*/ 95 h 231"/>
              <a:gd name="T44" fmla="*/ 78 w 139"/>
              <a:gd name="T45" fmla="*/ 86 h 231"/>
              <a:gd name="T46" fmla="*/ 81 w 139"/>
              <a:gd name="T47" fmla="*/ 72 h 231"/>
              <a:gd name="T48" fmla="*/ 85 w 139"/>
              <a:gd name="T49" fmla="*/ 67 h 231"/>
              <a:gd name="T50" fmla="*/ 88 w 139"/>
              <a:gd name="T51" fmla="*/ 56 h 231"/>
              <a:gd name="T52" fmla="*/ 93 w 139"/>
              <a:gd name="T53" fmla="*/ 43 h 231"/>
              <a:gd name="T54" fmla="*/ 108 w 139"/>
              <a:gd name="T55" fmla="*/ 27 h 231"/>
              <a:gd name="T56" fmla="*/ 108 w 139"/>
              <a:gd name="T57" fmla="*/ 20 h 231"/>
              <a:gd name="T58" fmla="*/ 110 w 139"/>
              <a:gd name="T59" fmla="*/ 16 h 231"/>
              <a:gd name="T60" fmla="*/ 103 w 139"/>
              <a:gd name="T61" fmla="*/ 8 h 231"/>
              <a:gd name="T62" fmla="*/ 104 w 139"/>
              <a:gd name="T63" fmla="*/ 1 h 231"/>
              <a:gd name="T64" fmla="*/ 109 w 139"/>
              <a:gd name="T65" fmla="*/ 0 h 231"/>
              <a:gd name="T66" fmla="*/ 116 w 139"/>
              <a:gd name="T67" fmla="*/ 14 h 231"/>
              <a:gd name="T68" fmla="*/ 118 w 139"/>
              <a:gd name="T69" fmla="*/ 27 h 231"/>
              <a:gd name="T70" fmla="*/ 117 w 139"/>
              <a:gd name="T71" fmla="*/ 41 h 231"/>
              <a:gd name="T72" fmla="*/ 127 w 139"/>
              <a:gd name="T73" fmla="*/ 60 h 231"/>
              <a:gd name="T74" fmla="*/ 117 w 139"/>
              <a:gd name="T75" fmla="*/ 60 h 231"/>
              <a:gd name="T76" fmla="*/ 112 w 139"/>
              <a:gd name="T77" fmla="*/ 61 h 231"/>
              <a:gd name="T78" fmla="*/ 104 w 139"/>
              <a:gd name="T79" fmla="*/ 59 h 231"/>
              <a:gd name="T80" fmla="*/ 100 w 139"/>
              <a:gd name="T81" fmla="*/ 69 h 231"/>
              <a:gd name="T82" fmla="*/ 111 w 139"/>
              <a:gd name="T83" fmla="*/ 81 h 231"/>
              <a:gd name="T84" fmla="*/ 119 w 139"/>
              <a:gd name="T85" fmla="*/ 85 h 231"/>
              <a:gd name="T86" fmla="*/ 121 w 139"/>
              <a:gd name="T87" fmla="*/ 93 h 231"/>
              <a:gd name="T88" fmla="*/ 127 w 139"/>
              <a:gd name="T89" fmla="*/ 107 h 231"/>
              <a:gd name="T90" fmla="*/ 124 w 139"/>
              <a:gd name="T91" fmla="*/ 113 h 231"/>
              <a:gd name="T92" fmla="*/ 115 w 139"/>
              <a:gd name="T93" fmla="*/ 134 h 231"/>
              <a:gd name="T94" fmla="*/ 111 w 139"/>
              <a:gd name="T95" fmla="*/ 138 h 231"/>
              <a:gd name="T96" fmla="*/ 110 w 139"/>
              <a:gd name="T97" fmla="*/ 154 h 231"/>
              <a:gd name="T98" fmla="*/ 112 w 139"/>
              <a:gd name="T99" fmla="*/ 163 h 231"/>
              <a:gd name="T100" fmla="*/ 110 w 139"/>
              <a:gd name="T101" fmla="*/ 169 h 231"/>
              <a:gd name="T102" fmla="*/ 119 w 139"/>
              <a:gd name="T103" fmla="*/ 180 h 231"/>
              <a:gd name="T104" fmla="*/ 120 w 139"/>
              <a:gd name="T105" fmla="*/ 188 h 231"/>
              <a:gd name="T106" fmla="*/ 127 w 139"/>
              <a:gd name="T107" fmla="*/ 198 h 231"/>
              <a:gd name="T108" fmla="*/ 136 w 139"/>
              <a:gd name="T109" fmla="*/ 205 h 231"/>
              <a:gd name="T110" fmla="*/ 137 w 139"/>
              <a:gd name="T111" fmla="*/ 214 h 231"/>
              <a:gd name="T112" fmla="*/ 139 w 139"/>
              <a:gd name="T113" fmla="*/ 220 h 231"/>
              <a:gd name="T114" fmla="*/ 137 w 139"/>
              <a:gd name="T115" fmla="*/ 231 h 231"/>
              <a:gd name="T116" fmla="*/ 123 w 139"/>
              <a:gd name="T117" fmla="*/ 227 h 231"/>
              <a:gd name="T118" fmla="*/ 108 w 139"/>
              <a:gd name="T119" fmla="*/ 221 h 231"/>
              <a:gd name="T120" fmla="*/ 85 w 139"/>
              <a:gd name="T121" fmla="*/ 220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9" h="231">
                <a:moveTo>
                  <a:pt x="85" y="220"/>
                </a:moveTo>
                <a:lnTo>
                  <a:pt x="82" y="219"/>
                </a:lnTo>
                <a:lnTo>
                  <a:pt x="71" y="222"/>
                </a:lnTo>
                <a:lnTo>
                  <a:pt x="60" y="219"/>
                </a:lnTo>
                <a:lnTo>
                  <a:pt x="52" y="220"/>
                </a:lnTo>
                <a:lnTo>
                  <a:pt x="22" y="220"/>
                </a:lnTo>
                <a:lnTo>
                  <a:pt x="24" y="204"/>
                </a:lnTo>
                <a:lnTo>
                  <a:pt x="17" y="190"/>
                </a:lnTo>
                <a:lnTo>
                  <a:pt x="9" y="186"/>
                </a:lnTo>
                <a:lnTo>
                  <a:pt x="5" y="177"/>
                </a:lnTo>
                <a:lnTo>
                  <a:pt x="0" y="174"/>
                </a:lnTo>
                <a:lnTo>
                  <a:pt x="0" y="168"/>
                </a:lnTo>
                <a:lnTo>
                  <a:pt x="5" y="154"/>
                </a:lnTo>
                <a:lnTo>
                  <a:pt x="14" y="134"/>
                </a:lnTo>
                <a:lnTo>
                  <a:pt x="19" y="133"/>
                </a:lnTo>
                <a:lnTo>
                  <a:pt x="30" y="121"/>
                </a:lnTo>
                <a:lnTo>
                  <a:pt x="37" y="121"/>
                </a:lnTo>
                <a:lnTo>
                  <a:pt x="47" y="129"/>
                </a:lnTo>
                <a:lnTo>
                  <a:pt x="60" y="122"/>
                </a:lnTo>
                <a:lnTo>
                  <a:pt x="61" y="114"/>
                </a:lnTo>
                <a:lnTo>
                  <a:pt x="66" y="105"/>
                </a:lnTo>
                <a:lnTo>
                  <a:pt x="68" y="95"/>
                </a:lnTo>
                <a:lnTo>
                  <a:pt x="78" y="86"/>
                </a:lnTo>
                <a:lnTo>
                  <a:pt x="81" y="72"/>
                </a:lnTo>
                <a:lnTo>
                  <a:pt x="85" y="67"/>
                </a:lnTo>
                <a:lnTo>
                  <a:pt x="88" y="56"/>
                </a:lnTo>
                <a:lnTo>
                  <a:pt x="93" y="43"/>
                </a:lnTo>
                <a:lnTo>
                  <a:pt x="108" y="27"/>
                </a:lnTo>
                <a:lnTo>
                  <a:pt x="108" y="20"/>
                </a:lnTo>
                <a:lnTo>
                  <a:pt x="110" y="16"/>
                </a:lnTo>
                <a:lnTo>
                  <a:pt x="103" y="8"/>
                </a:lnTo>
                <a:lnTo>
                  <a:pt x="104" y="1"/>
                </a:lnTo>
                <a:lnTo>
                  <a:pt x="109" y="0"/>
                </a:lnTo>
                <a:lnTo>
                  <a:pt x="116" y="14"/>
                </a:lnTo>
                <a:lnTo>
                  <a:pt x="118" y="27"/>
                </a:lnTo>
                <a:lnTo>
                  <a:pt x="117" y="41"/>
                </a:lnTo>
                <a:lnTo>
                  <a:pt x="127" y="60"/>
                </a:lnTo>
                <a:lnTo>
                  <a:pt x="117" y="60"/>
                </a:lnTo>
                <a:lnTo>
                  <a:pt x="112" y="61"/>
                </a:lnTo>
                <a:lnTo>
                  <a:pt x="104" y="59"/>
                </a:lnTo>
                <a:lnTo>
                  <a:pt x="100" y="69"/>
                </a:lnTo>
                <a:lnTo>
                  <a:pt x="111" y="81"/>
                </a:lnTo>
                <a:lnTo>
                  <a:pt x="119" y="85"/>
                </a:lnTo>
                <a:lnTo>
                  <a:pt x="121" y="93"/>
                </a:lnTo>
                <a:lnTo>
                  <a:pt x="127" y="107"/>
                </a:lnTo>
                <a:lnTo>
                  <a:pt x="124" y="113"/>
                </a:lnTo>
                <a:lnTo>
                  <a:pt x="115" y="134"/>
                </a:lnTo>
                <a:lnTo>
                  <a:pt x="111" y="138"/>
                </a:lnTo>
                <a:lnTo>
                  <a:pt x="110" y="154"/>
                </a:lnTo>
                <a:lnTo>
                  <a:pt x="112" y="163"/>
                </a:lnTo>
                <a:lnTo>
                  <a:pt x="110" y="169"/>
                </a:lnTo>
                <a:lnTo>
                  <a:pt x="119" y="180"/>
                </a:lnTo>
                <a:lnTo>
                  <a:pt x="120" y="188"/>
                </a:lnTo>
                <a:lnTo>
                  <a:pt x="127" y="198"/>
                </a:lnTo>
                <a:lnTo>
                  <a:pt x="136" y="205"/>
                </a:lnTo>
                <a:lnTo>
                  <a:pt x="137" y="214"/>
                </a:lnTo>
                <a:lnTo>
                  <a:pt x="139" y="220"/>
                </a:lnTo>
                <a:lnTo>
                  <a:pt x="137" y="231"/>
                </a:lnTo>
                <a:lnTo>
                  <a:pt x="123" y="227"/>
                </a:lnTo>
                <a:lnTo>
                  <a:pt x="108" y="221"/>
                </a:lnTo>
                <a:lnTo>
                  <a:pt x="85" y="22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75" name="Freeform 43">
            <a:extLst>
              <a:ext uri="{FF2B5EF4-FFF2-40B4-BE49-F238E27FC236}">
                <a16:creationId xmlns:a16="http://schemas.microsoft.com/office/drawing/2014/main" id="{2647395F-1E24-4601-9A17-2DB214B768EB}"/>
              </a:ext>
            </a:extLst>
          </p:cNvPr>
          <p:cNvSpPr>
            <a:spLocks/>
          </p:cNvSpPr>
          <p:nvPr/>
        </p:nvSpPr>
        <p:spPr bwMode="auto">
          <a:xfrm>
            <a:off x="6061075" y="4243388"/>
            <a:ext cx="554038" cy="611188"/>
          </a:xfrm>
          <a:custGeom>
            <a:avLst/>
            <a:gdLst>
              <a:gd name="T0" fmla="*/ 342 w 349"/>
              <a:gd name="T1" fmla="*/ 61 h 385"/>
              <a:gd name="T2" fmla="*/ 343 w 349"/>
              <a:gd name="T3" fmla="*/ 71 h 385"/>
              <a:gd name="T4" fmla="*/ 329 w 349"/>
              <a:gd name="T5" fmla="*/ 87 h 385"/>
              <a:gd name="T6" fmla="*/ 324 w 349"/>
              <a:gd name="T7" fmla="*/ 114 h 385"/>
              <a:gd name="T8" fmla="*/ 320 w 349"/>
              <a:gd name="T9" fmla="*/ 137 h 385"/>
              <a:gd name="T10" fmla="*/ 314 w 349"/>
              <a:gd name="T11" fmla="*/ 155 h 385"/>
              <a:gd name="T12" fmla="*/ 310 w 349"/>
              <a:gd name="T13" fmla="*/ 168 h 385"/>
              <a:gd name="T14" fmla="*/ 315 w 349"/>
              <a:gd name="T15" fmla="*/ 203 h 385"/>
              <a:gd name="T16" fmla="*/ 316 w 349"/>
              <a:gd name="T17" fmla="*/ 233 h 385"/>
              <a:gd name="T18" fmla="*/ 330 w 349"/>
              <a:gd name="T19" fmla="*/ 256 h 385"/>
              <a:gd name="T20" fmla="*/ 332 w 349"/>
              <a:gd name="T21" fmla="*/ 281 h 385"/>
              <a:gd name="T22" fmla="*/ 303 w 349"/>
              <a:gd name="T23" fmla="*/ 287 h 385"/>
              <a:gd name="T24" fmla="*/ 301 w 349"/>
              <a:gd name="T25" fmla="*/ 309 h 385"/>
              <a:gd name="T26" fmla="*/ 295 w 349"/>
              <a:gd name="T27" fmla="*/ 354 h 385"/>
              <a:gd name="T28" fmla="*/ 312 w 349"/>
              <a:gd name="T29" fmla="*/ 366 h 385"/>
              <a:gd name="T30" fmla="*/ 318 w 349"/>
              <a:gd name="T31" fmla="*/ 385 h 385"/>
              <a:gd name="T32" fmla="*/ 297 w 349"/>
              <a:gd name="T33" fmla="*/ 373 h 385"/>
              <a:gd name="T34" fmla="*/ 276 w 349"/>
              <a:gd name="T35" fmla="*/ 362 h 385"/>
              <a:gd name="T36" fmla="*/ 261 w 349"/>
              <a:gd name="T37" fmla="*/ 357 h 385"/>
              <a:gd name="T38" fmla="*/ 241 w 349"/>
              <a:gd name="T39" fmla="*/ 345 h 385"/>
              <a:gd name="T40" fmla="*/ 221 w 349"/>
              <a:gd name="T41" fmla="*/ 344 h 385"/>
              <a:gd name="T42" fmla="*/ 214 w 349"/>
              <a:gd name="T43" fmla="*/ 336 h 385"/>
              <a:gd name="T44" fmla="*/ 194 w 349"/>
              <a:gd name="T45" fmla="*/ 338 h 385"/>
              <a:gd name="T46" fmla="*/ 181 w 349"/>
              <a:gd name="T47" fmla="*/ 340 h 385"/>
              <a:gd name="T48" fmla="*/ 177 w 349"/>
              <a:gd name="T49" fmla="*/ 307 h 385"/>
              <a:gd name="T50" fmla="*/ 178 w 349"/>
              <a:gd name="T51" fmla="*/ 282 h 385"/>
              <a:gd name="T52" fmla="*/ 175 w 349"/>
              <a:gd name="T53" fmla="*/ 261 h 385"/>
              <a:gd name="T54" fmla="*/ 154 w 349"/>
              <a:gd name="T55" fmla="*/ 253 h 385"/>
              <a:gd name="T56" fmla="*/ 144 w 349"/>
              <a:gd name="T57" fmla="*/ 257 h 385"/>
              <a:gd name="T58" fmla="*/ 128 w 349"/>
              <a:gd name="T59" fmla="*/ 270 h 385"/>
              <a:gd name="T60" fmla="*/ 115 w 349"/>
              <a:gd name="T61" fmla="*/ 273 h 385"/>
              <a:gd name="T62" fmla="*/ 97 w 349"/>
              <a:gd name="T63" fmla="*/ 277 h 385"/>
              <a:gd name="T64" fmla="*/ 85 w 349"/>
              <a:gd name="T65" fmla="*/ 260 h 385"/>
              <a:gd name="T66" fmla="*/ 76 w 349"/>
              <a:gd name="T67" fmla="*/ 232 h 385"/>
              <a:gd name="T68" fmla="*/ 15 w 349"/>
              <a:gd name="T69" fmla="*/ 234 h 385"/>
              <a:gd name="T70" fmla="*/ 2 w 349"/>
              <a:gd name="T71" fmla="*/ 236 h 385"/>
              <a:gd name="T72" fmla="*/ 5 w 349"/>
              <a:gd name="T73" fmla="*/ 228 h 385"/>
              <a:gd name="T74" fmla="*/ 8 w 349"/>
              <a:gd name="T75" fmla="*/ 213 h 385"/>
              <a:gd name="T76" fmla="*/ 20 w 349"/>
              <a:gd name="T77" fmla="*/ 211 h 385"/>
              <a:gd name="T78" fmla="*/ 36 w 349"/>
              <a:gd name="T79" fmla="*/ 203 h 385"/>
              <a:gd name="T80" fmla="*/ 44 w 349"/>
              <a:gd name="T81" fmla="*/ 213 h 385"/>
              <a:gd name="T82" fmla="*/ 66 w 349"/>
              <a:gd name="T83" fmla="*/ 190 h 385"/>
              <a:gd name="T84" fmla="*/ 70 w 349"/>
              <a:gd name="T85" fmla="*/ 166 h 385"/>
              <a:gd name="T86" fmla="*/ 86 w 349"/>
              <a:gd name="T87" fmla="*/ 135 h 385"/>
              <a:gd name="T88" fmla="*/ 101 w 349"/>
              <a:gd name="T89" fmla="*/ 118 h 385"/>
              <a:gd name="T90" fmla="*/ 104 w 349"/>
              <a:gd name="T91" fmla="*/ 103 h 385"/>
              <a:gd name="T92" fmla="*/ 105 w 349"/>
              <a:gd name="T93" fmla="*/ 73 h 385"/>
              <a:gd name="T94" fmla="*/ 114 w 349"/>
              <a:gd name="T95" fmla="*/ 49 h 385"/>
              <a:gd name="T96" fmla="*/ 117 w 349"/>
              <a:gd name="T97" fmla="*/ 22 h 385"/>
              <a:gd name="T98" fmla="*/ 134 w 349"/>
              <a:gd name="T99" fmla="*/ 5 h 385"/>
              <a:gd name="T100" fmla="*/ 161 w 349"/>
              <a:gd name="T101" fmla="*/ 20 h 385"/>
              <a:gd name="T102" fmla="*/ 188 w 349"/>
              <a:gd name="T103" fmla="*/ 26 h 385"/>
              <a:gd name="T104" fmla="*/ 196 w 349"/>
              <a:gd name="T105" fmla="*/ 11 h 385"/>
              <a:gd name="T106" fmla="*/ 224 w 349"/>
              <a:gd name="T107" fmla="*/ 3 h 385"/>
              <a:gd name="T108" fmla="*/ 238 w 349"/>
              <a:gd name="T109" fmla="*/ 7 h 385"/>
              <a:gd name="T110" fmla="*/ 247 w 349"/>
              <a:gd name="T111" fmla="*/ 0 h 385"/>
              <a:gd name="T112" fmla="*/ 273 w 349"/>
              <a:gd name="T113" fmla="*/ 3 h 385"/>
              <a:gd name="T114" fmla="*/ 290 w 349"/>
              <a:gd name="T115" fmla="*/ 18 h 385"/>
              <a:gd name="T116" fmla="*/ 303 w 349"/>
              <a:gd name="T117" fmla="*/ 17 h 385"/>
              <a:gd name="T118" fmla="*/ 322 w 349"/>
              <a:gd name="T119" fmla="*/ 14 h 385"/>
              <a:gd name="T120" fmla="*/ 343 w 349"/>
              <a:gd name="T121" fmla="*/ 37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9" h="385">
                <a:moveTo>
                  <a:pt x="343" y="37"/>
                </a:moveTo>
                <a:lnTo>
                  <a:pt x="342" y="61"/>
                </a:lnTo>
                <a:lnTo>
                  <a:pt x="349" y="64"/>
                </a:lnTo>
                <a:lnTo>
                  <a:pt x="343" y="71"/>
                </a:lnTo>
                <a:lnTo>
                  <a:pt x="336" y="77"/>
                </a:lnTo>
                <a:lnTo>
                  <a:pt x="329" y="87"/>
                </a:lnTo>
                <a:lnTo>
                  <a:pt x="325" y="97"/>
                </a:lnTo>
                <a:lnTo>
                  <a:pt x="324" y="114"/>
                </a:lnTo>
                <a:lnTo>
                  <a:pt x="320" y="122"/>
                </a:lnTo>
                <a:lnTo>
                  <a:pt x="320" y="137"/>
                </a:lnTo>
                <a:lnTo>
                  <a:pt x="314" y="143"/>
                </a:lnTo>
                <a:lnTo>
                  <a:pt x="314" y="155"/>
                </a:lnTo>
                <a:lnTo>
                  <a:pt x="311" y="157"/>
                </a:lnTo>
                <a:lnTo>
                  <a:pt x="310" y="168"/>
                </a:lnTo>
                <a:lnTo>
                  <a:pt x="314" y="178"/>
                </a:lnTo>
                <a:lnTo>
                  <a:pt x="315" y="203"/>
                </a:lnTo>
                <a:lnTo>
                  <a:pt x="318" y="222"/>
                </a:lnTo>
                <a:lnTo>
                  <a:pt x="316" y="233"/>
                </a:lnTo>
                <a:lnTo>
                  <a:pt x="320" y="245"/>
                </a:lnTo>
                <a:lnTo>
                  <a:pt x="330" y="256"/>
                </a:lnTo>
                <a:lnTo>
                  <a:pt x="340" y="283"/>
                </a:lnTo>
                <a:lnTo>
                  <a:pt x="332" y="281"/>
                </a:lnTo>
                <a:lnTo>
                  <a:pt x="308" y="284"/>
                </a:lnTo>
                <a:lnTo>
                  <a:pt x="303" y="287"/>
                </a:lnTo>
                <a:lnTo>
                  <a:pt x="297" y="300"/>
                </a:lnTo>
                <a:lnTo>
                  <a:pt x="301" y="309"/>
                </a:lnTo>
                <a:lnTo>
                  <a:pt x="297" y="334"/>
                </a:lnTo>
                <a:lnTo>
                  <a:pt x="295" y="354"/>
                </a:lnTo>
                <a:lnTo>
                  <a:pt x="300" y="358"/>
                </a:lnTo>
                <a:lnTo>
                  <a:pt x="312" y="366"/>
                </a:lnTo>
                <a:lnTo>
                  <a:pt x="317" y="363"/>
                </a:lnTo>
                <a:lnTo>
                  <a:pt x="318" y="385"/>
                </a:lnTo>
                <a:lnTo>
                  <a:pt x="304" y="385"/>
                </a:lnTo>
                <a:lnTo>
                  <a:pt x="297" y="373"/>
                </a:lnTo>
                <a:lnTo>
                  <a:pt x="290" y="364"/>
                </a:lnTo>
                <a:lnTo>
                  <a:pt x="276" y="362"/>
                </a:lnTo>
                <a:lnTo>
                  <a:pt x="273" y="351"/>
                </a:lnTo>
                <a:lnTo>
                  <a:pt x="261" y="357"/>
                </a:lnTo>
                <a:lnTo>
                  <a:pt x="247" y="354"/>
                </a:lnTo>
                <a:lnTo>
                  <a:pt x="241" y="345"/>
                </a:lnTo>
                <a:lnTo>
                  <a:pt x="229" y="343"/>
                </a:lnTo>
                <a:lnTo>
                  <a:pt x="221" y="344"/>
                </a:lnTo>
                <a:lnTo>
                  <a:pt x="220" y="337"/>
                </a:lnTo>
                <a:lnTo>
                  <a:pt x="214" y="336"/>
                </a:lnTo>
                <a:lnTo>
                  <a:pt x="205" y="335"/>
                </a:lnTo>
                <a:lnTo>
                  <a:pt x="194" y="338"/>
                </a:lnTo>
                <a:lnTo>
                  <a:pt x="186" y="338"/>
                </a:lnTo>
                <a:lnTo>
                  <a:pt x="181" y="340"/>
                </a:lnTo>
                <a:lnTo>
                  <a:pt x="183" y="315"/>
                </a:lnTo>
                <a:lnTo>
                  <a:pt x="177" y="307"/>
                </a:lnTo>
                <a:lnTo>
                  <a:pt x="176" y="294"/>
                </a:lnTo>
                <a:lnTo>
                  <a:pt x="178" y="282"/>
                </a:lnTo>
                <a:lnTo>
                  <a:pt x="175" y="274"/>
                </a:lnTo>
                <a:lnTo>
                  <a:pt x="175" y="261"/>
                </a:lnTo>
                <a:lnTo>
                  <a:pt x="153" y="261"/>
                </a:lnTo>
                <a:lnTo>
                  <a:pt x="154" y="253"/>
                </a:lnTo>
                <a:lnTo>
                  <a:pt x="145" y="254"/>
                </a:lnTo>
                <a:lnTo>
                  <a:pt x="144" y="257"/>
                </a:lnTo>
                <a:lnTo>
                  <a:pt x="132" y="258"/>
                </a:lnTo>
                <a:lnTo>
                  <a:pt x="128" y="270"/>
                </a:lnTo>
                <a:lnTo>
                  <a:pt x="125" y="275"/>
                </a:lnTo>
                <a:lnTo>
                  <a:pt x="115" y="273"/>
                </a:lnTo>
                <a:lnTo>
                  <a:pt x="109" y="275"/>
                </a:lnTo>
                <a:lnTo>
                  <a:pt x="97" y="277"/>
                </a:lnTo>
                <a:lnTo>
                  <a:pt x="90" y="266"/>
                </a:lnTo>
                <a:lnTo>
                  <a:pt x="85" y="260"/>
                </a:lnTo>
                <a:lnTo>
                  <a:pt x="80" y="247"/>
                </a:lnTo>
                <a:lnTo>
                  <a:pt x="76" y="232"/>
                </a:lnTo>
                <a:lnTo>
                  <a:pt x="22" y="231"/>
                </a:lnTo>
                <a:lnTo>
                  <a:pt x="15" y="234"/>
                </a:lnTo>
                <a:lnTo>
                  <a:pt x="10" y="233"/>
                </a:lnTo>
                <a:lnTo>
                  <a:pt x="2" y="236"/>
                </a:lnTo>
                <a:lnTo>
                  <a:pt x="0" y="230"/>
                </a:lnTo>
                <a:lnTo>
                  <a:pt x="5" y="228"/>
                </a:lnTo>
                <a:lnTo>
                  <a:pt x="5" y="218"/>
                </a:lnTo>
                <a:lnTo>
                  <a:pt x="8" y="213"/>
                </a:lnTo>
                <a:lnTo>
                  <a:pt x="15" y="209"/>
                </a:lnTo>
                <a:lnTo>
                  <a:pt x="20" y="211"/>
                </a:lnTo>
                <a:lnTo>
                  <a:pt x="26" y="203"/>
                </a:lnTo>
                <a:lnTo>
                  <a:pt x="36" y="203"/>
                </a:lnTo>
                <a:lnTo>
                  <a:pt x="37" y="209"/>
                </a:lnTo>
                <a:lnTo>
                  <a:pt x="44" y="213"/>
                </a:lnTo>
                <a:lnTo>
                  <a:pt x="55" y="200"/>
                </a:lnTo>
                <a:lnTo>
                  <a:pt x="66" y="190"/>
                </a:lnTo>
                <a:lnTo>
                  <a:pt x="70" y="183"/>
                </a:lnTo>
                <a:lnTo>
                  <a:pt x="70" y="166"/>
                </a:lnTo>
                <a:lnTo>
                  <a:pt x="78" y="146"/>
                </a:lnTo>
                <a:lnTo>
                  <a:pt x="86" y="135"/>
                </a:lnTo>
                <a:lnTo>
                  <a:pt x="98" y="125"/>
                </a:lnTo>
                <a:lnTo>
                  <a:pt x="101" y="118"/>
                </a:lnTo>
                <a:lnTo>
                  <a:pt x="101" y="111"/>
                </a:lnTo>
                <a:lnTo>
                  <a:pt x="104" y="103"/>
                </a:lnTo>
                <a:lnTo>
                  <a:pt x="103" y="92"/>
                </a:lnTo>
                <a:lnTo>
                  <a:pt x="105" y="73"/>
                </a:lnTo>
                <a:lnTo>
                  <a:pt x="109" y="60"/>
                </a:lnTo>
                <a:lnTo>
                  <a:pt x="114" y="49"/>
                </a:lnTo>
                <a:lnTo>
                  <a:pt x="115" y="37"/>
                </a:lnTo>
                <a:lnTo>
                  <a:pt x="117" y="22"/>
                </a:lnTo>
                <a:lnTo>
                  <a:pt x="124" y="11"/>
                </a:lnTo>
                <a:lnTo>
                  <a:pt x="134" y="5"/>
                </a:lnTo>
                <a:lnTo>
                  <a:pt x="149" y="12"/>
                </a:lnTo>
                <a:lnTo>
                  <a:pt x="161" y="20"/>
                </a:lnTo>
                <a:lnTo>
                  <a:pt x="174" y="22"/>
                </a:lnTo>
                <a:lnTo>
                  <a:pt x="188" y="26"/>
                </a:lnTo>
                <a:lnTo>
                  <a:pt x="193" y="13"/>
                </a:lnTo>
                <a:lnTo>
                  <a:pt x="196" y="11"/>
                </a:lnTo>
                <a:lnTo>
                  <a:pt x="204" y="14"/>
                </a:lnTo>
                <a:lnTo>
                  <a:pt x="224" y="3"/>
                </a:lnTo>
                <a:lnTo>
                  <a:pt x="232" y="8"/>
                </a:lnTo>
                <a:lnTo>
                  <a:pt x="238" y="7"/>
                </a:lnTo>
                <a:lnTo>
                  <a:pt x="240" y="2"/>
                </a:lnTo>
                <a:lnTo>
                  <a:pt x="247" y="0"/>
                </a:lnTo>
                <a:lnTo>
                  <a:pt x="261" y="2"/>
                </a:lnTo>
                <a:lnTo>
                  <a:pt x="273" y="3"/>
                </a:lnTo>
                <a:lnTo>
                  <a:pt x="279" y="1"/>
                </a:lnTo>
                <a:lnTo>
                  <a:pt x="290" y="18"/>
                </a:lnTo>
                <a:lnTo>
                  <a:pt x="298" y="20"/>
                </a:lnTo>
                <a:lnTo>
                  <a:pt x="303" y="17"/>
                </a:lnTo>
                <a:lnTo>
                  <a:pt x="312" y="18"/>
                </a:lnTo>
                <a:lnTo>
                  <a:pt x="322" y="14"/>
                </a:lnTo>
                <a:lnTo>
                  <a:pt x="326" y="23"/>
                </a:lnTo>
                <a:lnTo>
                  <a:pt x="343" y="37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76" name="Freeform 44">
            <a:extLst>
              <a:ext uri="{FF2B5EF4-FFF2-40B4-BE49-F238E27FC236}">
                <a16:creationId xmlns:a16="http://schemas.microsoft.com/office/drawing/2014/main" id="{EC694FA7-9EFD-45ED-A4F0-66B34670F5C9}"/>
              </a:ext>
            </a:extLst>
          </p:cNvPr>
          <p:cNvSpPr>
            <a:spLocks/>
          </p:cNvSpPr>
          <p:nvPr/>
        </p:nvSpPr>
        <p:spPr bwMode="auto">
          <a:xfrm>
            <a:off x="6029326" y="4294189"/>
            <a:ext cx="214313" cy="288925"/>
          </a:xfrm>
          <a:custGeom>
            <a:avLst/>
            <a:gdLst>
              <a:gd name="T0" fmla="*/ 35 w 135"/>
              <a:gd name="T1" fmla="*/ 177 h 182"/>
              <a:gd name="T2" fmla="*/ 28 w 135"/>
              <a:gd name="T3" fmla="*/ 170 h 182"/>
              <a:gd name="T4" fmla="*/ 22 w 135"/>
              <a:gd name="T5" fmla="*/ 173 h 182"/>
              <a:gd name="T6" fmla="*/ 15 w 135"/>
              <a:gd name="T7" fmla="*/ 182 h 182"/>
              <a:gd name="T8" fmla="*/ 0 w 135"/>
              <a:gd name="T9" fmla="*/ 160 h 182"/>
              <a:gd name="T10" fmla="*/ 14 w 135"/>
              <a:gd name="T11" fmla="*/ 149 h 182"/>
              <a:gd name="T12" fmla="*/ 7 w 135"/>
              <a:gd name="T13" fmla="*/ 135 h 182"/>
              <a:gd name="T14" fmla="*/ 14 w 135"/>
              <a:gd name="T15" fmla="*/ 130 h 182"/>
              <a:gd name="T16" fmla="*/ 26 w 135"/>
              <a:gd name="T17" fmla="*/ 127 h 182"/>
              <a:gd name="T18" fmla="*/ 27 w 135"/>
              <a:gd name="T19" fmla="*/ 118 h 182"/>
              <a:gd name="T20" fmla="*/ 37 w 135"/>
              <a:gd name="T21" fmla="*/ 128 h 182"/>
              <a:gd name="T22" fmla="*/ 53 w 135"/>
              <a:gd name="T23" fmla="*/ 129 h 182"/>
              <a:gd name="T24" fmla="*/ 59 w 135"/>
              <a:gd name="T25" fmla="*/ 119 h 182"/>
              <a:gd name="T26" fmla="*/ 61 w 135"/>
              <a:gd name="T27" fmla="*/ 105 h 182"/>
              <a:gd name="T28" fmla="*/ 60 w 135"/>
              <a:gd name="T29" fmla="*/ 89 h 182"/>
              <a:gd name="T30" fmla="*/ 51 w 135"/>
              <a:gd name="T31" fmla="*/ 77 h 182"/>
              <a:gd name="T32" fmla="*/ 59 w 135"/>
              <a:gd name="T33" fmla="*/ 53 h 182"/>
              <a:gd name="T34" fmla="*/ 54 w 135"/>
              <a:gd name="T35" fmla="*/ 48 h 182"/>
              <a:gd name="T36" fmla="*/ 40 w 135"/>
              <a:gd name="T37" fmla="*/ 50 h 182"/>
              <a:gd name="T38" fmla="*/ 35 w 135"/>
              <a:gd name="T39" fmla="*/ 39 h 182"/>
              <a:gd name="T40" fmla="*/ 37 w 135"/>
              <a:gd name="T41" fmla="*/ 30 h 182"/>
              <a:gd name="T42" fmla="*/ 60 w 135"/>
              <a:gd name="T43" fmla="*/ 31 h 182"/>
              <a:gd name="T44" fmla="*/ 75 w 135"/>
              <a:gd name="T45" fmla="*/ 37 h 182"/>
              <a:gd name="T46" fmla="*/ 89 w 135"/>
              <a:gd name="T47" fmla="*/ 41 h 182"/>
              <a:gd name="T48" fmla="*/ 91 w 135"/>
              <a:gd name="T49" fmla="*/ 30 h 182"/>
              <a:gd name="T50" fmla="*/ 100 w 135"/>
              <a:gd name="T51" fmla="*/ 11 h 182"/>
              <a:gd name="T52" fmla="*/ 111 w 135"/>
              <a:gd name="T53" fmla="*/ 0 h 182"/>
              <a:gd name="T54" fmla="*/ 123 w 135"/>
              <a:gd name="T55" fmla="*/ 3 h 182"/>
              <a:gd name="T56" fmla="*/ 135 w 135"/>
              <a:gd name="T57" fmla="*/ 5 h 182"/>
              <a:gd name="T58" fmla="*/ 134 w 135"/>
              <a:gd name="T59" fmla="*/ 17 h 182"/>
              <a:gd name="T60" fmla="*/ 129 w 135"/>
              <a:gd name="T61" fmla="*/ 28 h 182"/>
              <a:gd name="T62" fmla="*/ 125 w 135"/>
              <a:gd name="T63" fmla="*/ 41 h 182"/>
              <a:gd name="T64" fmla="*/ 123 w 135"/>
              <a:gd name="T65" fmla="*/ 60 h 182"/>
              <a:gd name="T66" fmla="*/ 124 w 135"/>
              <a:gd name="T67" fmla="*/ 71 h 182"/>
              <a:gd name="T68" fmla="*/ 121 w 135"/>
              <a:gd name="T69" fmla="*/ 79 h 182"/>
              <a:gd name="T70" fmla="*/ 121 w 135"/>
              <a:gd name="T71" fmla="*/ 86 h 182"/>
              <a:gd name="T72" fmla="*/ 118 w 135"/>
              <a:gd name="T73" fmla="*/ 93 h 182"/>
              <a:gd name="T74" fmla="*/ 106 w 135"/>
              <a:gd name="T75" fmla="*/ 103 h 182"/>
              <a:gd name="T76" fmla="*/ 98 w 135"/>
              <a:gd name="T77" fmla="*/ 114 h 182"/>
              <a:gd name="T78" fmla="*/ 90 w 135"/>
              <a:gd name="T79" fmla="*/ 134 h 182"/>
              <a:gd name="T80" fmla="*/ 90 w 135"/>
              <a:gd name="T81" fmla="*/ 151 h 182"/>
              <a:gd name="T82" fmla="*/ 86 w 135"/>
              <a:gd name="T83" fmla="*/ 158 h 182"/>
              <a:gd name="T84" fmla="*/ 75 w 135"/>
              <a:gd name="T85" fmla="*/ 168 h 182"/>
              <a:gd name="T86" fmla="*/ 64 w 135"/>
              <a:gd name="T87" fmla="*/ 181 h 182"/>
              <a:gd name="T88" fmla="*/ 57 w 135"/>
              <a:gd name="T89" fmla="*/ 177 h 182"/>
              <a:gd name="T90" fmla="*/ 56 w 135"/>
              <a:gd name="T91" fmla="*/ 171 h 182"/>
              <a:gd name="T92" fmla="*/ 46 w 135"/>
              <a:gd name="T93" fmla="*/ 171 h 182"/>
              <a:gd name="T94" fmla="*/ 40 w 135"/>
              <a:gd name="T95" fmla="*/ 179 h 182"/>
              <a:gd name="T96" fmla="*/ 35 w 135"/>
              <a:gd name="T97" fmla="*/ 177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5" h="182">
                <a:moveTo>
                  <a:pt x="35" y="177"/>
                </a:moveTo>
                <a:lnTo>
                  <a:pt x="28" y="170"/>
                </a:lnTo>
                <a:lnTo>
                  <a:pt x="22" y="173"/>
                </a:lnTo>
                <a:lnTo>
                  <a:pt x="15" y="182"/>
                </a:lnTo>
                <a:lnTo>
                  <a:pt x="0" y="160"/>
                </a:lnTo>
                <a:lnTo>
                  <a:pt x="14" y="149"/>
                </a:lnTo>
                <a:lnTo>
                  <a:pt x="7" y="135"/>
                </a:lnTo>
                <a:lnTo>
                  <a:pt x="14" y="130"/>
                </a:lnTo>
                <a:lnTo>
                  <a:pt x="26" y="127"/>
                </a:lnTo>
                <a:lnTo>
                  <a:pt x="27" y="118"/>
                </a:lnTo>
                <a:lnTo>
                  <a:pt x="37" y="128"/>
                </a:lnTo>
                <a:lnTo>
                  <a:pt x="53" y="129"/>
                </a:lnTo>
                <a:lnTo>
                  <a:pt x="59" y="119"/>
                </a:lnTo>
                <a:lnTo>
                  <a:pt x="61" y="105"/>
                </a:lnTo>
                <a:lnTo>
                  <a:pt x="60" y="89"/>
                </a:lnTo>
                <a:lnTo>
                  <a:pt x="51" y="77"/>
                </a:lnTo>
                <a:lnTo>
                  <a:pt x="59" y="53"/>
                </a:lnTo>
                <a:lnTo>
                  <a:pt x="54" y="48"/>
                </a:lnTo>
                <a:lnTo>
                  <a:pt x="40" y="50"/>
                </a:lnTo>
                <a:lnTo>
                  <a:pt x="35" y="39"/>
                </a:lnTo>
                <a:lnTo>
                  <a:pt x="37" y="30"/>
                </a:lnTo>
                <a:lnTo>
                  <a:pt x="60" y="31"/>
                </a:lnTo>
                <a:lnTo>
                  <a:pt x="75" y="37"/>
                </a:lnTo>
                <a:lnTo>
                  <a:pt x="89" y="41"/>
                </a:lnTo>
                <a:lnTo>
                  <a:pt x="91" y="30"/>
                </a:lnTo>
                <a:lnTo>
                  <a:pt x="100" y="11"/>
                </a:lnTo>
                <a:lnTo>
                  <a:pt x="111" y="0"/>
                </a:lnTo>
                <a:lnTo>
                  <a:pt x="123" y="3"/>
                </a:lnTo>
                <a:lnTo>
                  <a:pt x="135" y="5"/>
                </a:lnTo>
                <a:lnTo>
                  <a:pt x="134" y="17"/>
                </a:lnTo>
                <a:lnTo>
                  <a:pt x="129" y="28"/>
                </a:lnTo>
                <a:lnTo>
                  <a:pt x="125" y="41"/>
                </a:lnTo>
                <a:lnTo>
                  <a:pt x="123" y="60"/>
                </a:lnTo>
                <a:lnTo>
                  <a:pt x="124" y="71"/>
                </a:lnTo>
                <a:lnTo>
                  <a:pt x="121" y="79"/>
                </a:lnTo>
                <a:lnTo>
                  <a:pt x="121" y="86"/>
                </a:lnTo>
                <a:lnTo>
                  <a:pt x="118" y="93"/>
                </a:lnTo>
                <a:lnTo>
                  <a:pt x="106" y="103"/>
                </a:lnTo>
                <a:lnTo>
                  <a:pt x="98" y="114"/>
                </a:lnTo>
                <a:lnTo>
                  <a:pt x="90" y="134"/>
                </a:lnTo>
                <a:lnTo>
                  <a:pt x="90" y="151"/>
                </a:lnTo>
                <a:lnTo>
                  <a:pt x="86" y="158"/>
                </a:lnTo>
                <a:lnTo>
                  <a:pt x="75" y="168"/>
                </a:lnTo>
                <a:lnTo>
                  <a:pt x="64" y="181"/>
                </a:lnTo>
                <a:lnTo>
                  <a:pt x="57" y="177"/>
                </a:lnTo>
                <a:lnTo>
                  <a:pt x="56" y="171"/>
                </a:lnTo>
                <a:lnTo>
                  <a:pt x="46" y="171"/>
                </a:lnTo>
                <a:lnTo>
                  <a:pt x="40" y="179"/>
                </a:lnTo>
                <a:lnTo>
                  <a:pt x="35" y="177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77" name="Freeform 45">
            <a:extLst>
              <a:ext uri="{FF2B5EF4-FFF2-40B4-BE49-F238E27FC236}">
                <a16:creationId xmlns:a16="http://schemas.microsoft.com/office/drawing/2014/main" id="{4F666790-654B-4443-89E5-A4259F4CE244}"/>
              </a:ext>
            </a:extLst>
          </p:cNvPr>
          <p:cNvSpPr>
            <a:spLocks/>
          </p:cNvSpPr>
          <p:nvPr/>
        </p:nvSpPr>
        <p:spPr bwMode="auto">
          <a:xfrm>
            <a:off x="3402013" y="4006850"/>
            <a:ext cx="354013" cy="552450"/>
          </a:xfrm>
          <a:custGeom>
            <a:avLst/>
            <a:gdLst>
              <a:gd name="T0" fmla="*/ 59 w 223"/>
              <a:gd name="T1" fmla="*/ 257 h 348"/>
              <a:gd name="T2" fmla="*/ 44 w 223"/>
              <a:gd name="T3" fmla="*/ 253 h 348"/>
              <a:gd name="T4" fmla="*/ 24 w 223"/>
              <a:gd name="T5" fmla="*/ 241 h 348"/>
              <a:gd name="T6" fmla="*/ 3 w 223"/>
              <a:gd name="T7" fmla="*/ 230 h 348"/>
              <a:gd name="T8" fmla="*/ 7 w 223"/>
              <a:gd name="T9" fmla="*/ 222 h 348"/>
              <a:gd name="T10" fmla="*/ 11 w 223"/>
              <a:gd name="T11" fmla="*/ 204 h 348"/>
              <a:gd name="T12" fmla="*/ 28 w 223"/>
              <a:gd name="T13" fmla="*/ 189 h 348"/>
              <a:gd name="T14" fmla="*/ 28 w 223"/>
              <a:gd name="T15" fmla="*/ 173 h 348"/>
              <a:gd name="T16" fmla="*/ 29 w 223"/>
              <a:gd name="T17" fmla="*/ 142 h 348"/>
              <a:gd name="T18" fmla="*/ 30 w 223"/>
              <a:gd name="T19" fmla="*/ 119 h 348"/>
              <a:gd name="T20" fmla="*/ 26 w 223"/>
              <a:gd name="T21" fmla="*/ 98 h 348"/>
              <a:gd name="T22" fmla="*/ 36 w 223"/>
              <a:gd name="T23" fmla="*/ 94 h 348"/>
              <a:gd name="T24" fmla="*/ 34 w 223"/>
              <a:gd name="T25" fmla="*/ 78 h 348"/>
              <a:gd name="T26" fmla="*/ 58 w 223"/>
              <a:gd name="T27" fmla="*/ 64 h 348"/>
              <a:gd name="T28" fmla="*/ 67 w 223"/>
              <a:gd name="T29" fmla="*/ 55 h 348"/>
              <a:gd name="T30" fmla="*/ 82 w 223"/>
              <a:gd name="T31" fmla="*/ 28 h 348"/>
              <a:gd name="T32" fmla="*/ 96 w 223"/>
              <a:gd name="T33" fmla="*/ 23 h 348"/>
              <a:gd name="T34" fmla="*/ 125 w 223"/>
              <a:gd name="T35" fmla="*/ 15 h 348"/>
              <a:gd name="T36" fmla="*/ 142 w 223"/>
              <a:gd name="T37" fmla="*/ 0 h 348"/>
              <a:gd name="T38" fmla="*/ 152 w 223"/>
              <a:gd name="T39" fmla="*/ 7 h 348"/>
              <a:gd name="T40" fmla="*/ 137 w 223"/>
              <a:gd name="T41" fmla="*/ 17 h 348"/>
              <a:gd name="T42" fmla="*/ 124 w 223"/>
              <a:gd name="T43" fmla="*/ 34 h 348"/>
              <a:gd name="T44" fmla="*/ 115 w 223"/>
              <a:gd name="T45" fmla="*/ 56 h 348"/>
              <a:gd name="T46" fmla="*/ 118 w 223"/>
              <a:gd name="T47" fmla="*/ 70 h 348"/>
              <a:gd name="T48" fmla="*/ 124 w 223"/>
              <a:gd name="T49" fmla="*/ 84 h 348"/>
              <a:gd name="T50" fmla="*/ 123 w 223"/>
              <a:gd name="T51" fmla="*/ 100 h 348"/>
              <a:gd name="T52" fmla="*/ 128 w 223"/>
              <a:gd name="T53" fmla="*/ 106 h 348"/>
              <a:gd name="T54" fmla="*/ 156 w 223"/>
              <a:gd name="T55" fmla="*/ 111 h 348"/>
              <a:gd name="T56" fmla="*/ 178 w 223"/>
              <a:gd name="T57" fmla="*/ 132 h 348"/>
              <a:gd name="T58" fmla="*/ 199 w 223"/>
              <a:gd name="T59" fmla="*/ 131 h 348"/>
              <a:gd name="T60" fmla="*/ 216 w 223"/>
              <a:gd name="T61" fmla="*/ 132 h 348"/>
              <a:gd name="T62" fmla="*/ 208 w 223"/>
              <a:gd name="T63" fmla="*/ 150 h 348"/>
              <a:gd name="T64" fmla="*/ 210 w 223"/>
              <a:gd name="T65" fmla="*/ 179 h 348"/>
              <a:gd name="T66" fmla="*/ 215 w 223"/>
              <a:gd name="T67" fmla="*/ 189 h 348"/>
              <a:gd name="T68" fmla="*/ 212 w 223"/>
              <a:gd name="T69" fmla="*/ 204 h 348"/>
              <a:gd name="T70" fmla="*/ 223 w 223"/>
              <a:gd name="T71" fmla="*/ 232 h 348"/>
              <a:gd name="T72" fmla="*/ 216 w 223"/>
              <a:gd name="T73" fmla="*/ 223 h 348"/>
              <a:gd name="T74" fmla="*/ 204 w 223"/>
              <a:gd name="T75" fmla="*/ 223 h 348"/>
              <a:gd name="T76" fmla="*/ 169 w 223"/>
              <a:gd name="T77" fmla="*/ 236 h 348"/>
              <a:gd name="T78" fmla="*/ 179 w 223"/>
              <a:gd name="T79" fmla="*/ 246 h 348"/>
              <a:gd name="T80" fmla="*/ 165 w 223"/>
              <a:gd name="T81" fmla="*/ 247 h 348"/>
              <a:gd name="T82" fmla="*/ 173 w 223"/>
              <a:gd name="T83" fmla="*/ 270 h 348"/>
              <a:gd name="T84" fmla="*/ 175 w 223"/>
              <a:gd name="T85" fmla="*/ 291 h 348"/>
              <a:gd name="T86" fmla="*/ 159 w 223"/>
              <a:gd name="T87" fmla="*/ 337 h 348"/>
              <a:gd name="T88" fmla="*/ 165 w 223"/>
              <a:gd name="T89" fmla="*/ 315 h 348"/>
              <a:gd name="T90" fmla="*/ 139 w 223"/>
              <a:gd name="T91" fmla="*/ 307 h 348"/>
              <a:gd name="T92" fmla="*/ 123 w 223"/>
              <a:gd name="T93" fmla="*/ 309 h 348"/>
              <a:gd name="T94" fmla="*/ 98 w 223"/>
              <a:gd name="T95" fmla="*/ 285 h 348"/>
              <a:gd name="T96" fmla="*/ 84 w 223"/>
              <a:gd name="T97" fmla="*/ 270 h 348"/>
              <a:gd name="T98" fmla="*/ 66 w 223"/>
              <a:gd name="T99" fmla="*/ 261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3" h="348">
                <a:moveTo>
                  <a:pt x="66" y="261"/>
                </a:moveTo>
                <a:lnTo>
                  <a:pt x="59" y="257"/>
                </a:lnTo>
                <a:lnTo>
                  <a:pt x="50" y="250"/>
                </a:lnTo>
                <a:lnTo>
                  <a:pt x="44" y="253"/>
                </a:lnTo>
                <a:lnTo>
                  <a:pt x="29" y="250"/>
                </a:lnTo>
                <a:lnTo>
                  <a:pt x="24" y="241"/>
                </a:lnTo>
                <a:lnTo>
                  <a:pt x="21" y="242"/>
                </a:lnTo>
                <a:lnTo>
                  <a:pt x="3" y="230"/>
                </a:lnTo>
                <a:lnTo>
                  <a:pt x="0" y="223"/>
                </a:lnTo>
                <a:lnTo>
                  <a:pt x="7" y="222"/>
                </a:lnTo>
                <a:lnTo>
                  <a:pt x="6" y="211"/>
                </a:lnTo>
                <a:lnTo>
                  <a:pt x="11" y="204"/>
                </a:lnTo>
                <a:lnTo>
                  <a:pt x="20" y="202"/>
                </a:lnTo>
                <a:lnTo>
                  <a:pt x="28" y="189"/>
                </a:lnTo>
                <a:lnTo>
                  <a:pt x="35" y="179"/>
                </a:lnTo>
                <a:lnTo>
                  <a:pt x="28" y="173"/>
                </a:lnTo>
                <a:lnTo>
                  <a:pt x="32" y="161"/>
                </a:lnTo>
                <a:lnTo>
                  <a:pt x="29" y="142"/>
                </a:lnTo>
                <a:lnTo>
                  <a:pt x="33" y="137"/>
                </a:lnTo>
                <a:lnTo>
                  <a:pt x="30" y="119"/>
                </a:lnTo>
                <a:lnTo>
                  <a:pt x="23" y="108"/>
                </a:lnTo>
                <a:lnTo>
                  <a:pt x="26" y="98"/>
                </a:lnTo>
                <a:lnTo>
                  <a:pt x="32" y="100"/>
                </a:lnTo>
                <a:lnTo>
                  <a:pt x="36" y="94"/>
                </a:lnTo>
                <a:lnTo>
                  <a:pt x="32" y="81"/>
                </a:lnTo>
                <a:lnTo>
                  <a:pt x="34" y="78"/>
                </a:lnTo>
                <a:lnTo>
                  <a:pt x="44" y="79"/>
                </a:lnTo>
                <a:lnTo>
                  <a:pt x="58" y="64"/>
                </a:lnTo>
                <a:lnTo>
                  <a:pt x="66" y="62"/>
                </a:lnTo>
                <a:lnTo>
                  <a:pt x="67" y="55"/>
                </a:lnTo>
                <a:lnTo>
                  <a:pt x="71" y="38"/>
                </a:lnTo>
                <a:lnTo>
                  <a:pt x="82" y="28"/>
                </a:lnTo>
                <a:lnTo>
                  <a:pt x="94" y="28"/>
                </a:lnTo>
                <a:lnTo>
                  <a:pt x="96" y="23"/>
                </a:lnTo>
                <a:lnTo>
                  <a:pt x="110" y="25"/>
                </a:lnTo>
                <a:lnTo>
                  <a:pt x="125" y="15"/>
                </a:lnTo>
                <a:lnTo>
                  <a:pt x="132" y="10"/>
                </a:lnTo>
                <a:lnTo>
                  <a:pt x="142" y="0"/>
                </a:lnTo>
                <a:lnTo>
                  <a:pt x="148" y="1"/>
                </a:lnTo>
                <a:lnTo>
                  <a:pt x="152" y="7"/>
                </a:lnTo>
                <a:lnTo>
                  <a:pt x="149" y="14"/>
                </a:lnTo>
                <a:lnTo>
                  <a:pt x="137" y="17"/>
                </a:lnTo>
                <a:lnTo>
                  <a:pt x="131" y="28"/>
                </a:lnTo>
                <a:lnTo>
                  <a:pt x="124" y="34"/>
                </a:lnTo>
                <a:lnTo>
                  <a:pt x="118" y="41"/>
                </a:lnTo>
                <a:lnTo>
                  <a:pt x="115" y="56"/>
                </a:lnTo>
                <a:lnTo>
                  <a:pt x="109" y="68"/>
                </a:lnTo>
                <a:lnTo>
                  <a:pt x="118" y="70"/>
                </a:lnTo>
                <a:lnTo>
                  <a:pt x="120" y="79"/>
                </a:lnTo>
                <a:lnTo>
                  <a:pt x="124" y="84"/>
                </a:lnTo>
                <a:lnTo>
                  <a:pt x="125" y="92"/>
                </a:lnTo>
                <a:lnTo>
                  <a:pt x="123" y="100"/>
                </a:lnTo>
                <a:lnTo>
                  <a:pt x="123" y="104"/>
                </a:lnTo>
                <a:lnTo>
                  <a:pt x="128" y="106"/>
                </a:lnTo>
                <a:lnTo>
                  <a:pt x="132" y="113"/>
                </a:lnTo>
                <a:lnTo>
                  <a:pt x="156" y="111"/>
                </a:lnTo>
                <a:lnTo>
                  <a:pt x="166" y="114"/>
                </a:lnTo>
                <a:lnTo>
                  <a:pt x="178" y="132"/>
                </a:lnTo>
                <a:lnTo>
                  <a:pt x="186" y="129"/>
                </a:lnTo>
                <a:lnTo>
                  <a:pt x="199" y="131"/>
                </a:lnTo>
                <a:lnTo>
                  <a:pt x="210" y="128"/>
                </a:lnTo>
                <a:lnTo>
                  <a:pt x="216" y="132"/>
                </a:lnTo>
                <a:lnTo>
                  <a:pt x="212" y="143"/>
                </a:lnTo>
                <a:lnTo>
                  <a:pt x="208" y="150"/>
                </a:lnTo>
                <a:lnTo>
                  <a:pt x="206" y="165"/>
                </a:lnTo>
                <a:lnTo>
                  <a:pt x="210" y="179"/>
                </a:lnTo>
                <a:lnTo>
                  <a:pt x="215" y="185"/>
                </a:lnTo>
                <a:lnTo>
                  <a:pt x="215" y="189"/>
                </a:lnTo>
                <a:lnTo>
                  <a:pt x="206" y="200"/>
                </a:lnTo>
                <a:lnTo>
                  <a:pt x="212" y="204"/>
                </a:lnTo>
                <a:lnTo>
                  <a:pt x="217" y="212"/>
                </a:lnTo>
                <a:lnTo>
                  <a:pt x="223" y="232"/>
                </a:lnTo>
                <a:lnTo>
                  <a:pt x="219" y="235"/>
                </a:lnTo>
                <a:lnTo>
                  <a:pt x="216" y="223"/>
                </a:lnTo>
                <a:lnTo>
                  <a:pt x="211" y="216"/>
                </a:lnTo>
                <a:lnTo>
                  <a:pt x="204" y="223"/>
                </a:lnTo>
                <a:lnTo>
                  <a:pt x="169" y="223"/>
                </a:lnTo>
                <a:lnTo>
                  <a:pt x="169" y="236"/>
                </a:lnTo>
                <a:lnTo>
                  <a:pt x="180" y="238"/>
                </a:lnTo>
                <a:lnTo>
                  <a:pt x="179" y="246"/>
                </a:lnTo>
                <a:lnTo>
                  <a:pt x="175" y="244"/>
                </a:lnTo>
                <a:lnTo>
                  <a:pt x="165" y="247"/>
                </a:lnTo>
                <a:lnTo>
                  <a:pt x="165" y="262"/>
                </a:lnTo>
                <a:lnTo>
                  <a:pt x="173" y="270"/>
                </a:lnTo>
                <a:lnTo>
                  <a:pt x="176" y="282"/>
                </a:lnTo>
                <a:lnTo>
                  <a:pt x="175" y="291"/>
                </a:lnTo>
                <a:lnTo>
                  <a:pt x="168" y="348"/>
                </a:lnTo>
                <a:lnTo>
                  <a:pt x="159" y="337"/>
                </a:lnTo>
                <a:lnTo>
                  <a:pt x="153" y="336"/>
                </a:lnTo>
                <a:lnTo>
                  <a:pt x="165" y="315"/>
                </a:lnTo>
                <a:lnTo>
                  <a:pt x="150" y="305"/>
                </a:lnTo>
                <a:lnTo>
                  <a:pt x="139" y="307"/>
                </a:lnTo>
                <a:lnTo>
                  <a:pt x="133" y="303"/>
                </a:lnTo>
                <a:lnTo>
                  <a:pt x="123" y="309"/>
                </a:lnTo>
                <a:lnTo>
                  <a:pt x="109" y="306"/>
                </a:lnTo>
                <a:lnTo>
                  <a:pt x="98" y="285"/>
                </a:lnTo>
                <a:lnTo>
                  <a:pt x="89" y="279"/>
                </a:lnTo>
                <a:lnTo>
                  <a:pt x="84" y="270"/>
                </a:lnTo>
                <a:lnTo>
                  <a:pt x="71" y="260"/>
                </a:lnTo>
                <a:lnTo>
                  <a:pt x="66" y="26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78" name="Freeform 46">
            <a:extLst>
              <a:ext uri="{FF2B5EF4-FFF2-40B4-BE49-F238E27FC236}">
                <a16:creationId xmlns:a16="http://schemas.microsoft.com/office/drawing/2014/main" id="{B588031C-4672-4D86-8A73-5DA34851A450}"/>
              </a:ext>
            </a:extLst>
          </p:cNvPr>
          <p:cNvSpPr>
            <a:spLocks/>
          </p:cNvSpPr>
          <p:nvPr/>
        </p:nvSpPr>
        <p:spPr bwMode="auto">
          <a:xfrm>
            <a:off x="3211512" y="4046539"/>
            <a:ext cx="95250" cy="100013"/>
          </a:xfrm>
          <a:custGeom>
            <a:avLst/>
            <a:gdLst>
              <a:gd name="T0" fmla="*/ 51 w 60"/>
              <a:gd name="T1" fmla="*/ 63 h 63"/>
              <a:gd name="T2" fmla="*/ 41 w 60"/>
              <a:gd name="T3" fmla="*/ 58 h 63"/>
              <a:gd name="T4" fmla="*/ 38 w 60"/>
              <a:gd name="T5" fmla="*/ 53 h 63"/>
              <a:gd name="T6" fmla="*/ 40 w 60"/>
              <a:gd name="T7" fmla="*/ 50 h 63"/>
              <a:gd name="T8" fmla="*/ 40 w 60"/>
              <a:gd name="T9" fmla="*/ 45 h 63"/>
              <a:gd name="T10" fmla="*/ 35 w 60"/>
              <a:gd name="T11" fmla="*/ 40 h 63"/>
              <a:gd name="T12" fmla="*/ 28 w 60"/>
              <a:gd name="T13" fmla="*/ 36 h 63"/>
              <a:gd name="T14" fmla="*/ 22 w 60"/>
              <a:gd name="T15" fmla="*/ 34 h 63"/>
              <a:gd name="T16" fmla="*/ 21 w 60"/>
              <a:gd name="T17" fmla="*/ 28 h 63"/>
              <a:gd name="T18" fmla="*/ 17 w 60"/>
              <a:gd name="T19" fmla="*/ 24 h 63"/>
              <a:gd name="T20" fmla="*/ 18 w 60"/>
              <a:gd name="T21" fmla="*/ 30 h 63"/>
              <a:gd name="T22" fmla="*/ 14 w 60"/>
              <a:gd name="T23" fmla="*/ 35 h 63"/>
              <a:gd name="T24" fmla="*/ 10 w 60"/>
              <a:gd name="T25" fmla="*/ 29 h 63"/>
              <a:gd name="T26" fmla="*/ 4 w 60"/>
              <a:gd name="T27" fmla="*/ 27 h 63"/>
              <a:gd name="T28" fmla="*/ 2 w 60"/>
              <a:gd name="T29" fmla="*/ 23 h 63"/>
              <a:gd name="T30" fmla="*/ 2 w 60"/>
              <a:gd name="T31" fmla="*/ 17 h 63"/>
              <a:gd name="T32" fmla="*/ 5 w 60"/>
              <a:gd name="T33" fmla="*/ 10 h 63"/>
              <a:gd name="T34" fmla="*/ 0 w 60"/>
              <a:gd name="T35" fmla="*/ 7 h 63"/>
              <a:gd name="T36" fmla="*/ 5 w 60"/>
              <a:gd name="T37" fmla="*/ 3 h 63"/>
              <a:gd name="T38" fmla="*/ 8 w 60"/>
              <a:gd name="T39" fmla="*/ 0 h 63"/>
              <a:gd name="T40" fmla="*/ 19 w 60"/>
              <a:gd name="T41" fmla="*/ 6 h 63"/>
              <a:gd name="T42" fmla="*/ 24 w 60"/>
              <a:gd name="T43" fmla="*/ 3 h 63"/>
              <a:gd name="T44" fmla="*/ 29 w 60"/>
              <a:gd name="T45" fmla="*/ 5 h 63"/>
              <a:gd name="T46" fmla="*/ 32 w 60"/>
              <a:gd name="T47" fmla="*/ 9 h 63"/>
              <a:gd name="T48" fmla="*/ 37 w 60"/>
              <a:gd name="T49" fmla="*/ 11 h 63"/>
              <a:gd name="T50" fmla="*/ 42 w 60"/>
              <a:gd name="T51" fmla="*/ 6 h 63"/>
              <a:gd name="T52" fmla="*/ 46 w 60"/>
              <a:gd name="T53" fmla="*/ 17 h 63"/>
              <a:gd name="T54" fmla="*/ 52 w 60"/>
              <a:gd name="T55" fmla="*/ 26 h 63"/>
              <a:gd name="T56" fmla="*/ 60 w 60"/>
              <a:gd name="T57" fmla="*/ 35 h 63"/>
              <a:gd name="T58" fmla="*/ 53 w 60"/>
              <a:gd name="T59" fmla="*/ 36 h 63"/>
              <a:gd name="T60" fmla="*/ 53 w 60"/>
              <a:gd name="T61" fmla="*/ 45 h 63"/>
              <a:gd name="T62" fmla="*/ 57 w 60"/>
              <a:gd name="T63" fmla="*/ 48 h 63"/>
              <a:gd name="T64" fmla="*/ 54 w 60"/>
              <a:gd name="T65" fmla="*/ 51 h 63"/>
              <a:gd name="T66" fmla="*/ 54 w 60"/>
              <a:gd name="T67" fmla="*/ 54 h 63"/>
              <a:gd name="T68" fmla="*/ 52 w 60"/>
              <a:gd name="T69" fmla="*/ 58 h 63"/>
              <a:gd name="T70" fmla="*/ 51 w 60"/>
              <a:gd name="T71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0" h="63">
                <a:moveTo>
                  <a:pt x="51" y="63"/>
                </a:moveTo>
                <a:lnTo>
                  <a:pt x="41" y="58"/>
                </a:lnTo>
                <a:lnTo>
                  <a:pt x="38" y="53"/>
                </a:lnTo>
                <a:lnTo>
                  <a:pt x="40" y="50"/>
                </a:lnTo>
                <a:lnTo>
                  <a:pt x="40" y="45"/>
                </a:lnTo>
                <a:lnTo>
                  <a:pt x="35" y="40"/>
                </a:lnTo>
                <a:lnTo>
                  <a:pt x="28" y="36"/>
                </a:lnTo>
                <a:lnTo>
                  <a:pt x="22" y="34"/>
                </a:lnTo>
                <a:lnTo>
                  <a:pt x="21" y="28"/>
                </a:lnTo>
                <a:lnTo>
                  <a:pt x="17" y="24"/>
                </a:lnTo>
                <a:lnTo>
                  <a:pt x="18" y="30"/>
                </a:lnTo>
                <a:lnTo>
                  <a:pt x="14" y="35"/>
                </a:lnTo>
                <a:lnTo>
                  <a:pt x="10" y="29"/>
                </a:lnTo>
                <a:lnTo>
                  <a:pt x="4" y="27"/>
                </a:lnTo>
                <a:lnTo>
                  <a:pt x="2" y="23"/>
                </a:lnTo>
                <a:lnTo>
                  <a:pt x="2" y="17"/>
                </a:lnTo>
                <a:lnTo>
                  <a:pt x="5" y="10"/>
                </a:lnTo>
                <a:lnTo>
                  <a:pt x="0" y="7"/>
                </a:lnTo>
                <a:lnTo>
                  <a:pt x="5" y="3"/>
                </a:lnTo>
                <a:lnTo>
                  <a:pt x="8" y="0"/>
                </a:lnTo>
                <a:lnTo>
                  <a:pt x="19" y="6"/>
                </a:lnTo>
                <a:lnTo>
                  <a:pt x="24" y="3"/>
                </a:lnTo>
                <a:lnTo>
                  <a:pt x="29" y="5"/>
                </a:lnTo>
                <a:lnTo>
                  <a:pt x="32" y="9"/>
                </a:lnTo>
                <a:lnTo>
                  <a:pt x="37" y="11"/>
                </a:lnTo>
                <a:lnTo>
                  <a:pt x="42" y="6"/>
                </a:lnTo>
                <a:lnTo>
                  <a:pt x="46" y="17"/>
                </a:lnTo>
                <a:lnTo>
                  <a:pt x="52" y="26"/>
                </a:lnTo>
                <a:lnTo>
                  <a:pt x="60" y="35"/>
                </a:lnTo>
                <a:lnTo>
                  <a:pt x="53" y="36"/>
                </a:lnTo>
                <a:lnTo>
                  <a:pt x="53" y="45"/>
                </a:lnTo>
                <a:lnTo>
                  <a:pt x="57" y="48"/>
                </a:lnTo>
                <a:lnTo>
                  <a:pt x="54" y="51"/>
                </a:lnTo>
                <a:lnTo>
                  <a:pt x="54" y="54"/>
                </a:lnTo>
                <a:lnTo>
                  <a:pt x="52" y="58"/>
                </a:lnTo>
                <a:lnTo>
                  <a:pt x="51" y="6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79" name="Freeform 47">
            <a:extLst>
              <a:ext uri="{FF2B5EF4-FFF2-40B4-BE49-F238E27FC236}">
                <a16:creationId xmlns:a16="http://schemas.microsoft.com/office/drawing/2014/main" id="{282E4243-5156-4347-BA42-B50A2D344A76}"/>
              </a:ext>
            </a:extLst>
          </p:cNvPr>
          <p:cNvSpPr>
            <a:spLocks/>
          </p:cNvSpPr>
          <p:nvPr/>
        </p:nvSpPr>
        <p:spPr bwMode="auto">
          <a:xfrm>
            <a:off x="3279776" y="3652837"/>
            <a:ext cx="301625" cy="109538"/>
          </a:xfrm>
          <a:custGeom>
            <a:avLst/>
            <a:gdLst>
              <a:gd name="T0" fmla="*/ 53 w 190"/>
              <a:gd name="T1" fmla="*/ 0 h 69"/>
              <a:gd name="T2" fmla="*/ 68 w 190"/>
              <a:gd name="T3" fmla="*/ 1 h 69"/>
              <a:gd name="T4" fmla="*/ 82 w 190"/>
              <a:gd name="T5" fmla="*/ 1 h 69"/>
              <a:gd name="T6" fmla="*/ 98 w 190"/>
              <a:gd name="T7" fmla="*/ 8 h 69"/>
              <a:gd name="T8" fmla="*/ 104 w 190"/>
              <a:gd name="T9" fmla="*/ 16 h 69"/>
              <a:gd name="T10" fmla="*/ 121 w 190"/>
              <a:gd name="T11" fmla="*/ 14 h 69"/>
              <a:gd name="T12" fmla="*/ 127 w 190"/>
              <a:gd name="T13" fmla="*/ 19 h 69"/>
              <a:gd name="T14" fmla="*/ 140 w 190"/>
              <a:gd name="T15" fmla="*/ 31 h 69"/>
              <a:gd name="T16" fmla="*/ 150 w 190"/>
              <a:gd name="T17" fmla="*/ 41 h 69"/>
              <a:gd name="T18" fmla="*/ 156 w 190"/>
              <a:gd name="T19" fmla="*/ 40 h 69"/>
              <a:gd name="T20" fmla="*/ 166 w 190"/>
              <a:gd name="T21" fmla="*/ 45 h 69"/>
              <a:gd name="T22" fmla="*/ 164 w 190"/>
              <a:gd name="T23" fmla="*/ 51 h 69"/>
              <a:gd name="T24" fmla="*/ 177 w 190"/>
              <a:gd name="T25" fmla="*/ 51 h 69"/>
              <a:gd name="T26" fmla="*/ 190 w 190"/>
              <a:gd name="T27" fmla="*/ 60 h 69"/>
              <a:gd name="T28" fmla="*/ 187 w 190"/>
              <a:gd name="T29" fmla="*/ 65 h 69"/>
              <a:gd name="T30" fmla="*/ 175 w 190"/>
              <a:gd name="T31" fmla="*/ 67 h 69"/>
              <a:gd name="T32" fmla="*/ 163 w 190"/>
              <a:gd name="T33" fmla="*/ 68 h 69"/>
              <a:gd name="T34" fmla="*/ 151 w 190"/>
              <a:gd name="T35" fmla="*/ 67 h 69"/>
              <a:gd name="T36" fmla="*/ 124 w 190"/>
              <a:gd name="T37" fmla="*/ 69 h 69"/>
              <a:gd name="T38" fmla="*/ 138 w 190"/>
              <a:gd name="T39" fmla="*/ 57 h 69"/>
              <a:gd name="T40" fmla="*/ 131 w 190"/>
              <a:gd name="T41" fmla="*/ 52 h 69"/>
              <a:gd name="T42" fmla="*/ 120 w 190"/>
              <a:gd name="T43" fmla="*/ 50 h 69"/>
              <a:gd name="T44" fmla="*/ 114 w 190"/>
              <a:gd name="T45" fmla="*/ 45 h 69"/>
              <a:gd name="T46" fmla="*/ 112 w 190"/>
              <a:gd name="T47" fmla="*/ 33 h 69"/>
              <a:gd name="T48" fmla="*/ 101 w 190"/>
              <a:gd name="T49" fmla="*/ 34 h 69"/>
              <a:gd name="T50" fmla="*/ 86 w 190"/>
              <a:gd name="T51" fmla="*/ 28 h 69"/>
              <a:gd name="T52" fmla="*/ 81 w 190"/>
              <a:gd name="T53" fmla="*/ 24 h 69"/>
              <a:gd name="T54" fmla="*/ 58 w 190"/>
              <a:gd name="T55" fmla="*/ 20 h 69"/>
              <a:gd name="T56" fmla="*/ 52 w 190"/>
              <a:gd name="T57" fmla="*/ 16 h 69"/>
              <a:gd name="T58" fmla="*/ 60 w 190"/>
              <a:gd name="T59" fmla="*/ 11 h 69"/>
              <a:gd name="T60" fmla="*/ 42 w 190"/>
              <a:gd name="T61" fmla="*/ 10 h 69"/>
              <a:gd name="T62" fmla="*/ 28 w 190"/>
              <a:gd name="T63" fmla="*/ 21 h 69"/>
              <a:gd name="T64" fmla="*/ 20 w 190"/>
              <a:gd name="T65" fmla="*/ 21 h 69"/>
              <a:gd name="T66" fmla="*/ 17 w 190"/>
              <a:gd name="T67" fmla="*/ 26 h 69"/>
              <a:gd name="T68" fmla="*/ 7 w 190"/>
              <a:gd name="T69" fmla="*/ 28 h 69"/>
              <a:gd name="T70" fmla="*/ 0 w 190"/>
              <a:gd name="T71" fmla="*/ 27 h 69"/>
              <a:gd name="T72" fmla="*/ 11 w 190"/>
              <a:gd name="T73" fmla="*/ 20 h 69"/>
              <a:gd name="T74" fmla="*/ 16 w 190"/>
              <a:gd name="T75" fmla="*/ 13 h 69"/>
              <a:gd name="T76" fmla="*/ 25 w 190"/>
              <a:gd name="T77" fmla="*/ 8 h 69"/>
              <a:gd name="T78" fmla="*/ 34 w 190"/>
              <a:gd name="T79" fmla="*/ 4 h 69"/>
              <a:gd name="T80" fmla="*/ 48 w 190"/>
              <a:gd name="T81" fmla="*/ 2 h 69"/>
              <a:gd name="T82" fmla="*/ 53 w 190"/>
              <a:gd name="T8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90" h="69">
                <a:moveTo>
                  <a:pt x="53" y="0"/>
                </a:moveTo>
                <a:lnTo>
                  <a:pt x="68" y="1"/>
                </a:lnTo>
                <a:lnTo>
                  <a:pt x="82" y="1"/>
                </a:lnTo>
                <a:lnTo>
                  <a:pt x="98" y="8"/>
                </a:lnTo>
                <a:lnTo>
                  <a:pt x="104" y="16"/>
                </a:lnTo>
                <a:lnTo>
                  <a:pt x="121" y="14"/>
                </a:lnTo>
                <a:lnTo>
                  <a:pt x="127" y="19"/>
                </a:lnTo>
                <a:lnTo>
                  <a:pt x="140" y="31"/>
                </a:lnTo>
                <a:lnTo>
                  <a:pt x="150" y="41"/>
                </a:lnTo>
                <a:lnTo>
                  <a:pt x="156" y="40"/>
                </a:lnTo>
                <a:lnTo>
                  <a:pt x="166" y="45"/>
                </a:lnTo>
                <a:lnTo>
                  <a:pt x="164" y="51"/>
                </a:lnTo>
                <a:lnTo>
                  <a:pt x="177" y="51"/>
                </a:lnTo>
                <a:lnTo>
                  <a:pt x="190" y="60"/>
                </a:lnTo>
                <a:lnTo>
                  <a:pt x="187" y="65"/>
                </a:lnTo>
                <a:lnTo>
                  <a:pt x="175" y="67"/>
                </a:lnTo>
                <a:lnTo>
                  <a:pt x="163" y="68"/>
                </a:lnTo>
                <a:lnTo>
                  <a:pt x="151" y="67"/>
                </a:lnTo>
                <a:lnTo>
                  <a:pt x="124" y="69"/>
                </a:lnTo>
                <a:lnTo>
                  <a:pt x="138" y="57"/>
                </a:lnTo>
                <a:lnTo>
                  <a:pt x="131" y="52"/>
                </a:lnTo>
                <a:lnTo>
                  <a:pt x="120" y="50"/>
                </a:lnTo>
                <a:lnTo>
                  <a:pt x="114" y="45"/>
                </a:lnTo>
                <a:lnTo>
                  <a:pt x="112" y="33"/>
                </a:lnTo>
                <a:lnTo>
                  <a:pt x="101" y="34"/>
                </a:lnTo>
                <a:lnTo>
                  <a:pt x="86" y="28"/>
                </a:lnTo>
                <a:lnTo>
                  <a:pt x="81" y="24"/>
                </a:lnTo>
                <a:lnTo>
                  <a:pt x="58" y="20"/>
                </a:lnTo>
                <a:lnTo>
                  <a:pt x="52" y="16"/>
                </a:lnTo>
                <a:lnTo>
                  <a:pt x="60" y="11"/>
                </a:lnTo>
                <a:lnTo>
                  <a:pt x="42" y="10"/>
                </a:lnTo>
                <a:lnTo>
                  <a:pt x="28" y="21"/>
                </a:lnTo>
                <a:lnTo>
                  <a:pt x="20" y="21"/>
                </a:lnTo>
                <a:lnTo>
                  <a:pt x="17" y="26"/>
                </a:lnTo>
                <a:lnTo>
                  <a:pt x="7" y="28"/>
                </a:lnTo>
                <a:lnTo>
                  <a:pt x="0" y="27"/>
                </a:lnTo>
                <a:lnTo>
                  <a:pt x="11" y="20"/>
                </a:lnTo>
                <a:lnTo>
                  <a:pt x="16" y="13"/>
                </a:lnTo>
                <a:lnTo>
                  <a:pt x="25" y="8"/>
                </a:lnTo>
                <a:lnTo>
                  <a:pt x="34" y="4"/>
                </a:lnTo>
                <a:lnTo>
                  <a:pt x="48" y="2"/>
                </a:lnTo>
                <a:lnTo>
                  <a:pt x="53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80" name="Freeform 48">
            <a:extLst>
              <a:ext uri="{FF2B5EF4-FFF2-40B4-BE49-F238E27FC236}">
                <a16:creationId xmlns:a16="http://schemas.microsoft.com/office/drawing/2014/main" id="{75AC694B-3475-444F-9C06-EAF2812D084F}"/>
              </a:ext>
            </a:extLst>
          </p:cNvPr>
          <p:cNvSpPr>
            <a:spLocks/>
          </p:cNvSpPr>
          <p:nvPr/>
        </p:nvSpPr>
        <p:spPr bwMode="auto">
          <a:xfrm>
            <a:off x="6604001" y="3241676"/>
            <a:ext cx="49213" cy="22225"/>
          </a:xfrm>
          <a:custGeom>
            <a:avLst/>
            <a:gdLst>
              <a:gd name="T0" fmla="*/ 0 w 31"/>
              <a:gd name="T1" fmla="*/ 11 h 14"/>
              <a:gd name="T2" fmla="*/ 1 w 31"/>
              <a:gd name="T3" fmla="*/ 11 h 14"/>
              <a:gd name="T4" fmla="*/ 3 w 31"/>
              <a:gd name="T5" fmla="*/ 6 h 14"/>
              <a:gd name="T6" fmla="*/ 16 w 31"/>
              <a:gd name="T7" fmla="*/ 6 h 14"/>
              <a:gd name="T8" fmla="*/ 31 w 31"/>
              <a:gd name="T9" fmla="*/ 0 h 14"/>
              <a:gd name="T10" fmla="*/ 20 w 31"/>
              <a:gd name="T11" fmla="*/ 9 h 14"/>
              <a:gd name="T12" fmla="*/ 22 w 31"/>
              <a:gd name="T13" fmla="*/ 12 h 14"/>
              <a:gd name="T14" fmla="*/ 20 w 31"/>
              <a:gd name="T15" fmla="*/ 12 h 14"/>
              <a:gd name="T16" fmla="*/ 17 w 31"/>
              <a:gd name="T17" fmla="*/ 13 h 14"/>
              <a:gd name="T18" fmla="*/ 14 w 31"/>
              <a:gd name="T19" fmla="*/ 13 h 14"/>
              <a:gd name="T20" fmla="*/ 13 w 31"/>
              <a:gd name="T21" fmla="*/ 14 h 14"/>
              <a:gd name="T22" fmla="*/ 13 w 31"/>
              <a:gd name="T23" fmla="*/ 12 h 14"/>
              <a:gd name="T24" fmla="*/ 11 w 31"/>
              <a:gd name="T25" fmla="*/ 10 h 14"/>
              <a:gd name="T26" fmla="*/ 8 w 31"/>
              <a:gd name="T27" fmla="*/ 10 h 14"/>
              <a:gd name="T28" fmla="*/ 4 w 31"/>
              <a:gd name="T29" fmla="*/ 12 h 14"/>
              <a:gd name="T30" fmla="*/ 0 w 31"/>
              <a:gd name="T31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" h="14">
                <a:moveTo>
                  <a:pt x="0" y="11"/>
                </a:moveTo>
                <a:lnTo>
                  <a:pt x="1" y="11"/>
                </a:lnTo>
                <a:lnTo>
                  <a:pt x="3" y="6"/>
                </a:lnTo>
                <a:lnTo>
                  <a:pt x="16" y="6"/>
                </a:lnTo>
                <a:lnTo>
                  <a:pt x="31" y="0"/>
                </a:lnTo>
                <a:lnTo>
                  <a:pt x="20" y="9"/>
                </a:lnTo>
                <a:lnTo>
                  <a:pt x="22" y="12"/>
                </a:lnTo>
                <a:lnTo>
                  <a:pt x="20" y="12"/>
                </a:lnTo>
                <a:lnTo>
                  <a:pt x="17" y="13"/>
                </a:lnTo>
                <a:lnTo>
                  <a:pt x="14" y="13"/>
                </a:lnTo>
                <a:lnTo>
                  <a:pt x="13" y="14"/>
                </a:lnTo>
                <a:lnTo>
                  <a:pt x="13" y="12"/>
                </a:lnTo>
                <a:lnTo>
                  <a:pt x="11" y="10"/>
                </a:lnTo>
                <a:lnTo>
                  <a:pt x="8" y="10"/>
                </a:lnTo>
                <a:lnTo>
                  <a:pt x="4" y="12"/>
                </a:lnTo>
                <a:lnTo>
                  <a:pt x="0" y="11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81" name="Freeform 49">
            <a:extLst>
              <a:ext uri="{FF2B5EF4-FFF2-40B4-BE49-F238E27FC236}">
                <a16:creationId xmlns:a16="http://schemas.microsoft.com/office/drawing/2014/main" id="{3860E14E-F92F-4FDE-9B79-9EF9F524CA14}"/>
              </a:ext>
            </a:extLst>
          </p:cNvPr>
          <p:cNvSpPr>
            <a:spLocks/>
          </p:cNvSpPr>
          <p:nvPr/>
        </p:nvSpPr>
        <p:spPr bwMode="auto">
          <a:xfrm>
            <a:off x="6591301" y="3257550"/>
            <a:ext cx="49213" cy="19050"/>
          </a:xfrm>
          <a:custGeom>
            <a:avLst/>
            <a:gdLst>
              <a:gd name="T0" fmla="*/ 30 w 31"/>
              <a:gd name="T1" fmla="*/ 2 h 12"/>
              <a:gd name="T2" fmla="*/ 31 w 31"/>
              <a:gd name="T3" fmla="*/ 4 h 12"/>
              <a:gd name="T4" fmla="*/ 14 w 31"/>
              <a:gd name="T5" fmla="*/ 12 h 12"/>
              <a:gd name="T6" fmla="*/ 5 w 31"/>
              <a:gd name="T7" fmla="*/ 10 h 12"/>
              <a:gd name="T8" fmla="*/ 0 w 31"/>
              <a:gd name="T9" fmla="*/ 2 h 12"/>
              <a:gd name="T10" fmla="*/ 8 w 31"/>
              <a:gd name="T11" fmla="*/ 1 h 12"/>
              <a:gd name="T12" fmla="*/ 12 w 31"/>
              <a:gd name="T13" fmla="*/ 2 h 12"/>
              <a:gd name="T14" fmla="*/ 16 w 31"/>
              <a:gd name="T15" fmla="*/ 0 h 12"/>
              <a:gd name="T16" fmla="*/ 19 w 31"/>
              <a:gd name="T17" fmla="*/ 0 h 12"/>
              <a:gd name="T18" fmla="*/ 21 w 31"/>
              <a:gd name="T19" fmla="*/ 2 h 12"/>
              <a:gd name="T20" fmla="*/ 21 w 31"/>
              <a:gd name="T21" fmla="*/ 4 h 12"/>
              <a:gd name="T22" fmla="*/ 22 w 31"/>
              <a:gd name="T23" fmla="*/ 3 h 12"/>
              <a:gd name="T24" fmla="*/ 25 w 31"/>
              <a:gd name="T25" fmla="*/ 3 h 12"/>
              <a:gd name="T26" fmla="*/ 28 w 31"/>
              <a:gd name="T27" fmla="*/ 2 h 12"/>
              <a:gd name="T28" fmla="*/ 30 w 31"/>
              <a:gd name="T29" fmla="*/ 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1" h="12">
                <a:moveTo>
                  <a:pt x="30" y="2"/>
                </a:moveTo>
                <a:lnTo>
                  <a:pt x="31" y="4"/>
                </a:lnTo>
                <a:lnTo>
                  <a:pt x="14" y="12"/>
                </a:lnTo>
                <a:lnTo>
                  <a:pt x="5" y="10"/>
                </a:lnTo>
                <a:lnTo>
                  <a:pt x="0" y="2"/>
                </a:lnTo>
                <a:lnTo>
                  <a:pt x="8" y="1"/>
                </a:lnTo>
                <a:lnTo>
                  <a:pt x="12" y="2"/>
                </a:lnTo>
                <a:lnTo>
                  <a:pt x="16" y="0"/>
                </a:lnTo>
                <a:lnTo>
                  <a:pt x="19" y="0"/>
                </a:lnTo>
                <a:lnTo>
                  <a:pt x="21" y="2"/>
                </a:lnTo>
                <a:lnTo>
                  <a:pt x="21" y="4"/>
                </a:lnTo>
                <a:lnTo>
                  <a:pt x="22" y="3"/>
                </a:lnTo>
                <a:lnTo>
                  <a:pt x="25" y="3"/>
                </a:lnTo>
                <a:lnTo>
                  <a:pt x="28" y="2"/>
                </a:lnTo>
                <a:lnTo>
                  <a:pt x="30" y="2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82" name="Freeform 50">
            <a:extLst>
              <a:ext uri="{FF2B5EF4-FFF2-40B4-BE49-F238E27FC236}">
                <a16:creationId xmlns:a16="http://schemas.microsoft.com/office/drawing/2014/main" id="{326AD6B5-BDE2-4F2E-BAEE-BA726AE972C5}"/>
              </a:ext>
            </a:extLst>
          </p:cNvPr>
          <p:cNvSpPr>
            <a:spLocks/>
          </p:cNvSpPr>
          <p:nvPr/>
        </p:nvSpPr>
        <p:spPr bwMode="auto">
          <a:xfrm>
            <a:off x="6015038" y="2738437"/>
            <a:ext cx="169863" cy="82550"/>
          </a:xfrm>
          <a:custGeom>
            <a:avLst/>
            <a:gdLst>
              <a:gd name="T0" fmla="*/ 79 w 107"/>
              <a:gd name="T1" fmla="*/ 51 h 52"/>
              <a:gd name="T2" fmla="*/ 71 w 107"/>
              <a:gd name="T3" fmla="*/ 48 h 52"/>
              <a:gd name="T4" fmla="*/ 63 w 107"/>
              <a:gd name="T5" fmla="*/ 49 h 52"/>
              <a:gd name="T6" fmla="*/ 50 w 107"/>
              <a:gd name="T7" fmla="*/ 43 h 52"/>
              <a:gd name="T8" fmla="*/ 45 w 107"/>
              <a:gd name="T9" fmla="*/ 44 h 52"/>
              <a:gd name="T10" fmla="*/ 37 w 107"/>
              <a:gd name="T11" fmla="*/ 52 h 52"/>
              <a:gd name="T12" fmla="*/ 24 w 107"/>
              <a:gd name="T13" fmla="*/ 46 h 52"/>
              <a:gd name="T14" fmla="*/ 14 w 107"/>
              <a:gd name="T15" fmla="*/ 37 h 52"/>
              <a:gd name="T16" fmla="*/ 6 w 107"/>
              <a:gd name="T17" fmla="*/ 32 h 52"/>
              <a:gd name="T18" fmla="*/ 4 w 107"/>
              <a:gd name="T19" fmla="*/ 24 h 52"/>
              <a:gd name="T20" fmla="*/ 0 w 107"/>
              <a:gd name="T21" fmla="*/ 18 h 52"/>
              <a:gd name="T22" fmla="*/ 12 w 107"/>
              <a:gd name="T23" fmla="*/ 13 h 52"/>
              <a:gd name="T24" fmla="*/ 17 w 107"/>
              <a:gd name="T25" fmla="*/ 8 h 52"/>
              <a:gd name="T26" fmla="*/ 28 w 107"/>
              <a:gd name="T27" fmla="*/ 4 h 52"/>
              <a:gd name="T28" fmla="*/ 32 w 107"/>
              <a:gd name="T29" fmla="*/ 0 h 52"/>
              <a:gd name="T30" fmla="*/ 36 w 107"/>
              <a:gd name="T31" fmla="*/ 3 h 52"/>
              <a:gd name="T32" fmla="*/ 43 w 107"/>
              <a:gd name="T33" fmla="*/ 1 h 52"/>
              <a:gd name="T34" fmla="*/ 51 w 107"/>
              <a:gd name="T35" fmla="*/ 7 h 52"/>
              <a:gd name="T36" fmla="*/ 63 w 107"/>
              <a:gd name="T37" fmla="*/ 9 h 52"/>
              <a:gd name="T38" fmla="*/ 63 w 107"/>
              <a:gd name="T39" fmla="*/ 15 h 52"/>
              <a:gd name="T40" fmla="*/ 72 w 107"/>
              <a:gd name="T41" fmla="*/ 19 h 52"/>
              <a:gd name="T42" fmla="*/ 74 w 107"/>
              <a:gd name="T43" fmla="*/ 14 h 52"/>
              <a:gd name="T44" fmla="*/ 85 w 107"/>
              <a:gd name="T45" fmla="*/ 16 h 52"/>
              <a:gd name="T46" fmla="*/ 87 w 107"/>
              <a:gd name="T47" fmla="*/ 22 h 52"/>
              <a:gd name="T48" fmla="*/ 99 w 107"/>
              <a:gd name="T49" fmla="*/ 23 h 52"/>
              <a:gd name="T50" fmla="*/ 107 w 107"/>
              <a:gd name="T51" fmla="*/ 33 h 52"/>
              <a:gd name="T52" fmla="*/ 103 w 107"/>
              <a:gd name="T53" fmla="*/ 33 h 52"/>
              <a:gd name="T54" fmla="*/ 100 w 107"/>
              <a:gd name="T55" fmla="*/ 37 h 52"/>
              <a:gd name="T56" fmla="*/ 97 w 107"/>
              <a:gd name="T57" fmla="*/ 38 h 52"/>
              <a:gd name="T58" fmla="*/ 96 w 107"/>
              <a:gd name="T59" fmla="*/ 42 h 52"/>
              <a:gd name="T60" fmla="*/ 93 w 107"/>
              <a:gd name="T61" fmla="*/ 43 h 52"/>
              <a:gd name="T62" fmla="*/ 93 w 107"/>
              <a:gd name="T63" fmla="*/ 45 h 52"/>
              <a:gd name="T64" fmla="*/ 88 w 107"/>
              <a:gd name="T65" fmla="*/ 47 h 52"/>
              <a:gd name="T66" fmla="*/ 80 w 107"/>
              <a:gd name="T67" fmla="*/ 47 h 52"/>
              <a:gd name="T68" fmla="*/ 79 w 107"/>
              <a:gd name="T69" fmla="*/ 51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7" h="52">
                <a:moveTo>
                  <a:pt x="79" y="51"/>
                </a:moveTo>
                <a:lnTo>
                  <a:pt x="71" y="48"/>
                </a:lnTo>
                <a:lnTo>
                  <a:pt x="63" y="49"/>
                </a:lnTo>
                <a:lnTo>
                  <a:pt x="50" y="43"/>
                </a:lnTo>
                <a:lnTo>
                  <a:pt x="45" y="44"/>
                </a:lnTo>
                <a:lnTo>
                  <a:pt x="37" y="52"/>
                </a:lnTo>
                <a:lnTo>
                  <a:pt x="24" y="46"/>
                </a:lnTo>
                <a:lnTo>
                  <a:pt x="14" y="37"/>
                </a:lnTo>
                <a:lnTo>
                  <a:pt x="6" y="32"/>
                </a:lnTo>
                <a:lnTo>
                  <a:pt x="4" y="24"/>
                </a:lnTo>
                <a:lnTo>
                  <a:pt x="0" y="18"/>
                </a:lnTo>
                <a:lnTo>
                  <a:pt x="12" y="13"/>
                </a:lnTo>
                <a:lnTo>
                  <a:pt x="17" y="8"/>
                </a:lnTo>
                <a:lnTo>
                  <a:pt x="28" y="4"/>
                </a:lnTo>
                <a:lnTo>
                  <a:pt x="32" y="0"/>
                </a:lnTo>
                <a:lnTo>
                  <a:pt x="36" y="3"/>
                </a:lnTo>
                <a:lnTo>
                  <a:pt x="43" y="1"/>
                </a:lnTo>
                <a:lnTo>
                  <a:pt x="51" y="7"/>
                </a:lnTo>
                <a:lnTo>
                  <a:pt x="63" y="9"/>
                </a:lnTo>
                <a:lnTo>
                  <a:pt x="63" y="15"/>
                </a:lnTo>
                <a:lnTo>
                  <a:pt x="72" y="19"/>
                </a:lnTo>
                <a:lnTo>
                  <a:pt x="74" y="14"/>
                </a:lnTo>
                <a:lnTo>
                  <a:pt x="85" y="16"/>
                </a:lnTo>
                <a:lnTo>
                  <a:pt x="87" y="22"/>
                </a:lnTo>
                <a:lnTo>
                  <a:pt x="99" y="23"/>
                </a:lnTo>
                <a:lnTo>
                  <a:pt x="107" y="33"/>
                </a:lnTo>
                <a:lnTo>
                  <a:pt x="103" y="33"/>
                </a:lnTo>
                <a:lnTo>
                  <a:pt x="100" y="37"/>
                </a:lnTo>
                <a:lnTo>
                  <a:pt x="97" y="38"/>
                </a:lnTo>
                <a:lnTo>
                  <a:pt x="96" y="42"/>
                </a:lnTo>
                <a:lnTo>
                  <a:pt x="93" y="43"/>
                </a:lnTo>
                <a:lnTo>
                  <a:pt x="93" y="45"/>
                </a:lnTo>
                <a:lnTo>
                  <a:pt x="88" y="47"/>
                </a:lnTo>
                <a:lnTo>
                  <a:pt x="80" y="47"/>
                </a:lnTo>
                <a:lnTo>
                  <a:pt x="79" y="51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83" name="Freeform 51">
            <a:extLst>
              <a:ext uri="{FF2B5EF4-FFF2-40B4-BE49-F238E27FC236}">
                <a16:creationId xmlns:a16="http://schemas.microsoft.com/office/drawing/2014/main" id="{9DE71A85-92A9-4EEC-A372-BA8135E399DD}"/>
              </a:ext>
            </a:extLst>
          </p:cNvPr>
          <p:cNvSpPr>
            <a:spLocks/>
          </p:cNvSpPr>
          <p:nvPr/>
        </p:nvSpPr>
        <p:spPr bwMode="auto">
          <a:xfrm>
            <a:off x="5856288" y="2616201"/>
            <a:ext cx="227013" cy="246063"/>
          </a:xfrm>
          <a:custGeom>
            <a:avLst/>
            <a:gdLst>
              <a:gd name="T0" fmla="*/ 58 w 143"/>
              <a:gd name="T1" fmla="*/ 0 h 155"/>
              <a:gd name="T2" fmla="*/ 59 w 143"/>
              <a:gd name="T3" fmla="*/ 8 h 155"/>
              <a:gd name="T4" fmla="*/ 75 w 143"/>
              <a:gd name="T5" fmla="*/ 12 h 155"/>
              <a:gd name="T6" fmla="*/ 75 w 143"/>
              <a:gd name="T7" fmla="*/ 20 h 155"/>
              <a:gd name="T8" fmla="*/ 90 w 143"/>
              <a:gd name="T9" fmla="*/ 16 h 155"/>
              <a:gd name="T10" fmla="*/ 99 w 143"/>
              <a:gd name="T11" fmla="*/ 10 h 155"/>
              <a:gd name="T12" fmla="*/ 117 w 143"/>
              <a:gd name="T13" fmla="*/ 18 h 155"/>
              <a:gd name="T14" fmla="*/ 125 w 143"/>
              <a:gd name="T15" fmla="*/ 25 h 155"/>
              <a:gd name="T16" fmla="*/ 129 w 143"/>
              <a:gd name="T17" fmla="*/ 35 h 155"/>
              <a:gd name="T18" fmla="*/ 125 w 143"/>
              <a:gd name="T19" fmla="*/ 40 h 155"/>
              <a:gd name="T20" fmla="*/ 131 w 143"/>
              <a:gd name="T21" fmla="*/ 47 h 155"/>
              <a:gd name="T22" fmla="*/ 136 w 143"/>
              <a:gd name="T23" fmla="*/ 58 h 155"/>
              <a:gd name="T24" fmla="*/ 136 w 143"/>
              <a:gd name="T25" fmla="*/ 65 h 155"/>
              <a:gd name="T26" fmla="*/ 143 w 143"/>
              <a:gd name="T27" fmla="*/ 78 h 155"/>
              <a:gd name="T28" fmla="*/ 136 w 143"/>
              <a:gd name="T29" fmla="*/ 80 h 155"/>
              <a:gd name="T30" fmla="*/ 132 w 143"/>
              <a:gd name="T31" fmla="*/ 77 h 155"/>
              <a:gd name="T32" fmla="*/ 128 w 143"/>
              <a:gd name="T33" fmla="*/ 81 h 155"/>
              <a:gd name="T34" fmla="*/ 117 w 143"/>
              <a:gd name="T35" fmla="*/ 85 h 155"/>
              <a:gd name="T36" fmla="*/ 112 w 143"/>
              <a:gd name="T37" fmla="*/ 90 h 155"/>
              <a:gd name="T38" fmla="*/ 100 w 143"/>
              <a:gd name="T39" fmla="*/ 95 h 155"/>
              <a:gd name="T40" fmla="*/ 104 w 143"/>
              <a:gd name="T41" fmla="*/ 101 h 155"/>
              <a:gd name="T42" fmla="*/ 106 w 143"/>
              <a:gd name="T43" fmla="*/ 109 h 155"/>
              <a:gd name="T44" fmla="*/ 114 w 143"/>
              <a:gd name="T45" fmla="*/ 114 h 155"/>
              <a:gd name="T46" fmla="*/ 124 w 143"/>
              <a:gd name="T47" fmla="*/ 123 h 155"/>
              <a:gd name="T48" fmla="*/ 119 w 143"/>
              <a:gd name="T49" fmla="*/ 132 h 155"/>
              <a:gd name="T50" fmla="*/ 113 w 143"/>
              <a:gd name="T51" fmla="*/ 135 h 155"/>
              <a:gd name="T52" fmla="*/ 117 w 143"/>
              <a:gd name="T53" fmla="*/ 148 h 155"/>
              <a:gd name="T54" fmla="*/ 115 w 143"/>
              <a:gd name="T55" fmla="*/ 151 h 155"/>
              <a:gd name="T56" fmla="*/ 110 w 143"/>
              <a:gd name="T57" fmla="*/ 147 h 155"/>
              <a:gd name="T58" fmla="*/ 102 w 143"/>
              <a:gd name="T59" fmla="*/ 147 h 155"/>
              <a:gd name="T60" fmla="*/ 91 w 143"/>
              <a:gd name="T61" fmla="*/ 150 h 155"/>
              <a:gd name="T62" fmla="*/ 76 w 143"/>
              <a:gd name="T63" fmla="*/ 149 h 155"/>
              <a:gd name="T64" fmla="*/ 75 w 143"/>
              <a:gd name="T65" fmla="*/ 155 h 155"/>
              <a:gd name="T66" fmla="*/ 66 w 143"/>
              <a:gd name="T67" fmla="*/ 149 h 155"/>
              <a:gd name="T68" fmla="*/ 61 w 143"/>
              <a:gd name="T69" fmla="*/ 150 h 155"/>
              <a:gd name="T70" fmla="*/ 44 w 143"/>
              <a:gd name="T71" fmla="*/ 144 h 155"/>
              <a:gd name="T72" fmla="*/ 40 w 143"/>
              <a:gd name="T73" fmla="*/ 148 h 155"/>
              <a:gd name="T74" fmla="*/ 26 w 143"/>
              <a:gd name="T75" fmla="*/ 148 h 155"/>
              <a:gd name="T76" fmla="*/ 28 w 143"/>
              <a:gd name="T77" fmla="*/ 134 h 155"/>
              <a:gd name="T78" fmla="*/ 35 w 143"/>
              <a:gd name="T79" fmla="*/ 120 h 155"/>
              <a:gd name="T80" fmla="*/ 12 w 143"/>
              <a:gd name="T81" fmla="*/ 116 h 155"/>
              <a:gd name="T82" fmla="*/ 4 w 143"/>
              <a:gd name="T83" fmla="*/ 111 h 155"/>
              <a:gd name="T84" fmla="*/ 5 w 143"/>
              <a:gd name="T85" fmla="*/ 102 h 155"/>
              <a:gd name="T86" fmla="*/ 2 w 143"/>
              <a:gd name="T87" fmla="*/ 97 h 155"/>
              <a:gd name="T88" fmla="*/ 3 w 143"/>
              <a:gd name="T89" fmla="*/ 84 h 155"/>
              <a:gd name="T90" fmla="*/ 0 w 143"/>
              <a:gd name="T91" fmla="*/ 63 h 155"/>
              <a:gd name="T92" fmla="*/ 9 w 143"/>
              <a:gd name="T93" fmla="*/ 63 h 155"/>
              <a:gd name="T94" fmla="*/ 13 w 143"/>
              <a:gd name="T95" fmla="*/ 55 h 155"/>
              <a:gd name="T96" fmla="*/ 16 w 143"/>
              <a:gd name="T97" fmla="*/ 37 h 155"/>
              <a:gd name="T98" fmla="*/ 13 w 143"/>
              <a:gd name="T99" fmla="*/ 30 h 155"/>
              <a:gd name="T100" fmla="*/ 16 w 143"/>
              <a:gd name="T101" fmla="*/ 26 h 155"/>
              <a:gd name="T102" fmla="*/ 29 w 143"/>
              <a:gd name="T103" fmla="*/ 25 h 155"/>
              <a:gd name="T104" fmla="*/ 32 w 143"/>
              <a:gd name="T105" fmla="*/ 29 h 155"/>
              <a:gd name="T106" fmla="*/ 42 w 143"/>
              <a:gd name="T107" fmla="*/ 19 h 155"/>
              <a:gd name="T108" fmla="*/ 38 w 143"/>
              <a:gd name="T109" fmla="*/ 12 h 155"/>
              <a:gd name="T110" fmla="*/ 36 w 143"/>
              <a:gd name="T111" fmla="*/ 1 h 155"/>
              <a:gd name="T112" fmla="*/ 48 w 143"/>
              <a:gd name="T113" fmla="*/ 3 h 155"/>
              <a:gd name="T114" fmla="*/ 58 w 143"/>
              <a:gd name="T115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3" h="155">
                <a:moveTo>
                  <a:pt x="58" y="0"/>
                </a:moveTo>
                <a:lnTo>
                  <a:pt x="59" y="8"/>
                </a:lnTo>
                <a:lnTo>
                  <a:pt x="75" y="12"/>
                </a:lnTo>
                <a:lnTo>
                  <a:pt x="75" y="20"/>
                </a:lnTo>
                <a:lnTo>
                  <a:pt x="90" y="16"/>
                </a:lnTo>
                <a:lnTo>
                  <a:pt x="99" y="10"/>
                </a:lnTo>
                <a:lnTo>
                  <a:pt x="117" y="18"/>
                </a:lnTo>
                <a:lnTo>
                  <a:pt x="125" y="25"/>
                </a:lnTo>
                <a:lnTo>
                  <a:pt x="129" y="35"/>
                </a:lnTo>
                <a:lnTo>
                  <a:pt x="125" y="40"/>
                </a:lnTo>
                <a:lnTo>
                  <a:pt x="131" y="47"/>
                </a:lnTo>
                <a:lnTo>
                  <a:pt x="136" y="58"/>
                </a:lnTo>
                <a:lnTo>
                  <a:pt x="136" y="65"/>
                </a:lnTo>
                <a:lnTo>
                  <a:pt x="143" y="78"/>
                </a:lnTo>
                <a:lnTo>
                  <a:pt x="136" y="80"/>
                </a:lnTo>
                <a:lnTo>
                  <a:pt x="132" y="77"/>
                </a:lnTo>
                <a:lnTo>
                  <a:pt x="128" y="81"/>
                </a:lnTo>
                <a:lnTo>
                  <a:pt x="117" y="85"/>
                </a:lnTo>
                <a:lnTo>
                  <a:pt x="112" y="90"/>
                </a:lnTo>
                <a:lnTo>
                  <a:pt x="100" y="95"/>
                </a:lnTo>
                <a:lnTo>
                  <a:pt x="104" y="101"/>
                </a:lnTo>
                <a:lnTo>
                  <a:pt x="106" y="109"/>
                </a:lnTo>
                <a:lnTo>
                  <a:pt x="114" y="114"/>
                </a:lnTo>
                <a:lnTo>
                  <a:pt x="124" y="123"/>
                </a:lnTo>
                <a:lnTo>
                  <a:pt x="119" y="132"/>
                </a:lnTo>
                <a:lnTo>
                  <a:pt x="113" y="135"/>
                </a:lnTo>
                <a:lnTo>
                  <a:pt x="117" y="148"/>
                </a:lnTo>
                <a:lnTo>
                  <a:pt x="115" y="151"/>
                </a:lnTo>
                <a:lnTo>
                  <a:pt x="110" y="147"/>
                </a:lnTo>
                <a:lnTo>
                  <a:pt x="102" y="147"/>
                </a:lnTo>
                <a:lnTo>
                  <a:pt x="91" y="150"/>
                </a:lnTo>
                <a:lnTo>
                  <a:pt x="76" y="149"/>
                </a:lnTo>
                <a:lnTo>
                  <a:pt x="75" y="155"/>
                </a:lnTo>
                <a:lnTo>
                  <a:pt x="66" y="149"/>
                </a:lnTo>
                <a:lnTo>
                  <a:pt x="61" y="150"/>
                </a:lnTo>
                <a:lnTo>
                  <a:pt x="44" y="144"/>
                </a:lnTo>
                <a:lnTo>
                  <a:pt x="40" y="148"/>
                </a:lnTo>
                <a:lnTo>
                  <a:pt x="26" y="148"/>
                </a:lnTo>
                <a:lnTo>
                  <a:pt x="28" y="134"/>
                </a:lnTo>
                <a:lnTo>
                  <a:pt x="35" y="120"/>
                </a:lnTo>
                <a:lnTo>
                  <a:pt x="12" y="116"/>
                </a:lnTo>
                <a:lnTo>
                  <a:pt x="4" y="111"/>
                </a:lnTo>
                <a:lnTo>
                  <a:pt x="5" y="102"/>
                </a:lnTo>
                <a:lnTo>
                  <a:pt x="2" y="97"/>
                </a:lnTo>
                <a:lnTo>
                  <a:pt x="3" y="84"/>
                </a:lnTo>
                <a:lnTo>
                  <a:pt x="0" y="63"/>
                </a:lnTo>
                <a:lnTo>
                  <a:pt x="9" y="63"/>
                </a:lnTo>
                <a:lnTo>
                  <a:pt x="13" y="55"/>
                </a:lnTo>
                <a:lnTo>
                  <a:pt x="16" y="37"/>
                </a:lnTo>
                <a:lnTo>
                  <a:pt x="13" y="30"/>
                </a:lnTo>
                <a:lnTo>
                  <a:pt x="16" y="26"/>
                </a:lnTo>
                <a:lnTo>
                  <a:pt x="29" y="25"/>
                </a:lnTo>
                <a:lnTo>
                  <a:pt x="32" y="29"/>
                </a:lnTo>
                <a:lnTo>
                  <a:pt x="42" y="19"/>
                </a:lnTo>
                <a:lnTo>
                  <a:pt x="38" y="12"/>
                </a:lnTo>
                <a:lnTo>
                  <a:pt x="36" y="1"/>
                </a:lnTo>
                <a:lnTo>
                  <a:pt x="48" y="3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84" name="Freeform 52">
            <a:extLst>
              <a:ext uri="{FF2B5EF4-FFF2-40B4-BE49-F238E27FC236}">
                <a16:creationId xmlns:a16="http://schemas.microsoft.com/office/drawing/2014/main" id="{AC7055E9-9A18-47A8-ABF3-D3EC3D8F2B08}"/>
              </a:ext>
            </a:extLst>
          </p:cNvPr>
          <p:cNvSpPr>
            <a:spLocks/>
          </p:cNvSpPr>
          <p:nvPr/>
        </p:nvSpPr>
        <p:spPr bwMode="auto">
          <a:xfrm>
            <a:off x="6913563" y="3998912"/>
            <a:ext cx="47625" cy="57150"/>
          </a:xfrm>
          <a:custGeom>
            <a:avLst/>
            <a:gdLst>
              <a:gd name="T0" fmla="*/ 25 w 30"/>
              <a:gd name="T1" fmla="*/ 0 h 36"/>
              <a:gd name="T2" fmla="*/ 30 w 30"/>
              <a:gd name="T3" fmla="*/ 6 h 36"/>
              <a:gd name="T4" fmla="*/ 30 w 30"/>
              <a:gd name="T5" fmla="*/ 15 h 36"/>
              <a:gd name="T6" fmla="*/ 20 w 30"/>
              <a:gd name="T7" fmla="*/ 20 h 36"/>
              <a:gd name="T8" fmla="*/ 28 w 30"/>
              <a:gd name="T9" fmla="*/ 25 h 36"/>
              <a:gd name="T10" fmla="*/ 21 w 30"/>
              <a:gd name="T11" fmla="*/ 36 h 36"/>
              <a:gd name="T12" fmla="*/ 17 w 30"/>
              <a:gd name="T13" fmla="*/ 33 h 36"/>
              <a:gd name="T14" fmla="*/ 13 w 30"/>
              <a:gd name="T15" fmla="*/ 34 h 36"/>
              <a:gd name="T16" fmla="*/ 3 w 30"/>
              <a:gd name="T17" fmla="*/ 34 h 36"/>
              <a:gd name="T18" fmla="*/ 2 w 30"/>
              <a:gd name="T19" fmla="*/ 28 h 36"/>
              <a:gd name="T20" fmla="*/ 0 w 30"/>
              <a:gd name="T21" fmla="*/ 22 h 36"/>
              <a:gd name="T22" fmla="*/ 6 w 30"/>
              <a:gd name="T23" fmla="*/ 12 h 36"/>
              <a:gd name="T24" fmla="*/ 12 w 30"/>
              <a:gd name="T25" fmla="*/ 3 h 36"/>
              <a:gd name="T26" fmla="*/ 20 w 30"/>
              <a:gd name="T27" fmla="*/ 5 h 36"/>
              <a:gd name="T28" fmla="*/ 25 w 30"/>
              <a:gd name="T2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" h="36">
                <a:moveTo>
                  <a:pt x="25" y="0"/>
                </a:moveTo>
                <a:lnTo>
                  <a:pt x="30" y="6"/>
                </a:lnTo>
                <a:lnTo>
                  <a:pt x="30" y="15"/>
                </a:lnTo>
                <a:lnTo>
                  <a:pt x="20" y="20"/>
                </a:lnTo>
                <a:lnTo>
                  <a:pt x="28" y="25"/>
                </a:lnTo>
                <a:lnTo>
                  <a:pt x="21" y="36"/>
                </a:lnTo>
                <a:lnTo>
                  <a:pt x="17" y="33"/>
                </a:lnTo>
                <a:lnTo>
                  <a:pt x="13" y="34"/>
                </a:lnTo>
                <a:lnTo>
                  <a:pt x="3" y="34"/>
                </a:lnTo>
                <a:lnTo>
                  <a:pt x="2" y="28"/>
                </a:lnTo>
                <a:lnTo>
                  <a:pt x="0" y="22"/>
                </a:lnTo>
                <a:lnTo>
                  <a:pt x="6" y="12"/>
                </a:lnTo>
                <a:lnTo>
                  <a:pt x="12" y="3"/>
                </a:lnTo>
                <a:lnTo>
                  <a:pt x="20" y="5"/>
                </a:lnTo>
                <a:lnTo>
                  <a:pt x="25" y="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85" name="Freeform 53">
            <a:extLst>
              <a:ext uri="{FF2B5EF4-FFF2-40B4-BE49-F238E27FC236}">
                <a16:creationId xmlns:a16="http://schemas.microsoft.com/office/drawing/2014/main" id="{D326A20A-8C00-426C-A1AC-6A58D5AC170C}"/>
              </a:ext>
            </a:extLst>
          </p:cNvPr>
          <p:cNvSpPr>
            <a:spLocks/>
          </p:cNvSpPr>
          <p:nvPr/>
        </p:nvSpPr>
        <p:spPr bwMode="auto">
          <a:xfrm>
            <a:off x="5970588" y="2581276"/>
            <a:ext cx="42863" cy="41275"/>
          </a:xfrm>
          <a:custGeom>
            <a:avLst/>
            <a:gdLst>
              <a:gd name="T0" fmla="*/ 27 w 27"/>
              <a:gd name="T1" fmla="*/ 10 h 26"/>
              <a:gd name="T2" fmla="*/ 20 w 27"/>
              <a:gd name="T3" fmla="*/ 26 h 26"/>
              <a:gd name="T4" fmla="*/ 3 w 27"/>
              <a:gd name="T5" fmla="*/ 15 h 26"/>
              <a:gd name="T6" fmla="*/ 0 w 27"/>
              <a:gd name="T7" fmla="*/ 6 h 26"/>
              <a:gd name="T8" fmla="*/ 22 w 27"/>
              <a:gd name="T9" fmla="*/ 0 h 26"/>
              <a:gd name="T10" fmla="*/ 27 w 27"/>
              <a:gd name="T11" fmla="*/ 1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" h="26">
                <a:moveTo>
                  <a:pt x="27" y="10"/>
                </a:moveTo>
                <a:lnTo>
                  <a:pt x="20" y="26"/>
                </a:lnTo>
                <a:lnTo>
                  <a:pt x="3" y="15"/>
                </a:lnTo>
                <a:lnTo>
                  <a:pt x="0" y="6"/>
                </a:lnTo>
                <a:lnTo>
                  <a:pt x="22" y="0"/>
                </a:lnTo>
                <a:lnTo>
                  <a:pt x="27" y="1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86" name="Freeform 54">
            <a:extLst>
              <a:ext uri="{FF2B5EF4-FFF2-40B4-BE49-F238E27FC236}">
                <a16:creationId xmlns:a16="http://schemas.microsoft.com/office/drawing/2014/main" id="{5715B515-4AC3-459E-A8D6-256D72AFF72D}"/>
              </a:ext>
            </a:extLst>
          </p:cNvPr>
          <p:cNvSpPr>
            <a:spLocks/>
          </p:cNvSpPr>
          <p:nvPr/>
        </p:nvSpPr>
        <p:spPr bwMode="auto">
          <a:xfrm>
            <a:off x="5900738" y="2530475"/>
            <a:ext cx="68263" cy="90488"/>
          </a:xfrm>
          <a:custGeom>
            <a:avLst/>
            <a:gdLst>
              <a:gd name="T0" fmla="*/ 43 w 43"/>
              <a:gd name="T1" fmla="*/ 25 h 57"/>
              <a:gd name="T2" fmla="*/ 40 w 43"/>
              <a:gd name="T3" fmla="*/ 33 h 57"/>
              <a:gd name="T4" fmla="*/ 35 w 43"/>
              <a:gd name="T5" fmla="*/ 30 h 57"/>
              <a:gd name="T6" fmla="*/ 25 w 43"/>
              <a:gd name="T7" fmla="*/ 44 h 57"/>
              <a:gd name="T8" fmla="*/ 30 w 43"/>
              <a:gd name="T9" fmla="*/ 54 h 57"/>
              <a:gd name="T10" fmla="*/ 20 w 43"/>
              <a:gd name="T11" fmla="*/ 57 h 57"/>
              <a:gd name="T12" fmla="*/ 8 w 43"/>
              <a:gd name="T13" fmla="*/ 55 h 57"/>
              <a:gd name="T14" fmla="*/ 2 w 43"/>
              <a:gd name="T15" fmla="*/ 44 h 57"/>
              <a:gd name="T16" fmla="*/ 0 w 43"/>
              <a:gd name="T17" fmla="*/ 24 h 57"/>
              <a:gd name="T18" fmla="*/ 2 w 43"/>
              <a:gd name="T19" fmla="*/ 18 h 57"/>
              <a:gd name="T20" fmla="*/ 6 w 43"/>
              <a:gd name="T21" fmla="*/ 12 h 57"/>
              <a:gd name="T22" fmla="*/ 20 w 43"/>
              <a:gd name="T23" fmla="*/ 11 h 57"/>
              <a:gd name="T24" fmla="*/ 25 w 43"/>
              <a:gd name="T25" fmla="*/ 6 h 57"/>
              <a:gd name="T26" fmla="*/ 36 w 43"/>
              <a:gd name="T27" fmla="*/ 0 h 57"/>
              <a:gd name="T28" fmla="*/ 37 w 43"/>
              <a:gd name="T29" fmla="*/ 10 h 57"/>
              <a:gd name="T30" fmla="*/ 32 w 43"/>
              <a:gd name="T31" fmla="*/ 16 h 57"/>
              <a:gd name="T32" fmla="*/ 35 w 43"/>
              <a:gd name="T33" fmla="*/ 22 h 57"/>
              <a:gd name="T34" fmla="*/ 43 w 43"/>
              <a:gd name="T35" fmla="*/ 25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3" h="57">
                <a:moveTo>
                  <a:pt x="43" y="25"/>
                </a:moveTo>
                <a:lnTo>
                  <a:pt x="40" y="33"/>
                </a:lnTo>
                <a:lnTo>
                  <a:pt x="35" y="30"/>
                </a:lnTo>
                <a:lnTo>
                  <a:pt x="25" y="44"/>
                </a:lnTo>
                <a:lnTo>
                  <a:pt x="30" y="54"/>
                </a:lnTo>
                <a:lnTo>
                  <a:pt x="20" y="57"/>
                </a:lnTo>
                <a:lnTo>
                  <a:pt x="8" y="55"/>
                </a:lnTo>
                <a:lnTo>
                  <a:pt x="2" y="44"/>
                </a:lnTo>
                <a:lnTo>
                  <a:pt x="0" y="24"/>
                </a:lnTo>
                <a:lnTo>
                  <a:pt x="2" y="18"/>
                </a:lnTo>
                <a:lnTo>
                  <a:pt x="6" y="12"/>
                </a:lnTo>
                <a:lnTo>
                  <a:pt x="20" y="11"/>
                </a:lnTo>
                <a:lnTo>
                  <a:pt x="25" y="6"/>
                </a:lnTo>
                <a:lnTo>
                  <a:pt x="36" y="0"/>
                </a:lnTo>
                <a:lnTo>
                  <a:pt x="37" y="10"/>
                </a:lnTo>
                <a:lnTo>
                  <a:pt x="32" y="16"/>
                </a:lnTo>
                <a:lnTo>
                  <a:pt x="35" y="22"/>
                </a:lnTo>
                <a:lnTo>
                  <a:pt x="43" y="25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87" name="Freeform 55">
            <a:extLst>
              <a:ext uri="{FF2B5EF4-FFF2-40B4-BE49-F238E27FC236}">
                <a16:creationId xmlns:a16="http://schemas.microsoft.com/office/drawing/2014/main" id="{C1D34EFD-C8ED-4A45-B7F0-7783D544A4A3}"/>
              </a:ext>
            </a:extLst>
          </p:cNvPr>
          <p:cNvSpPr>
            <a:spLocks/>
          </p:cNvSpPr>
          <p:nvPr/>
        </p:nvSpPr>
        <p:spPr bwMode="auto">
          <a:xfrm>
            <a:off x="3638551" y="3760787"/>
            <a:ext cx="104775" cy="76200"/>
          </a:xfrm>
          <a:custGeom>
            <a:avLst/>
            <a:gdLst>
              <a:gd name="T0" fmla="*/ 7 w 66"/>
              <a:gd name="T1" fmla="*/ 4 h 48"/>
              <a:gd name="T2" fmla="*/ 10 w 66"/>
              <a:gd name="T3" fmla="*/ 0 h 48"/>
              <a:gd name="T4" fmla="*/ 24 w 66"/>
              <a:gd name="T5" fmla="*/ 0 h 48"/>
              <a:gd name="T6" fmla="*/ 34 w 66"/>
              <a:gd name="T7" fmla="*/ 6 h 48"/>
              <a:gd name="T8" fmla="*/ 39 w 66"/>
              <a:gd name="T9" fmla="*/ 5 h 48"/>
              <a:gd name="T10" fmla="*/ 41 w 66"/>
              <a:gd name="T11" fmla="*/ 13 h 48"/>
              <a:gd name="T12" fmla="*/ 51 w 66"/>
              <a:gd name="T13" fmla="*/ 12 h 48"/>
              <a:gd name="T14" fmla="*/ 50 w 66"/>
              <a:gd name="T15" fmla="*/ 18 h 48"/>
              <a:gd name="T16" fmla="*/ 58 w 66"/>
              <a:gd name="T17" fmla="*/ 19 h 48"/>
              <a:gd name="T18" fmla="*/ 66 w 66"/>
              <a:gd name="T19" fmla="*/ 27 h 48"/>
              <a:gd name="T20" fmla="*/ 58 w 66"/>
              <a:gd name="T21" fmla="*/ 35 h 48"/>
              <a:gd name="T22" fmla="*/ 50 w 66"/>
              <a:gd name="T23" fmla="*/ 31 h 48"/>
              <a:gd name="T24" fmla="*/ 42 w 66"/>
              <a:gd name="T25" fmla="*/ 31 h 48"/>
              <a:gd name="T26" fmla="*/ 36 w 66"/>
              <a:gd name="T27" fmla="*/ 30 h 48"/>
              <a:gd name="T28" fmla="*/ 32 w 66"/>
              <a:gd name="T29" fmla="*/ 34 h 48"/>
              <a:gd name="T30" fmla="*/ 25 w 66"/>
              <a:gd name="T31" fmla="*/ 36 h 48"/>
              <a:gd name="T32" fmla="*/ 23 w 66"/>
              <a:gd name="T33" fmla="*/ 30 h 48"/>
              <a:gd name="T34" fmla="*/ 17 w 66"/>
              <a:gd name="T35" fmla="*/ 34 h 48"/>
              <a:gd name="T36" fmla="*/ 8 w 66"/>
              <a:gd name="T37" fmla="*/ 48 h 48"/>
              <a:gd name="T38" fmla="*/ 4 w 66"/>
              <a:gd name="T39" fmla="*/ 44 h 48"/>
              <a:gd name="T40" fmla="*/ 3 w 66"/>
              <a:gd name="T41" fmla="*/ 39 h 48"/>
              <a:gd name="T42" fmla="*/ 4 w 66"/>
              <a:gd name="T43" fmla="*/ 33 h 48"/>
              <a:gd name="T44" fmla="*/ 0 w 66"/>
              <a:gd name="T45" fmla="*/ 27 h 48"/>
              <a:gd name="T46" fmla="*/ 5 w 66"/>
              <a:gd name="T47" fmla="*/ 23 h 48"/>
              <a:gd name="T48" fmla="*/ 8 w 66"/>
              <a:gd name="T49" fmla="*/ 15 h 48"/>
              <a:gd name="T50" fmla="*/ 7 w 66"/>
              <a:gd name="T51" fmla="*/ 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6" h="48">
                <a:moveTo>
                  <a:pt x="7" y="4"/>
                </a:moveTo>
                <a:lnTo>
                  <a:pt x="10" y="0"/>
                </a:lnTo>
                <a:lnTo>
                  <a:pt x="24" y="0"/>
                </a:lnTo>
                <a:lnTo>
                  <a:pt x="34" y="6"/>
                </a:lnTo>
                <a:lnTo>
                  <a:pt x="39" y="5"/>
                </a:lnTo>
                <a:lnTo>
                  <a:pt x="41" y="13"/>
                </a:lnTo>
                <a:lnTo>
                  <a:pt x="51" y="12"/>
                </a:lnTo>
                <a:lnTo>
                  <a:pt x="50" y="18"/>
                </a:lnTo>
                <a:lnTo>
                  <a:pt x="58" y="19"/>
                </a:lnTo>
                <a:lnTo>
                  <a:pt x="66" y="27"/>
                </a:lnTo>
                <a:lnTo>
                  <a:pt x="58" y="35"/>
                </a:lnTo>
                <a:lnTo>
                  <a:pt x="50" y="31"/>
                </a:lnTo>
                <a:lnTo>
                  <a:pt x="42" y="31"/>
                </a:lnTo>
                <a:lnTo>
                  <a:pt x="36" y="30"/>
                </a:lnTo>
                <a:lnTo>
                  <a:pt x="32" y="34"/>
                </a:lnTo>
                <a:lnTo>
                  <a:pt x="25" y="36"/>
                </a:lnTo>
                <a:lnTo>
                  <a:pt x="23" y="30"/>
                </a:lnTo>
                <a:lnTo>
                  <a:pt x="17" y="34"/>
                </a:lnTo>
                <a:lnTo>
                  <a:pt x="8" y="48"/>
                </a:lnTo>
                <a:lnTo>
                  <a:pt x="4" y="44"/>
                </a:lnTo>
                <a:lnTo>
                  <a:pt x="3" y="39"/>
                </a:lnTo>
                <a:lnTo>
                  <a:pt x="4" y="33"/>
                </a:lnTo>
                <a:lnTo>
                  <a:pt x="0" y="27"/>
                </a:lnTo>
                <a:lnTo>
                  <a:pt x="5" y="23"/>
                </a:lnTo>
                <a:lnTo>
                  <a:pt x="8" y="15"/>
                </a:lnTo>
                <a:lnTo>
                  <a:pt x="7" y="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22" name="Freeform 56">
            <a:extLst>
              <a:ext uri="{FF2B5EF4-FFF2-40B4-BE49-F238E27FC236}">
                <a16:creationId xmlns:a16="http://schemas.microsoft.com/office/drawing/2014/main" id="{452C2D69-5F79-496E-B898-7AE076D71B91}"/>
              </a:ext>
            </a:extLst>
          </p:cNvPr>
          <p:cNvSpPr>
            <a:spLocks/>
          </p:cNvSpPr>
          <p:nvPr/>
        </p:nvSpPr>
        <p:spPr bwMode="auto">
          <a:xfrm>
            <a:off x="5461000" y="3194051"/>
            <a:ext cx="585788" cy="595313"/>
          </a:xfrm>
          <a:custGeom>
            <a:avLst/>
            <a:gdLst>
              <a:gd name="T0" fmla="*/ 369 w 369"/>
              <a:gd name="T1" fmla="*/ 283 h 375"/>
              <a:gd name="T2" fmla="*/ 309 w 369"/>
              <a:gd name="T3" fmla="*/ 322 h 375"/>
              <a:gd name="T4" fmla="*/ 257 w 369"/>
              <a:gd name="T5" fmla="*/ 363 h 375"/>
              <a:gd name="T6" fmla="*/ 231 w 369"/>
              <a:gd name="T7" fmla="*/ 372 h 375"/>
              <a:gd name="T8" fmla="*/ 211 w 369"/>
              <a:gd name="T9" fmla="*/ 375 h 375"/>
              <a:gd name="T10" fmla="*/ 211 w 369"/>
              <a:gd name="T11" fmla="*/ 361 h 375"/>
              <a:gd name="T12" fmla="*/ 203 w 369"/>
              <a:gd name="T13" fmla="*/ 358 h 375"/>
              <a:gd name="T14" fmla="*/ 191 w 369"/>
              <a:gd name="T15" fmla="*/ 352 h 375"/>
              <a:gd name="T16" fmla="*/ 187 w 369"/>
              <a:gd name="T17" fmla="*/ 342 h 375"/>
              <a:gd name="T18" fmla="*/ 126 w 369"/>
              <a:gd name="T19" fmla="*/ 297 h 375"/>
              <a:gd name="T20" fmla="*/ 66 w 369"/>
              <a:gd name="T21" fmla="*/ 252 h 375"/>
              <a:gd name="T22" fmla="*/ 0 w 369"/>
              <a:gd name="T23" fmla="*/ 201 h 375"/>
              <a:gd name="T24" fmla="*/ 1 w 369"/>
              <a:gd name="T25" fmla="*/ 197 h 375"/>
              <a:gd name="T26" fmla="*/ 1 w 369"/>
              <a:gd name="T27" fmla="*/ 196 h 375"/>
              <a:gd name="T28" fmla="*/ 1 w 369"/>
              <a:gd name="T29" fmla="*/ 171 h 375"/>
              <a:gd name="T30" fmla="*/ 30 w 369"/>
              <a:gd name="T31" fmla="*/ 156 h 375"/>
              <a:gd name="T32" fmla="*/ 48 w 369"/>
              <a:gd name="T33" fmla="*/ 153 h 375"/>
              <a:gd name="T34" fmla="*/ 62 w 369"/>
              <a:gd name="T35" fmla="*/ 147 h 375"/>
              <a:gd name="T36" fmla="*/ 69 w 369"/>
              <a:gd name="T37" fmla="*/ 137 h 375"/>
              <a:gd name="T38" fmla="*/ 90 w 369"/>
              <a:gd name="T39" fmla="*/ 129 h 375"/>
              <a:gd name="T40" fmla="*/ 91 w 369"/>
              <a:gd name="T41" fmla="*/ 113 h 375"/>
              <a:gd name="T42" fmla="*/ 101 w 369"/>
              <a:gd name="T43" fmla="*/ 112 h 375"/>
              <a:gd name="T44" fmla="*/ 109 w 369"/>
              <a:gd name="T45" fmla="*/ 104 h 375"/>
              <a:gd name="T46" fmla="*/ 132 w 369"/>
              <a:gd name="T47" fmla="*/ 100 h 375"/>
              <a:gd name="T48" fmla="*/ 135 w 369"/>
              <a:gd name="T49" fmla="*/ 92 h 375"/>
              <a:gd name="T50" fmla="*/ 130 w 369"/>
              <a:gd name="T51" fmla="*/ 88 h 375"/>
              <a:gd name="T52" fmla="*/ 124 w 369"/>
              <a:gd name="T53" fmla="*/ 66 h 375"/>
              <a:gd name="T54" fmla="*/ 123 w 369"/>
              <a:gd name="T55" fmla="*/ 53 h 375"/>
              <a:gd name="T56" fmla="*/ 117 w 369"/>
              <a:gd name="T57" fmla="*/ 40 h 375"/>
              <a:gd name="T58" fmla="*/ 134 w 369"/>
              <a:gd name="T59" fmla="*/ 29 h 375"/>
              <a:gd name="T60" fmla="*/ 152 w 369"/>
              <a:gd name="T61" fmla="*/ 25 h 375"/>
              <a:gd name="T62" fmla="*/ 163 w 369"/>
              <a:gd name="T63" fmla="*/ 17 h 375"/>
              <a:gd name="T64" fmla="*/ 179 w 369"/>
              <a:gd name="T65" fmla="*/ 11 h 375"/>
              <a:gd name="T66" fmla="*/ 209 w 369"/>
              <a:gd name="T67" fmla="*/ 7 h 375"/>
              <a:gd name="T68" fmla="*/ 237 w 369"/>
              <a:gd name="T69" fmla="*/ 5 h 375"/>
              <a:gd name="T70" fmla="*/ 246 w 369"/>
              <a:gd name="T71" fmla="*/ 8 h 375"/>
              <a:gd name="T72" fmla="*/ 262 w 369"/>
              <a:gd name="T73" fmla="*/ 0 h 375"/>
              <a:gd name="T74" fmla="*/ 280 w 369"/>
              <a:gd name="T75" fmla="*/ 0 h 375"/>
              <a:gd name="T76" fmla="*/ 287 w 369"/>
              <a:gd name="T77" fmla="*/ 5 h 375"/>
              <a:gd name="T78" fmla="*/ 299 w 369"/>
              <a:gd name="T79" fmla="*/ 3 h 375"/>
              <a:gd name="T80" fmla="*/ 296 w 369"/>
              <a:gd name="T81" fmla="*/ 14 h 375"/>
              <a:gd name="T82" fmla="*/ 299 w 369"/>
              <a:gd name="T83" fmla="*/ 34 h 375"/>
              <a:gd name="T84" fmla="*/ 295 w 369"/>
              <a:gd name="T85" fmla="*/ 51 h 375"/>
              <a:gd name="T86" fmla="*/ 285 w 369"/>
              <a:gd name="T87" fmla="*/ 62 h 375"/>
              <a:gd name="T88" fmla="*/ 287 w 369"/>
              <a:gd name="T89" fmla="*/ 78 h 375"/>
              <a:gd name="T90" fmla="*/ 302 w 369"/>
              <a:gd name="T91" fmla="*/ 90 h 375"/>
              <a:gd name="T92" fmla="*/ 302 w 369"/>
              <a:gd name="T93" fmla="*/ 95 h 375"/>
              <a:gd name="T94" fmla="*/ 313 w 369"/>
              <a:gd name="T95" fmla="*/ 104 h 375"/>
              <a:gd name="T96" fmla="*/ 321 w 369"/>
              <a:gd name="T97" fmla="*/ 141 h 375"/>
              <a:gd name="T98" fmla="*/ 327 w 369"/>
              <a:gd name="T99" fmla="*/ 159 h 375"/>
              <a:gd name="T100" fmla="*/ 329 w 369"/>
              <a:gd name="T101" fmla="*/ 169 h 375"/>
              <a:gd name="T102" fmla="*/ 326 w 369"/>
              <a:gd name="T103" fmla="*/ 186 h 375"/>
              <a:gd name="T104" fmla="*/ 327 w 369"/>
              <a:gd name="T105" fmla="*/ 195 h 375"/>
              <a:gd name="T106" fmla="*/ 325 w 369"/>
              <a:gd name="T107" fmla="*/ 207 h 375"/>
              <a:gd name="T108" fmla="*/ 327 w 369"/>
              <a:gd name="T109" fmla="*/ 220 h 375"/>
              <a:gd name="T110" fmla="*/ 320 w 369"/>
              <a:gd name="T111" fmla="*/ 228 h 375"/>
              <a:gd name="T112" fmla="*/ 331 w 369"/>
              <a:gd name="T113" fmla="*/ 244 h 375"/>
              <a:gd name="T114" fmla="*/ 332 w 369"/>
              <a:gd name="T115" fmla="*/ 252 h 375"/>
              <a:gd name="T116" fmla="*/ 339 w 369"/>
              <a:gd name="T117" fmla="*/ 264 h 375"/>
              <a:gd name="T118" fmla="*/ 347 w 369"/>
              <a:gd name="T119" fmla="*/ 260 h 375"/>
              <a:gd name="T120" fmla="*/ 361 w 369"/>
              <a:gd name="T121" fmla="*/ 270 h 375"/>
              <a:gd name="T122" fmla="*/ 369 w 369"/>
              <a:gd name="T123" fmla="*/ 283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69" h="375">
                <a:moveTo>
                  <a:pt x="369" y="283"/>
                </a:moveTo>
                <a:lnTo>
                  <a:pt x="309" y="322"/>
                </a:lnTo>
                <a:lnTo>
                  <a:pt x="257" y="363"/>
                </a:lnTo>
                <a:lnTo>
                  <a:pt x="231" y="372"/>
                </a:lnTo>
                <a:lnTo>
                  <a:pt x="211" y="375"/>
                </a:lnTo>
                <a:lnTo>
                  <a:pt x="211" y="361"/>
                </a:lnTo>
                <a:lnTo>
                  <a:pt x="203" y="358"/>
                </a:lnTo>
                <a:lnTo>
                  <a:pt x="191" y="352"/>
                </a:lnTo>
                <a:lnTo>
                  <a:pt x="187" y="342"/>
                </a:lnTo>
                <a:lnTo>
                  <a:pt x="126" y="297"/>
                </a:lnTo>
                <a:lnTo>
                  <a:pt x="66" y="252"/>
                </a:lnTo>
                <a:lnTo>
                  <a:pt x="0" y="201"/>
                </a:lnTo>
                <a:lnTo>
                  <a:pt x="1" y="197"/>
                </a:lnTo>
                <a:lnTo>
                  <a:pt x="1" y="196"/>
                </a:lnTo>
                <a:lnTo>
                  <a:pt x="1" y="171"/>
                </a:lnTo>
                <a:lnTo>
                  <a:pt x="30" y="156"/>
                </a:lnTo>
                <a:lnTo>
                  <a:pt x="48" y="153"/>
                </a:lnTo>
                <a:lnTo>
                  <a:pt x="62" y="147"/>
                </a:lnTo>
                <a:lnTo>
                  <a:pt x="69" y="137"/>
                </a:lnTo>
                <a:lnTo>
                  <a:pt x="90" y="129"/>
                </a:lnTo>
                <a:lnTo>
                  <a:pt x="91" y="113"/>
                </a:lnTo>
                <a:lnTo>
                  <a:pt x="101" y="112"/>
                </a:lnTo>
                <a:lnTo>
                  <a:pt x="109" y="104"/>
                </a:lnTo>
                <a:lnTo>
                  <a:pt x="132" y="100"/>
                </a:lnTo>
                <a:lnTo>
                  <a:pt x="135" y="92"/>
                </a:lnTo>
                <a:lnTo>
                  <a:pt x="130" y="88"/>
                </a:lnTo>
                <a:lnTo>
                  <a:pt x="124" y="66"/>
                </a:lnTo>
                <a:lnTo>
                  <a:pt x="123" y="53"/>
                </a:lnTo>
                <a:lnTo>
                  <a:pt x="117" y="40"/>
                </a:lnTo>
                <a:lnTo>
                  <a:pt x="134" y="29"/>
                </a:lnTo>
                <a:lnTo>
                  <a:pt x="152" y="25"/>
                </a:lnTo>
                <a:lnTo>
                  <a:pt x="163" y="17"/>
                </a:lnTo>
                <a:lnTo>
                  <a:pt x="179" y="11"/>
                </a:lnTo>
                <a:lnTo>
                  <a:pt x="209" y="7"/>
                </a:lnTo>
                <a:lnTo>
                  <a:pt x="237" y="5"/>
                </a:lnTo>
                <a:lnTo>
                  <a:pt x="246" y="8"/>
                </a:lnTo>
                <a:lnTo>
                  <a:pt x="262" y="0"/>
                </a:lnTo>
                <a:lnTo>
                  <a:pt x="280" y="0"/>
                </a:lnTo>
                <a:lnTo>
                  <a:pt x="287" y="5"/>
                </a:lnTo>
                <a:lnTo>
                  <a:pt x="299" y="3"/>
                </a:lnTo>
                <a:lnTo>
                  <a:pt x="296" y="14"/>
                </a:lnTo>
                <a:lnTo>
                  <a:pt x="299" y="34"/>
                </a:lnTo>
                <a:lnTo>
                  <a:pt x="295" y="51"/>
                </a:lnTo>
                <a:lnTo>
                  <a:pt x="285" y="62"/>
                </a:lnTo>
                <a:lnTo>
                  <a:pt x="287" y="78"/>
                </a:lnTo>
                <a:lnTo>
                  <a:pt x="302" y="90"/>
                </a:lnTo>
                <a:lnTo>
                  <a:pt x="302" y="95"/>
                </a:lnTo>
                <a:lnTo>
                  <a:pt x="313" y="104"/>
                </a:lnTo>
                <a:lnTo>
                  <a:pt x="321" y="141"/>
                </a:lnTo>
                <a:lnTo>
                  <a:pt x="327" y="159"/>
                </a:lnTo>
                <a:lnTo>
                  <a:pt x="329" y="169"/>
                </a:lnTo>
                <a:lnTo>
                  <a:pt x="326" y="186"/>
                </a:lnTo>
                <a:lnTo>
                  <a:pt x="327" y="195"/>
                </a:lnTo>
                <a:lnTo>
                  <a:pt x="325" y="207"/>
                </a:lnTo>
                <a:lnTo>
                  <a:pt x="327" y="220"/>
                </a:lnTo>
                <a:lnTo>
                  <a:pt x="320" y="228"/>
                </a:lnTo>
                <a:lnTo>
                  <a:pt x="331" y="244"/>
                </a:lnTo>
                <a:lnTo>
                  <a:pt x="332" y="252"/>
                </a:lnTo>
                <a:lnTo>
                  <a:pt x="339" y="264"/>
                </a:lnTo>
                <a:lnTo>
                  <a:pt x="347" y="260"/>
                </a:lnTo>
                <a:lnTo>
                  <a:pt x="361" y="270"/>
                </a:lnTo>
                <a:lnTo>
                  <a:pt x="369" y="283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23" name="Freeform 57">
            <a:extLst>
              <a:ext uri="{FF2B5EF4-FFF2-40B4-BE49-F238E27FC236}">
                <a16:creationId xmlns:a16="http://schemas.microsoft.com/office/drawing/2014/main" id="{37BF5DFD-3159-401B-B212-E173FAA072E1}"/>
              </a:ext>
            </a:extLst>
          </p:cNvPr>
          <p:cNvSpPr>
            <a:spLocks/>
          </p:cNvSpPr>
          <p:nvPr/>
        </p:nvSpPr>
        <p:spPr bwMode="auto">
          <a:xfrm>
            <a:off x="3344862" y="4371976"/>
            <a:ext cx="166688" cy="207963"/>
          </a:xfrm>
          <a:custGeom>
            <a:avLst/>
            <a:gdLst>
              <a:gd name="T0" fmla="*/ 13 w 105"/>
              <a:gd name="T1" fmla="*/ 99 h 131"/>
              <a:gd name="T2" fmla="*/ 22 w 105"/>
              <a:gd name="T3" fmla="*/ 84 h 131"/>
              <a:gd name="T4" fmla="*/ 18 w 105"/>
              <a:gd name="T5" fmla="*/ 75 h 131"/>
              <a:gd name="T6" fmla="*/ 11 w 105"/>
              <a:gd name="T7" fmla="*/ 84 h 131"/>
              <a:gd name="T8" fmla="*/ 0 w 105"/>
              <a:gd name="T9" fmla="*/ 75 h 131"/>
              <a:gd name="T10" fmla="*/ 4 w 105"/>
              <a:gd name="T11" fmla="*/ 69 h 131"/>
              <a:gd name="T12" fmla="*/ 0 w 105"/>
              <a:gd name="T13" fmla="*/ 50 h 131"/>
              <a:gd name="T14" fmla="*/ 7 w 105"/>
              <a:gd name="T15" fmla="*/ 47 h 131"/>
              <a:gd name="T16" fmla="*/ 10 w 105"/>
              <a:gd name="T17" fmla="*/ 34 h 131"/>
              <a:gd name="T18" fmla="*/ 17 w 105"/>
              <a:gd name="T19" fmla="*/ 21 h 131"/>
              <a:gd name="T20" fmla="*/ 16 w 105"/>
              <a:gd name="T21" fmla="*/ 12 h 131"/>
              <a:gd name="T22" fmla="*/ 26 w 105"/>
              <a:gd name="T23" fmla="*/ 8 h 131"/>
              <a:gd name="T24" fmla="*/ 39 w 105"/>
              <a:gd name="T25" fmla="*/ 0 h 131"/>
              <a:gd name="T26" fmla="*/ 57 w 105"/>
              <a:gd name="T27" fmla="*/ 12 h 131"/>
              <a:gd name="T28" fmla="*/ 60 w 105"/>
              <a:gd name="T29" fmla="*/ 11 h 131"/>
              <a:gd name="T30" fmla="*/ 65 w 105"/>
              <a:gd name="T31" fmla="*/ 20 h 131"/>
              <a:gd name="T32" fmla="*/ 80 w 105"/>
              <a:gd name="T33" fmla="*/ 23 h 131"/>
              <a:gd name="T34" fmla="*/ 86 w 105"/>
              <a:gd name="T35" fmla="*/ 20 h 131"/>
              <a:gd name="T36" fmla="*/ 95 w 105"/>
              <a:gd name="T37" fmla="*/ 27 h 131"/>
              <a:gd name="T38" fmla="*/ 102 w 105"/>
              <a:gd name="T39" fmla="*/ 31 h 131"/>
              <a:gd name="T40" fmla="*/ 105 w 105"/>
              <a:gd name="T41" fmla="*/ 47 h 131"/>
              <a:gd name="T42" fmla="*/ 99 w 105"/>
              <a:gd name="T43" fmla="*/ 61 h 131"/>
              <a:gd name="T44" fmla="*/ 80 w 105"/>
              <a:gd name="T45" fmla="*/ 83 h 131"/>
              <a:gd name="T46" fmla="*/ 58 w 105"/>
              <a:gd name="T47" fmla="*/ 91 h 131"/>
              <a:gd name="T48" fmla="*/ 47 w 105"/>
              <a:gd name="T49" fmla="*/ 109 h 131"/>
              <a:gd name="T50" fmla="*/ 44 w 105"/>
              <a:gd name="T51" fmla="*/ 123 h 131"/>
              <a:gd name="T52" fmla="*/ 34 w 105"/>
              <a:gd name="T53" fmla="*/ 131 h 131"/>
              <a:gd name="T54" fmla="*/ 26 w 105"/>
              <a:gd name="T55" fmla="*/ 121 h 131"/>
              <a:gd name="T56" fmla="*/ 18 w 105"/>
              <a:gd name="T57" fmla="*/ 119 h 131"/>
              <a:gd name="T58" fmla="*/ 10 w 105"/>
              <a:gd name="T59" fmla="*/ 120 h 131"/>
              <a:gd name="T60" fmla="*/ 10 w 105"/>
              <a:gd name="T61" fmla="*/ 113 h 131"/>
              <a:gd name="T62" fmla="*/ 15 w 105"/>
              <a:gd name="T63" fmla="*/ 108 h 131"/>
              <a:gd name="T64" fmla="*/ 13 w 105"/>
              <a:gd name="T65" fmla="*/ 99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5" h="131">
                <a:moveTo>
                  <a:pt x="13" y="99"/>
                </a:moveTo>
                <a:lnTo>
                  <a:pt x="22" y="84"/>
                </a:lnTo>
                <a:lnTo>
                  <a:pt x="18" y="75"/>
                </a:lnTo>
                <a:lnTo>
                  <a:pt x="11" y="84"/>
                </a:lnTo>
                <a:lnTo>
                  <a:pt x="0" y="75"/>
                </a:lnTo>
                <a:lnTo>
                  <a:pt x="4" y="69"/>
                </a:lnTo>
                <a:lnTo>
                  <a:pt x="0" y="50"/>
                </a:lnTo>
                <a:lnTo>
                  <a:pt x="7" y="47"/>
                </a:lnTo>
                <a:lnTo>
                  <a:pt x="10" y="34"/>
                </a:lnTo>
                <a:lnTo>
                  <a:pt x="17" y="21"/>
                </a:lnTo>
                <a:lnTo>
                  <a:pt x="16" y="12"/>
                </a:lnTo>
                <a:lnTo>
                  <a:pt x="26" y="8"/>
                </a:lnTo>
                <a:lnTo>
                  <a:pt x="39" y="0"/>
                </a:lnTo>
                <a:lnTo>
                  <a:pt x="57" y="12"/>
                </a:lnTo>
                <a:lnTo>
                  <a:pt x="60" y="11"/>
                </a:lnTo>
                <a:lnTo>
                  <a:pt x="65" y="20"/>
                </a:lnTo>
                <a:lnTo>
                  <a:pt x="80" y="23"/>
                </a:lnTo>
                <a:lnTo>
                  <a:pt x="86" y="20"/>
                </a:lnTo>
                <a:lnTo>
                  <a:pt x="95" y="27"/>
                </a:lnTo>
                <a:lnTo>
                  <a:pt x="102" y="31"/>
                </a:lnTo>
                <a:lnTo>
                  <a:pt x="105" y="47"/>
                </a:lnTo>
                <a:lnTo>
                  <a:pt x="99" y="61"/>
                </a:lnTo>
                <a:lnTo>
                  <a:pt x="80" y="83"/>
                </a:lnTo>
                <a:lnTo>
                  <a:pt x="58" y="91"/>
                </a:lnTo>
                <a:lnTo>
                  <a:pt x="47" y="109"/>
                </a:lnTo>
                <a:lnTo>
                  <a:pt x="44" y="123"/>
                </a:lnTo>
                <a:lnTo>
                  <a:pt x="34" y="131"/>
                </a:lnTo>
                <a:lnTo>
                  <a:pt x="26" y="121"/>
                </a:lnTo>
                <a:lnTo>
                  <a:pt x="18" y="119"/>
                </a:lnTo>
                <a:lnTo>
                  <a:pt x="10" y="120"/>
                </a:lnTo>
                <a:lnTo>
                  <a:pt x="10" y="113"/>
                </a:lnTo>
                <a:lnTo>
                  <a:pt x="15" y="108"/>
                </a:lnTo>
                <a:lnTo>
                  <a:pt x="13" y="9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24" name="Freeform 58">
            <a:extLst>
              <a:ext uri="{FF2B5EF4-FFF2-40B4-BE49-F238E27FC236}">
                <a16:creationId xmlns:a16="http://schemas.microsoft.com/office/drawing/2014/main" id="{77E29068-B236-47F2-BF45-F889D25C369F}"/>
              </a:ext>
            </a:extLst>
          </p:cNvPr>
          <p:cNvSpPr>
            <a:spLocks/>
          </p:cNvSpPr>
          <p:nvPr/>
        </p:nvSpPr>
        <p:spPr bwMode="auto">
          <a:xfrm>
            <a:off x="6396037" y="3375026"/>
            <a:ext cx="361950" cy="315913"/>
          </a:xfrm>
          <a:custGeom>
            <a:avLst/>
            <a:gdLst>
              <a:gd name="T0" fmla="*/ 181 w 228"/>
              <a:gd name="T1" fmla="*/ 44 h 199"/>
              <a:gd name="T2" fmla="*/ 177 w 228"/>
              <a:gd name="T3" fmla="*/ 52 h 199"/>
              <a:gd name="T4" fmla="*/ 175 w 228"/>
              <a:gd name="T5" fmla="*/ 68 h 199"/>
              <a:gd name="T6" fmla="*/ 171 w 228"/>
              <a:gd name="T7" fmla="*/ 79 h 199"/>
              <a:gd name="T8" fmla="*/ 167 w 228"/>
              <a:gd name="T9" fmla="*/ 82 h 199"/>
              <a:gd name="T10" fmla="*/ 160 w 228"/>
              <a:gd name="T11" fmla="*/ 75 h 199"/>
              <a:gd name="T12" fmla="*/ 152 w 228"/>
              <a:gd name="T13" fmla="*/ 66 h 199"/>
              <a:gd name="T14" fmla="*/ 137 w 228"/>
              <a:gd name="T15" fmla="*/ 36 h 199"/>
              <a:gd name="T16" fmla="*/ 135 w 228"/>
              <a:gd name="T17" fmla="*/ 38 h 199"/>
              <a:gd name="T18" fmla="*/ 144 w 228"/>
              <a:gd name="T19" fmla="*/ 60 h 199"/>
              <a:gd name="T20" fmla="*/ 157 w 228"/>
              <a:gd name="T21" fmla="*/ 81 h 199"/>
              <a:gd name="T22" fmla="*/ 173 w 228"/>
              <a:gd name="T23" fmla="*/ 113 h 199"/>
              <a:gd name="T24" fmla="*/ 180 w 228"/>
              <a:gd name="T25" fmla="*/ 125 h 199"/>
              <a:gd name="T26" fmla="*/ 187 w 228"/>
              <a:gd name="T27" fmla="*/ 136 h 199"/>
              <a:gd name="T28" fmla="*/ 204 w 228"/>
              <a:gd name="T29" fmla="*/ 159 h 199"/>
              <a:gd name="T30" fmla="*/ 201 w 228"/>
              <a:gd name="T31" fmla="*/ 163 h 199"/>
              <a:gd name="T32" fmla="*/ 203 w 228"/>
              <a:gd name="T33" fmla="*/ 176 h 199"/>
              <a:gd name="T34" fmla="*/ 225 w 228"/>
              <a:gd name="T35" fmla="*/ 195 h 199"/>
              <a:gd name="T36" fmla="*/ 228 w 228"/>
              <a:gd name="T37" fmla="*/ 199 h 199"/>
              <a:gd name="T38" fmla="*/ 157 w 228"/>
              <a:gd name="T39" fmla="*/ 199 h 199"/>
              <a:gd name="T40" fmla="*/ 87 w 228"/>
              <a:gd name="T41" fmla="*/ 199 h 199"/>
              <a:gd name="T42" fmla="*/ 15 w 228"/>
              <a:gd name="T43" fmla="*/ 199 h 199"/>
              <a:gd name="T44" fmla="*/ 11 w 228"/>
              <a:gd name="T45" fmla="*/ 123 h 199"/>
              <a:gd name="T46" fmla="*/ 6 w 228"/>
              <a:gd name="T47" fmla="*/ 49 h 199"/>
              <a:gd name="T48" fmla="*/ 0 w 228"/>
              <a:gd name="T49" fmla="*/ 32 h 199"/>
              <a:gd name="T50" fmla="*/ 4 w 228"/>
              <a:gd name="T51" fmla="*/ 19 h 199"/>
              <a:gd name="T52" fmla="*/ 1 w 228"/>
              <a:gd name="T53" fmla="*/ 11 h 199"/>
              <a:gd name="T54" fmla="*/ 6 w 228"/>
              <a:gd name="T55" fmla="*/ 1 h 199"/>
              <a:gd name="T56" fmla="*/ 29 w 228"/>
              <a:gd name="T57" fmla="*/ 0 h 199"/>
              <a:gd name="T58" fmla="*/ 47 w 228"/>
              <a:gd name="T59" fmla="*/ 6 h 199"/>
              <a:gd name="T60" fmla="*/ 65 w 228"/>
              <a:gd name="T61" fmla="*/ 12 h 199"/>
              <a:gd name="T62" fmla="*/ 73 w 228"/>
              <a:gd name="T63" fmla="*/ 15 h 199"/>
              <a:gd name="T64" fmla="*/ 86 w 228"/>
              <a:gd name="T65" fmla="*/ 9 h 199"/>
              <a:gd name="T66" fmla="*/ 93 w 228"/>
              <a:gd name="T67" fmla="*/ 3 h 199"/>
              <a:gd name="T68" fmla="*/ 108 w 228"/>
              <a:gd name="T69" fmla="*/ 1 h 199"/>
              <a:gd name="T70" fmla="*/ 121 w 228"/>
              <a:gd name="T71" fmla="*/ 4 h 199"/>
              <a:gd name="T72" fmla="*/ 126 w 228"/>
              <a:gd name="T73" fmla="*/ 14 h 199"/>
              <a:gd name="T74" fmla="*/ 130 w 228"/>
              <a:gd name="T75" fmla="*/ 7 h 199"/>
              <a:gd name="T76" fmla="*/ 144 w 228"/>
              <a:gd name="T77" fmla="*/ 12 h 199"/>
              <a:gd name="T78" fmla="*/ 158 w 228"/>
              <a:gd name="T79" fmla="*/ 13 h 199"/>
              <a:gd name="T80" fmla="*/ 166 w 228"/>
              <a:gd name="T81" fmla="*/ 8 h 199"/>
              <a:gd name="T82" fmla="*/ 181 w 228"/>
              <a:gd name="T83" fmla="*/ 44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28" h="199">
                <a:moveTo>
                  <a:pt x="181" y="44"/>
                </a:moveTo>
                <a:lnTo>
                  <a:pt x="177" y="52"/>
                </a:lnTo>
                <a:lnTo>
                  <a:pt x="175" y="68"/>
                </a:lnTo>
                <a:lnTo>
                  <a:pt x="171" y="79"/>
                </a:lnTo>
                <a:lnTo>
                  <a:pt x="167" y="82"/>
                </a:lnTo>
                <a:lnTo>
                  <a:pt x="160" y="75"/>
                </a:lnTo>
                <a:lnTo>
                  <a:pt x="152" y="66"/>
                </a:lnTo>
                <a:lnTo>
                  <a:pt x="137" y="36"/>
                </a:lnTo>
                <a:lnTo>
                  <a:pt x="135" y="38"/>
                </a:lnTo>
                <a:lnTo>
                  <a:pt x="144" y="60"/>
                </a:lnTo>
                <a:lnTo>
                  <a:pt x="157" y="81"/>
                </a:lnTo>
                <a:lnTo>
                  <a:pt x="173" y="113"/>
                </a:lnTo>
                <a:lnTo>
                  <a:pt x="180" y="125"/>
                </a:lnTo>
                <a:lnTo>
                  <a:pt x="187" y="136"/>
                </a:lnTo>
                <a:lnTo>
                  <a:pt x="204" y="159"/>
                </a:lnTo>
                <a:lnTo>
                  <a:pt x="201" y="163"/>
                </a:lnTo>
                <a:lnTo>
                  <a:pt x="203" y="176"/>
                </a:lnTo>
                <a:lnTo>
                  <a:pt x="225" y="195"/>
                </a:lnTo>
                <a:lnTo>
                  <a:pt x="228" y="199"/>
                </a:lnTo>
                <a:lnTo>
                  <a:pt x="157" y="199"/>
                </a:lnTo>
                <a:lnTo>
                  <a:pt x="87" y="199"/>
                </a:lnTo>
                <a:lnTo>
                  <a:pt x="15" y="199"/>
                </a:lnTo>
                <a:lnTo>
                  <a:pt x="11" y="123"/>
                </a:lnTo>
                <a:lnTo>
                  <a:pt x="6" y="49"/>
                </a:lnTo>
                <a:lnTo>
                  <a:pt x="0" y="32"/>
                </a:lnTo>
                <a:lnTo>
                  <a:pt x="4" y="19"/>
                </a:lnTo>
                <a:lnTo>
                  <a:pt x="1" y="11"/>
                </a:lnTo>
                <a:lnTo>
                  <a:pt x="6" y="1"/>
                </a:lnTo>
                <a:lnTo>
                  <a:pt x="29" y="0"/>
                </a:lnTo>
                <a:lnTo>
                  <a:pt x="47" y="6"/>
                </a:lnTo>
                <a:lnTo>
                  <a:pt x="65" y="12"/>
                </a:lnTo>
                <a:lnTo>
                  <a:pt x="73" y="15"/>
                </a:lnTo>
                <a:lnTo>
                  <a:pt x="86" y="9"/>
                </a:lnTo>
                <a:lnTo>
                  <a:pt x="93" y="3"/>
                </a:lnTo>
                <a:lnTo>
                  <a:pt x="108" y="1"/>
                </a:lnTo>
                <a:lnTo>
                  <a:pt x="121" y="4"/>
                </a:lnTo>
                <a:lnTo>
                  <a:pt x="126" y="14"/>
                </a:lnTo>
                <a:lnTo>
                  <a:pt x="130" y="7"/>
                </a:lnTo>
                <a:lnTo>
                  <a:pt x="144" y="12"/>
                </a:lnTo>
                <a:lnTo>
                  <a:pt x="158" y="13"/>
                </a:lnTo>
                <a:lnTo>
                  <a:pt x="166" y="8"/>
                </a:lnTo>
                <a:lnTo>
                  <a:pt x="181" y="44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25" name="Freeform 59">
            <a:extLst>
              <a:ext uri="{FF2B5EF4-FFF2-40B4-BE49-F238E27FC236}">
                <a16:creationId xmlns:a16="http://schemas.microsoft.com/office/drawing/2014/main" id="{593AE478-2A7D-4095-90D2-8FD3837184FB}"/>
              </a:ext>
            </a:extLst>
          </p:cNvPr>
          <p:cNvSpPr>
            <a:spLocks/>
          </p:cNvSpPr>
          <p:nvPr/>
        </p:nvSpPr>
        <p:spPr bwMode="auto">
          <a:xfrm>
            <a:off x="6754812" y="3824288"/>
            <a:ext cx="198438" cy="182563"/>
          </a:xfrm>
          <a:custGeom>
            <a:avLst/>
            <a:gdLst>
              <a:gd name="T0" fmla="*/ 112 w 125"/>
              <a:gd name="T1" fmla="*/ 113 h 115"/>
              <a:gd name="T2" fmla="*/ 106 w 125"/>
              <a:gd name="T3" fmla="*/ 106 h 115"/>
              <a:gd name="T4" fmla="*/ 98 w 125"/>
              <a:gd name="T5" fmla="*/ 94 h 115"/>
              <a:gd name="T6" fmla="*/ 89 w 125"/>
              <a:gd name="T7" fmla="*/ 87 h 115"/>
              <a:gd name="T8" fmla="*/ 84 w 125"/>
              <a:gd name="T9" fmla="*/ 80 h 115"/>
              <a:gd name="T10" fmla="*/ 68 w 125"/>
              <a:gd name="T11" fmla="*/ 72 h 115"/>
              <a:gd name="T12" fmla="*/ 56 w 125"/>
              <a:gd name="T13" fmla="*/ 71 h 115"/>
              <a:gd name="T14" fmla="*/ 51 w 125"/>
              <a:gd name="T15" fmla="*/ 67 h 115"/>
              <a:gd name="T16" fmla="*/ 41 w 125"/>
              <a:gd name="T17" fmla="*/ 72 h 115"/>
              <a:gd name="T18" fmla="*/ 29 w 125"/>
              <a:gd name="T19" fmla="*/ 63 h 115"/>
              <a:gd name="T20" fmla="*/ 24 w 125"/>
              <a:gd name="T21" fmla="*/ 78 h 115"/>
              <a:gd name="T22" fmla="*/ 3 w 125"/>
              <a:gd name="T23" fmla="*/ 74 h 115"/>
              <a:gd name="T24" fmla="*/ 0 w 125"/>
              <a:gd name="T25" fmla="*/ 65 h 115"/>
              <a:gd name="T26" fmla="*/ 7 w 125"/>
              <a:gd name="T27" fmla="*/ 35 h 115"/>
              <a:gd name="T28" fmla="*/ 8 w 125"/>
              <a:gd name="T29" fmla="*/ 21 h 115"/>
              <a:gd name="T30" fmla="*/ 13 w 125"/>
              <a:gd name="T31" fmla="*/ 15 h 115"/>
              <a:gd name="T32" fmla="*/ 27 w 125"/>
              <a:gd name="T33" fmla="*/ 11 h 115"/>
              <a:gd name="T34" fmla="*/ 35 w 125"/>
              <a:gd name="T35" fmla="*/ 0 h 115"/>
              <a:gd name="T36" fmla="*/ 47 w 125"/>
              <a:gd name="T37" fmla="*/ 23 h 115"/>
              <a:gd name="T38" fmla="*/ 53 w 125"/>
              <a:gd name="T39" fmla="*/ 43 h 115"/>
              <a:gd name="T40" fmla="*/ 63 w 125"/>
              <a:gd name="T41" fmla="*/ 53 h 115"/>
              <a:gd name="T42" fmla="*/ 89 w 125"/>
              <a:gd name="T43" fmla="*/ 72 h 115"/>
              <a:gd name="T44" fmla="*/ 100 w 125"/>
              <a:gd name="T45" fmla="*/ 84 h 115"/>
              <a:gd name="T46" fmla="*/ 110 w 125"/>
              <a:gd name="T47" fmla="*/ 96 h 115"/>
              <a:gd name="T48" fmla="*/ 116 w 125"/>
              <a:gd name="T49" fmla="*/ 103 h 115"/>
              <a:gd name="T50" fmla="*/ 125 w 125"/>
              <a:gd name="T51" fmla="*/ 110 h 115"/>
              <a:gd name="T52" fmla="*/ 120 w 125"/>
              <a:gd name="T53" fmla="*/ 115 h 115"/>
              <a:gd name="T54" fmla="*/ 112 w 125"/>
              <a:gd name="T55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5" h="115">
                <a:moveTo>
                  <a:pt x="112" y="113"/>
                </a:moveTo>
                <a:lnTo>
                  <a:pt x="106" y="106"/>
                </a:lnTo>
                <a:lnTo>
                  <a:pt x="98" y="94"/>
                </a:lnTo>
                <a:lnTo>
                  <a:pt x="89" y="87"/>
                </a:lnTo>
                <a:lnTo>
                  <a:pt x="84" y="80"/>
                </a:lnTo>
                <a:lnTo>
                  <a:pt x="68" y="72"/>
                </a:lnTo>
                <a:lnTo>
                  <a:pt x="56" y="71"/>
                </a:lnTo>
                <a:lnTo>
                  <a:pt x="51" y="67"/>
                </a:lnTo>
                <a:lnTo>
                  <a:pt x="41" y="72"/>
                </a:lnTo>
                <a:lnTo>
                  <a:pt x="29" y="63"/>
                </a:lnTo>
                <a:lnTo>
                  <a:pt x="24" y="78"/>
                </a:lnTo>
                <a:lnTo>
                  <a:pt x="3" y="74"/>
                </a:lnTo>
                <a:lnTo>
                  <a:pt x="0" y="65"/>
                </a:lnTo>
                <a:lnTo>
                  <a:pt x="7" y="35"/>
                </a:lnTo>
                <a:lnTo>
                  <a:pt x="8" y="21"/>
                </a:lnTo>
                <a:lnTo>
                  <a:pt x="13" y="15"/>
                </a:lnTo>
                <a:lnTo>
                  <a:pt x="27" y="11"/>
                </a:lnTo>
                <a:lnTo>
                  <a:pt x="35" y="0"/>
                </a:lnTo>
                <a:lnTo>
                  <a:pt x="47" y="23"/>
                </a:lnTo>
                <a:lnTo>
                  <a:pt x="53" y="43"/>
                </a:lnTo>
                <a:lnTo>
                  <a:pt x="63" y="53"/>
                </a:lnTo>
                <a:lnTo>
                  <a:pt x="89" y="72"/>
                </a:lnTo>
                <a:lnTo>
                  <a:pt x="100" y="84"/>
                </a:lnTo>
                <a:lnTo>
                  <a:pt x="110" y="96"/>
                </a:lnTo>
                <a:lnTo>
                  <a:pt x="116" y="103"/>
                </a:lnTo>
                <a:lnTo>
                  <a:pt x="125" y="110"/>
                </a:lnTo>
                <a:lnTo>
                  <a:pt x="120" y="115"/>
                </a:lnTo>
                <a:lnTo>
                  <a:pt x="112" y="113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26" name="Freeform 60">
            <a:extLst>
              <a:ext uri="{FF2B5EF4-FFF2-40B4-BE49-F238E27FC236}">
                <a16:creationId xmlns:a16="http://schemas.microsoft.com/office/drawing/2014/main" id="{60269421-63F7-4F7E-B423-675B2D402B1C}"/>
              </a:ext>
            </a:extLst>
          </p:cNvPr>
          <p:cNvSpPr>
            <a:spLocks/>
          </p:cNvSpPr>
          <p:nvPr/>
        </p:nvSpPr>
        <p:spPr bwMode="auto">
          <a:xfrm>
            <a:off x="5457826" y="2976562"/>
            <a:ext cx="328613" cy="255588"/>
          </a:xfrm>
          <a:custGeom>
            <a:avLst/>
            <a:gdLst>
              <a:gd name="T0" fmla="*/ 5 w 207"/>
              <a:gd name="T1" fmla="*/ 39 h 161"/>
              <a:gd name="T2" fmla="*/ 6 w 207"/>
              <a:gd name="T3" fmla="*/ 24 h 161"/>
              <a:gd name="T4" fmla="*/ 0 w 207"/>
              <a:gd name="T5" fmla="*/ 15 h 161"/>
              <a:gd name="T6" fmla="*/ 24 w 207"/>
              <a:gd name="T7" fmla="*/ 0 h 161"/>
              <a:gd name="T8" fmla="*/ 44 w 207"/>
              <a:gd name="T9" fmla="*/ 4 h 161"/>
              <a:gd name="T10" fmla="*/ 66 w 207"/>
              <a:gd name="T11" fmla="*/ 4 h 161"/>
              <a:gd name="T12" fmla="*/ 84 w 207"/>
              <a:gd name="T13" fmla="*/ 7 h 161"/>
              <a:gd name="T14" fmla="*/ 98 w 207"/>
              <a:gd name="T15" fmla="*/ 6 h 161"/>
              <a:gd name="T16" fmla="*/ 125 w 207"/>
              <a:gd name="T17" fmla="*/ 7 h 161"/>
              <a:gd name="T18" fmla="*/ 131 w 207"/>
              <a:gd name="T19" fmla="*/ 15 h 161"/>
              <a:gd name="T20" fmla="*/ 162 w 207"/>
              <a:gd name="T21" fmla="*/ 24 h 161"/>
              <a:gd name="T22" fmla="*/ 168 w 207"/>
              <a:gd name="T23" fmla="*/ 20 h 161"/>
              <a:gd name="T24" fmla="*/ 187 w 207"/>
              <a:gd name="T25" fmla="*/ 29 h 161"/>
              <a:gd name="T26" fmla="*/ 206 w 207"/>
              <a:gd name="T27" fmla="*/ 27 h 161"/>
              <a:gd name="T28" fmla="*/ 207 w 207"/>
              <a:gd name="T29" fmla="*/ 38 h 161"/>
              <a:gd name="T30" fmla="*/ 191 w 207"/>
              <a:gd name="T31" fmla="*/ 52 h 161"/>
              <a:gd name="T32" fmla="*/ 170 w 207"/>
              <a:gd name="T33" fmla="*/ 57 h 161"/>
              <a:gd name="T34" fmla="*/ 169 w 207"/>
              <a:gd name="T35" fmla="*/ 63 h 161"/>
              <a:gd name="T36" fmla="*/ 158 w 207"/>
              <a:gd name="T37" fmla="*/ 75 h 161"/>
              <a:gd name="T38" fmla="*/ 152 w 207"/>
              <a:gd name="T39" fmla="*/ 92 h 161"/>
              <a:gd name="T40" fmla="*/ 158 w 207"/>
              <a:gd name="T41" fmla="*/ 103 h 161"/>
              <a:gd name="T42" fmla="*/ 148 w 207"/>
              <a:gd name="T43" fmla="*/ 113 h 161"/>
              <a:gd name="T44" fmla="*/ 145 w 207"/>
              <a:gd name="T45" fmla="*/ 126 h 161"/>
              <a:gd name="T46" fmla="*/ 132 w 207"/>
              <a:gd name="T47" fmla="*/ 130 h 161"/>
              <a:gd name="T48" fmla="*/ 119 w 207"/>
              <a:gd name="T49" fmla="*/ 146 h 161"/>
              <a:gd name="T50" fmla="*/ 98 w 207"/>
              <a:gd name="T51" fmla="*/ 146 h 161"/>
              <a:gd name="T52" fmla="*/ 81 w 207"/>
              <a:gd name="T53" fmla="*/ 146 h 161"/>
              <a:gd name="T54" fmla="*/ 70 w 207"/>
              <a:gd name="T55" fmla="*/ 153 h 161"/>
              <a:gd name="T56" fmla="*/ 64 w 207"/>
              <a:gd name="T57" fmla="*/ 161 h 161"/>
              <a:gd name="T58" fmla="*/ 55 w 207"/>
              <a:gd name="T59" fmla="*/ 159 h 161"/>
              <a:gd name="T60" fmla="*/ 49 w 207"/>
              <a:gd name="T61" fmla="*/ 152 h 161"/>
              <a:gd name="T62" fmla="*/ 44 w 207"/>
              <a:gd name="T63" fmla="*/ 140 h 161"/>
              <a:gd name="T64" fmla="*/ 29 w 207"/>
              <a:gd name="T65" fmla="*/ 137 h 161"/>
              <a:gd name="T66" fmla="*/ 27 w 207"/>
              <a:gd name="T67" fmla="*/ 130 h 161"/>
              <a:gd name="T68" fmla="*/ 34 w 207"/>
              <a:gd name="T69" fmla="*/ 123 h 161"/>
              <a:gd name="T70" fmla="*/ 36 w 207"/>
              <a:gd name="T71" fmla="*/ 117 h 161"/>
              <a:gd name="T72" fmla="*/ 31 w 207"/>
              <a:gd name="T73" fmla="*/ 111 h 161"/>
              <a:gd name="T74" fmla="*/ 36 w 207"/>
              <a:gd name="T75" fmla="*/ 98 h 161"/>
              <a:gd name="T76" fmla="*/ 29 w 207"/>
              <a:gd name="T77" fmla="*/ 85 h 161"/>
              <a:gd name="T78" fmla="*/ 37 w 207"/>
              <a:gd name="T79" fmla="*/ 83 h 161"/>
              <a:gd name="T80" fmla="*/ 37 w 207"/>
              <a:gd name="T81" fmla="*/ 74 h 161"/>
              <a:gd name="T82" fmla="*/ 40 w 207"/>
              <a:gd name="T83" fmla="*/ 71 h 161"/>
              <a:gd name="T84" fmla="*/ 41 w 207"/>
              <a:gd name="T85" fmla="*/ 55 h 161"/>
              <a:gd name="T86" fmla="*/ 49 w 207"/>
              <a:gd name="T87" fmla="*/ 49 h 161"/>
              <a:gd name="T88" fmla="*/ 44 w 207"/>
              <a:gd name="T89" fmla="*/ 39 h 161"/>
              <a:gd name="T90" fmla="*/ 35 w 207"/>
              <a:gd name="T91" fmla="*/ 38 h 161"/>
              <a:gd name="T92" fmla="*/ 32 w 207"/>
              <a:gd name="T93" fmla="*/ 40 h 161"/>
              <a:gd name="T94" fmla="*/ 22 w 207"/>
              <a:gd name="T95" fmla="*/ 40 h 161"/>
              <a:gd name="T96" fmla="*/ 18 w 207"/>
              <a:gd name="T97" fmla="*/ 30 h 161"/>
              <a:gd name="T98" fmla="*/ 11 w 207"/>
              <a:gd name="T99" fmla="*/ 33 h 161"/>
              <a:gd name="T100" fmla="*/ 5 w 207"/>
              <a:gd name="T101" fmla="*/ 39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07" h="161">
                <a:moveTo>
                  <a:pt x="5" y="39"/>
                </a:moveTo>
                <a:lnTo>
                  <a:pt x="6" y="24"/>
                </a:lnTo>
                <a:lnTo>
                  <a:pt x="0" y="15"/>
                </a:lnTo>
                <a:lnTo>
                  <a:pt x="24" y="0"/>
                </a:lnTo>
                <a:lnTo>
                  <a:pt x="44" y="4"/>
                </a:lnTo>
                <a:lnTo>
                  <a:pt x="66" y="4"/>
                </a:lnTo>
                <a:lnTo>
                  <a:pt x="84" y="7"/>
                </a:lnTo>
                <a:lnTo>
                  <a:pt x="98" y="6"/>
                </a:lnTo>
                <a:lnTo>
                  <a:pt x="125" y="7"/>
                </a:lnTo>
                <a:lnTo>
                  <a:pt x="131" y="15"/>
                </a:lnTo>
                <a:lnTo>
                  <a:pt x="162" y="24"/>
                </a:lnTo>
                <a:lnTo>
                  <a:pt x="168" y="20"/>
                </a:lnTo>
                <a:lnTo>
                  <a:pt x="187" y="29"/>
                </a:lnTo>
                <a:lnTo>
                  <a:pt x="206" y="27"/>
                </a:lnTo>
                <a:lnTo>
                  <a:pt x="207" y="38"/>
                </a:lnTo>
                <a:lnTo>
                  <a:pt x="191" y="52"/>
                </a:lnTo>
                <a:lnTo>
                  <a:pt x="170" y="57"/>
                </a:lnTo>
                <a:lnTo>
                  <a:pt x="169" y="63"/>
                </a:lnTo>
                <a:lnTo>
                  <a:pt x="158" y="75"/>
                </a:lnTo>
                <a:lnTo>
                  <a:pt x="152" y="92"/>
                </a:lnTo>
                <a:lnTo>
                  <a:pt x="158" y="103"/>
                </a:lnTo>
                <a:lnTo>
                  <a:pt x="148" y="113"/>
                </a:lnTo>
                <a:lnTo>
                  <a:pt x="145" y="126"/>
                </a:lnTo>
                <a:lnTo>
                  <a:pt x="132" y="130"/>
                </a:lnTo>
                <a:lnTo>
                  <a:pt x="119" y="146"/>
                </a:lnTo>
                <a:lnTo>
                  <a:pt x="98" y="146"/>
                </a:lnTo>
                <a:lnTo>
                  <a:pt x="81" y="146"/>
                </a:lnTo>
                <a:lnTo>
                  <a:pt x="70" y="153"/>
                </a:lnTo>
                <a:lnTo>
                  <a:pt x="64" y="161"/>
                </a:lnTo>
                <a:lnTo>
                  <a:pt x="55" y="159"/>
                </a:lnTo>
                <a:lnTo>
                  <a:pt x="49" y="152"/>
                </a:lnTo>
                <a:lnTo>
                  <a:pt x="44" y="140"/>
                </a:lnTo>
                <a:lnTo>
                  <a:pt x="29" y="137"/>
                </a:lnTo>
                <a:lnTo>
                  <a:pt x="27" y="130"/>
                </a:lnTo>
                <a:lnTo>
                  <a:pt x="34" y="123"/>
                </a:lnTo>
                <a:lnTo>
                  <a:pt x="36" y="117"/>
                </a:lnTo>
                <a:lnTo>
                  <a:pt x="31" y="111"/>
                </a:lnTo>
                <a:lnTo>
                  <a:pt x="36" y="98"/>
                </a:lnTo>
                <a:lnTo>
                  <a:pt x="29" y="85"/>
                </a:lnTo>
                <a:lnTo>
                  <a:pt x="37" y="83"/>
                </a:lnTo>
                <a:lnTo>
                  <a:pt x="37" y="74"/>
                </a:lnTo>
                <a:lnTo>
                  <a:pt x="40" y="71"/>
                </a:lnTo>
                <a:lnTo>
                  <a:pt x="41" y="55"/>
                </a:lnTo>
                <a:lnTo>
                  <a:pt x="49" y="49"/>
                </a:lnTo>
                <a:lnTo>
                  <a:pt x="44" y="39"/>
                </a:lnTo>
                <a:lnTo>
                  <a:pt x="35" y="38"/>
                </a:lnTo>
                <a:lnTo>
                  <a:pt x="32" y="40"/>
                </a:lnTo>
                <a:lnTo>
                  <a:pt x="22" y="40"/>
                </a:lnTo>
                <a:lnTo>
                  <a:pt x="18" y="30"/>
                </a:lnTo>
                <a:lnTo>
                  <a:pt x="11" y="33"/>
                </a:lnTo>
                <a:lnTo>
                  <a:pt x="5" y="39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27" name="Freeform 61">
            <a:extLst>
              <a:ext uri="{FF2B5EF4-FFF2-40B4-BE49-F238E27FC236}">
                <a16:creationId xmlns:a16="http://schemas.microsoft.com/office/drawing/2014/main" id="{34F6E5B8-3483-421A-BB0E-157E0C5B0EC3}"/>
              </a:ext>
            </a:extLst>
          </p:cNvPr>
          <p:cNvSpPr>
            <a:spLocks/>
          </p:cNvSpPr>
          <p:nvPr/>
        </p:nvSpPr>
        <p:spPr bwMode="auto">
          <a:xfrm>
            <a:off x="6254751" y="2471738"/>
            <a:ext cx="112713" cy="66675"/>
          </a:xfrm>
          <a:custGeom>
            <a:avLst/>
            <a:gdLst>
              <a:gd name="T0" fmla="*/ 19 w 71"/>
              <a:gd name="T1" fmla="*/ 36 h 42"/>
              <a:gd name="T2" fmla="*/ 19 w 71"/>
              <a:gd name="T3" fmla="*/ 24 h 42"/>
              <a:gd name="T4" fmla="*/ 14 w 71"/>
              <a:gd name="T5" fmla="*/ 27 h 42"/>
              <a:gd name="T6" fmla="*/ 3 w 71"/>
              <a:gd name="T7" fmla="*/ 20 h 42"/>
              <a:gd name="T8" fmla="*/ 0 w 71"/>
              <a:gd name="T9" fmla="*/ 9 h 42"/>
              <a:gd name="T10" fmla="*/ 18 w 71"/>
              <a:gd name="T11" fmla="*/ 3 h 42"/>
              <a:gd name="T12" fmla="*/ 36 w 71"/>
              <a:gd name="T13" fmla="*/ 0 h 42"/>
              <a:gd name="T14" fmla="*/ 53 w 71"/>
              <a:gd name="T15" fmla="*/ 4 h 42"/>
              <a:gd name="T16" fmla="*/ 68 w 71"/>
              <a:gd name="T17" fmla="*/ 3 h 42"/>
              <a:gd name="T18" fmla="*/ 71 w 71"/>
              <a:gd name="T19" fmla="*/ 7 h 42"/>
              <a:gd name="T20" fmla="*/ 62 w 71"/>
              <a:gd name="T21" fmla="*/ 18 h 42"/>
              <a:gd name="T22" fmla="*/ 70 w 71"/>
              <a:gd name="T23" fmla="*/ 36 h 42"/>
              <a:gd name="T24" fmla="*/ 65 w 71"/>
              <a:gd name="T25" fmla="*/ 42 h 42"/>
              <a:gd name="T26" fmla="*/ 53 w 71"/>
              <a:gd name="T27" fmla="*/ 42 h 42"/>
              <a:gd name="T28" fmla="*/ 38 w 71"/>
              <a:gd name="T29" fmla="*/ 35 h 42"/>
              <a:gd name="T30" fmla="*/ 31 w 71"/>
              <a:gd name="T31" fmla="*/ 32 h 42"/>
              <a:gd name="T32" fmla="*/ 19 w 71"/>
              <a:gd name="T33" fmla="*/ 36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1" h="42">
                <a:moveTo>
                  <a:pt x="19" y="36"/>
                </a:moveTo>
                <a:lnTo>
                  <a:pt x="19" y="24"/>
                </a:lnTo>
                <a:lnTo>
                  <a:pt x="14" y="27"/>
                </a:lnTo>
                <a:lnTo>
                  <a:pt x="3" y="20"/>
                </a:lnTo>
                <a:lnTo>
                  <a:pt x="0" y="9"/>
                </a:lnTo>
                <a:lnTo>
                  <a:pt x="18" y="3"/>
                </a:lnTo>
                <a:lnTo>
                  <a:pt x="36" y="0"/>
                </a:lnTo>
                <a:lnTo>
                  <a:pt x="53" y="4"/>
                </a:lnTo>
                <a:lnTo>
                  <a:pt x="68" y="3"/>
                </a:lnTo>
                <a:lnTo>
                  <a:pt x="71" y="7"/>
                </a:lnTo>
                <a:lnTo>
                  <a:pt x="62" y="18"/>
                </a:lnTo>
                <a:lnTo>
                  <a:pt x="70" y="36"/>
                </a:lnTo>
                <a:lnTo>
                  <a:pt x="65" y="42"/>
                </a:lnTo>
                <a:lnTo>
                  <a:pt x="53" y="42"/>
                </a:lnTo>
                <a:lnTo>
                  <a:pt x="38" y="35"/>
                </a:lnTo>
                <a:lnTo>
                  <a:pt x="31" y="32"/>
                </a:lnTo>
                <a:lnTo>
                  <a:pt x="19" y="36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40" name="Freeform 62">
            <a:extLst>
              <a:ext uri="{FF2B5EF4-FFF2-40B4-BE49-F238E27FC236}">
                <a16:creationId xmlns:a16="http://schemas.microsoft.com/office/drawing/2014/main" id="{D81AB4B9-7E96-403C-9866-76D7CDFAA88B}"/>
              </a:ext>
            </a:extLst>
          </p:cNvPr>
          <p:cNvSpPr>
            <a:spLocks/>
          </p:cNvSpPr>
          <p:nvPr/>
        </p:nvSpPr>
        <p:spPr bwMode="auto">
          <a:xfrm>
            <a:off x="6664325" y="3924301"/>
            <a:ext cx="431800" cy="379413"/>
          </a:xfrm>
          <a:custGeom>
            <a:avLst/>
            <a:gdLst>
              <a:gd name="T0" fmla="*/ 86 w 272"/>
              <a:gd name="T1" fmla="*/ 0 h 239"/>
              <a:gd name="T2" fmla="*/ 98 w 272"/>
              <a:gd name="T3" fmla="*/ 9 h 239"/>
              <a:gd name="T4" fmla="*/ 108 w 272"/>
              <a:gd name="T5" fmla="*/ 4 h 239"/>
              <a:gd name="T6" fmla="*/ 113 w 272"/>
              <a:gd name="T7" fmla="*/ 8 h 239"/>
              <a:gd name="T8" fmla="*/ 125 w 272"/>
              <a:gd name="T9" fmla="*/ 9 h 239"/>
              <a:gd name="T10" fmla="*/ 141 w 272"/>
              <a:gd name="T11" fmla="*/ 17 h 239"/>
              <a:gd name="T12" fmla="*/ 146 w 272"/>
              <a:gd name="T13" fmla="*/ 24 h 239"/>
              <a:gd name="T14" fmla="*/ 155 w 272"/>
              <a:gd name="T15" fmla="*/ 31 h 239"/>
              <a:gd name="T16" fmla="*/ 163 w 272"/>
              <a:gd name="T17" fmla="*/ 43 h 239"/>
              <a:gd name="T18" fmla="*/ 169 w 272"/>
              <a:gd name="T19" fmla="*/ 50 h 239"/>
              <a:gd name="T20" fmla="*/ 163 w 272"/>
              <a:gd name="T21" fmla="*/ 59 h 239"/>
              <a:gd name="T22" fmla="*/ 157 w 272"/>
              <a:gd name="T23" fmla="*/ 69 h 239"/>
              <a:gd name="T24" fmla="*/ 159 w 272"/>
              <a:gd name="T25" fmla="*/ 75 h 239"/>
              <a:gd name="T26" fmla="*/ 160 w 272"/>
              <a:gd name="T27" fmla="*/ 81 h 239"/>
              <a:gd name="T28" fmla="*/ 170 w 272"/>
              <a:gd name="T29" fmla="*/ 81 h 239"/>
              <a:gd name="T30" fmla="*/ 174 w 272"/>
              <a:gd name="T31" fmla="*/ 80 h 239"/>
              <a:gd name="T32" fmla="*/ 178 w 272"/>
              <a:gd name="T33" fmla="*/ 83 h 239"/>
              <a:gd name="T34" fmla="*/ 175 w 272"/>
              <a:gd name="T35" fmla="*/ 91 h 239"/>
              <a:gd name="T36" fmla="*/ 182 w 272"/>
              <a:gd name="T37" fmla="*/ 102 h 239"/>
              <a:gd name="T38" fmla="*/ 189 w 272"/>
              <a:gd name="T39" fmla="*/ 112 h 239"/>
              <a:gd name="T40" fmla="*/ 196 w 272"/>
              <a:gd name="T41" fmla="*/ 119 h 239"/>
              <a:gd name="T42" fmla="*/ 257 w 272"/>
              <a:gd name="T43" fmla="*/ 144 h 239"/>
              <a:gd name="T44" fmla="*/ 272 w 272"/>
              <a:gd name="T45" fmla="*/ 144 h 239"/>
              <a:gd name="T46" fmla="*/ 222 w 272"/>
              <a:gd name="T47" fmla="*/ 207 h 239"/>
              <a:gd name="T48" fmla="*/ 198 w 272"/>
              <a:gd name="T49" fmla="*/ 207 h 239"/>
              <a:gd name="T50" fmla="*/ 182 w 272"/>
              <a:gd name="T51" fmla="*/ 222 h 239"/>
              <a:gd name="T52" fmla="*/ 170 w 272"/>
              <a:gd name="T53" fmla="*/ 222 h 239"/>
              <a:gd name="T54" fmla="*/ 165 w 272"/>
              <a:gd name="T55" fmla="*/ 229 h 239"/>
              <a:gd name="T56" fmla="*/ 152 w 272"/>
              <a:gd name="T57" fmla="*/ 229 h 239"/>
              <a:gd name="T58" fmla="*/ 145 w 272"/>
              <a:gd name="T59" fmla="*/ 222 h 239"/>
              <a:gd name="T60" fmla="*/ 128 w 272"/>
              <a:gd name="T61" fmla="*/ 231 h 239"/>
              <a:gd name="T62" fmla="*/ 123 w 272"/>
              <a:gd name="T63" fmla="*/ 239 h 239"/>
              <a:gd name="T64" fmla="*/ 111 w 272"/>
              <a:gd name="T65" fmla="*/ 238 h 239"/>
              <a:gd name="T66" fmla="*/ 107 w 272"/>
              <a:gd name="T67" fmla="*/ 235 h 239"/>
              <a:gd name="T68" fmla="*/ 102 w 272"/>
              <a:gd name="T69" fmla="*/ 236 h 239"/>
              <a:gd name="T70" fmla="*/ 96 w 272"/>
              <a:gd name="T71" fmla="*/ 236 h 239"/>
              <a:gd name="T72" fmla="*/ 73 w 272"/>
              <a:gd name="T73" fmla="*/ 218 h 239"/>
              <a:gd name="T74" fmla="*/ 60 w 272"/>
              <a:gd name="T75" fmla="*/ 218 h 239"/>
              <a:gd name="T76" fmla="*/ 54 w 272"/>
              <a:gd name="T77" fmla="*/ 211 h 239"/>
              <a:gd name="T78" fmla="*/ 54 w 272"/>
              <a:gd name="T79" fmla="*/ 200 h 239"/>
              <a:gd name="T80" fmla="*/ 44 w 272"/>
              <a:gd name="T81" fmla="*/ 196 h 239"/>
              <a:gd name="T82" fmla="*/ 33 w 272"/>
              <a:gd name="T83" fmla="*/ 173 h 239"/>
              <a:gd name="T84" fmla="*/ 25 w 272"/>
              <a:gd name="T85" fmla="*/ 169 h 239"/>
              <a:gd name="T86" fmla="*/ 21 w 272"/>
              <a:gd name="T87" fmla="*/ 160 h 239"/>
              <a:gd name="T88" fmla="*/ 12 w 272"/>
              <a:gd name="T89" fmla="*/ 150 h 239"/>
              <a:gd name="T90" fmla="*/ 0 w 272"/>
              <a:gd name="T91" fmla="*/ 149 h 239"/>
              <a:gd name="T92" fmla="*/ 6 w 272"/>
              <a:gd name="T93" fmla="*/ 137 h 239"/>
              <a:gd name="T94" fmla="*/ 16 w 272"/>
              <a:gd name="T95" fmla="*/ 136 h 239"/>
              <a:gd name="T96" fmla="*/ 19 w 272"/>
              <a:gd name="T97" fmla="*/ 130 h 239"/>
              <a:gd name="T98" fmla="*/ 18 w 272"/>
              <a:gd name="T99" fmla="*/ 111 h 239"/>
              <a:gd name="T100" fmla="*/ 23 w 272"/>
              <a:gd name="T101" fmla="*/ 89 h 239"/>
              <a:gd name="T102" fmla="*/ 31 w 272"/>
              <a:gd name="T103" fmla="*/ 84 h 239"/>
              <a:gd name="T104" fmla="*/ 33 w 272"/>
              <a:gd name="T105" fmla="*/ 75 h 239"/>
              <a:gd name="T106" fmla="*/ 40 w 272"/>
              <a:gd name="T107" fmla="*/ 59 h 239"/>
              <a:gd name="T108" fmla="*/ 51 w 272"/>
              <a:gd name="T109" fmla="*/ 49 h 239"/>
              <a:gd name="T110" fmla="*/ 57 w 272"/>
              <a:gd name="T111" fmla="*/ 28 h 239"/>
              <a:gd name="T112" fmla="*/ 60 w 272"/>
              <a:gd name="T113" fmla="*/ 11 h 239"/>
              <a:gd name="T114" fmla="*/ 81 w 272"/>
              <a:gd name="T115" fmla="*/ 15 h 239"/>
              <a:gd name="T116" fmla="*/ 86 w 272"/>
              <a:gd name="T117" fmla="*/ 0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72" h="239">
                <a:moveTo>
                  <a:pt x="86" y="0"/>
                </a:moveTo>
                <a:lnTo>
                  <a:pt x="98" y="9"/>
                </a:lnTo>
                <a:lnTo>
                  <a:pt x="108" y="4"/>
                </a:lnTo>
                <a:lnTo>
                  <a:pt x="113" y="8"/>
                </a:lnTo>
                <a:lnTo>
                  <a:pt x="125" y="9"/>
                </a:lnTo>
                <a:lnTo>
                  <a:pt x="141" y="17"/>
                </a:lnTo>
                <a:lnTo>
                  <a:pt x="146" y="24"/>
                </a:lnTo>
                <a:lnTo>
                  <a:pt x="155" y="31"/>
                </a:lnTo>
                <a:lnTo>
                  <a:pt x="163" y="43"/>
                </a:lnTo>
                <a:lnTo>
                  <a:pt x="169" y="50"/>
                </a:lnTo>
                <a:lnTo>
                  <a:pt x="163" y="59"/>
                </a:lnTo>
                <a:lnTo>
                  <a:pt x="157" y="69"/>
                </a:lnTo>
                <a:lnTo>
                  <a:pt x="159" y="75"/>
                </a:lnTo>
                <a:lnTo>
                  <a:pt x="160" y="81"/>
                </a:lnTo>
                <a:lnTo>
                  <a:pt x="170" y="81"/>
                </a:lnTo>
                <a:lnTo>
                  <a:pt x="174" y="80"/>
                </a:lnTo>
                <a:lnTo>
                  <a:pt x="178" y="83"/>
                </a:lnTo>
                <a:lnTo>
                  <a:pt x="175" y="91"/>
                </a:lnTo>
                <a:lnTo>
                  <a:pt x="182" y="102"/>
                </a:lnTo>
                <a:lnTo>
                  <a:pt x="189" y="112"/>
                </a:lnTo>
                <a:lnTo>
                  <a:pt x="196" y="119"/>
                </a:lnTo>
                <a:lnTo>
                  <a:pt x="257" y="144"/>
                </a:lnTo>
                <a:lnTo>
                  <a:pt x="272" y="144"/>
                </a:lnTo>
                <a:lnTo>
                  <a:pt x="222" y="207"/>
                </a:lnTo>
                <a:lnTo>
                  <a:pt x="198" y="207"/>
                </a:lnTo>
                <a:lnTo>
                  <a:pt x="182" y="222"/>
                </a:lnTo>
                <a:lnTo>
                  <a:pt x="170" y="222"/>
                </a:lnTo>
                <a:lnTo>
                  <a:pt x="165" y="229"/>
                </a:lnTo>
                <a:lnTo>
                  <a:pt x="152" y="229"/>
                </a:lnTo>
                <a:lnTo>
                  <a:pt x="145" y="222"/>
                </a:lnTo>
                <a:lnTo>
                  <a:pt x="128" y="231"/>
                </a:lnTo>
                <a:lnTo>
                  <a:pt x="123" y="239"/>
                </a:lnTo>
                <a:lnTo>
                  <a:pt x="111" y="238"/>
                </a:lnTo>
                <a:lnTo>
                  <a:pt x="107" y="235"/>
                </a:lnTo>
                <a:lnTo>
                  <a:pt x="102" y="236"/>
                </a:lnTo>
                <a:lnTo>
                  <a:pt x="96" y="236"/>
                </a:lnTo>
                <a:lnTo>
                  <a:pt x="73" y="218"/>
                </a:lnTo>
                <a:lnTo>
                  <a:pt x="60" y="218"/>
                </a:lnTo>
                <a:lnTo>
                  <a:pt x="54" y="211"/>
                </a:lnTo>
                <a:lnTo>
                  <a:pt x="54" y="200"/>
                </a:lnTo>
                <a:lnTo>
                  <a:pt x="44" y="196"/>
                </a:lnTo>
                <a:lnTo>
                  <a:pt x="33" y="173"/>
                </a:lnTo>
                <a:lnTo>
                  <a:pt x="25" y="169"/>
                </a:lnTo>
                <a:lnTo>
                  <a:pt x="21" y="160"/>
                </a:lnTo>
                <a:lnTo>
                  <a:pt x="12" y="150"/>
                </a:lnTo>
                <a:lnTo>
                  <a:pt x="0" y="149"/>
                </a:lnTo>
                <a:lnTo>
                  <a:pt x="6" y="137"/>
                </a:lnTo>
                <a:lnTo>
                  <a:pt x="16" y="136"/>
                </a:lnTo>
                <a:lnTo>
                  <a:pt x="19" y="130"/>
                </a:lnTo>
                <a:lnTo>
                  <a:pt x="18" y="111"/>
                </a:lnTo>
                <a:lnTo>
                  <a:pt x="23" y="89"/>
                </a:lnTo>
                <a:lnTo>
                  <a:pt x="31" y="84"/>
                </a:lnTo>
                <a:lnTo>
                  <a:pt x="33" y="75"/>
                </a:lnTo>
                <a:lnTo>
                  <a:pt x="40" y="59"/>
                </a:lnTo>
                <a:lnTo>
                  <a:pt x="51" y="49"/>
                </a:lnTo>
                <a:lnTo>
                  <a:pt x="57" y="28"/>
                </a:lnTo>
                <a:lnTo>
                  <a:pt x="60" y="11"/>
                </a:lnTo>
                <a:lnTo>
                  <a:pt x="81" y="15"/>
                </a:lnTo>
                <a:lnTo>
                  <a:pt x="86" y="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41" name="Freeform 63">
            <a:extLst>
              <a:ext uri="{FF2B5EF4-FFF2-40B4-BE49-F238E27FC236}">
                <a16:creationId xmlns:a16="http://schemas.microsoft.com/office/drawing/2014/main" id="{430752D1-2A7C-4B50-B56B-E8C165E09AFC}"/>
              </a:ext>
            </a:extLst>
          </p:cNvPr>
          <p:cNvSpPr>
            <a:spLocks/>
          </p:cNvSpPr>
          <p:nvPr/>
        </p:nvSpPr>
        <p:spPr bwMode="auto">
          <a:xfrm>
            <a:off x="6142037" y="2165350"/>
            <a:ext cx="279400" cy="300038"/>
          </a:xfrm>
          <a:custGeom>
            <a:avLst/>
            <a:gdLst>
              <a:gd name="T0" fmla="*/ 106 w 176"/>
              <a:gd name="T1" fmla="*/ 19 h 189"/>
              <a:gd name="T2" fmla="*/ 107 w 176"/>
              <a:gd name="T3" fmla="*/ 31 h 189"/>
              <a:gd name="T4" fmla="*/ 131 w 176"/>
              <a:gd name="T5" fmla="*/ 43 h 189"/>
              <a:gd name="T6" fmla="*/ 122 w 176"/>
              <a:gd name="T7" fmla="*/ 56 h 189"/>
              <a:gd name="T8" fmla="*/ 144 w 176"/>
              <a:gd name="T9" fmla="*/ 77 h 189"/>
              <a:gd name="T10" fmla="*/ 138 w 176"/>
              <a:gd name="T11" fmla="*/ 93 h 189"/>
              <a:gd name="T12" fmla="*/ 154 w 176"/>
              <a:gd name="T13" fmla="*/ 106 h 189"/>
              <a:gd name="T14" fmla="*/ 151 w 176"/>
              <a:gd name="T15" fmla="*/ 119 h 189"/>
              <a:gd name="T16" fmla="*/ 176 w 176"/>
              <a:gd name="T17" fmla="*/ 132 h 189"/>
              <a:gd name="T18" fmla="*/ 173 w 176"/>
              <a:gd name="T19" fmla="*/ 141 h 189"/>
              <a:gd name="T20" fmla="*/ 162 w 176"/>
              <a:gd name="T21" fmla="*/ 152 h 189"/>
              <a:gd name="T22" fmla="*/ 136 w 176"/>
              <a:gd name="T23" fmla="*/ 176 h 189"/>
              <a:gd name="T24" fmla="*/ 110 w 176"/>
              <a:gd name="T25" fmla="*/ 178 h 189"/>
              <a:gd name="T26" fmla="*/ 85 w 176"/>
              <a:gd name="T27" fmla="*/ 185 h 189"/>
              <a:gd name="T28" fmla="*/ 62 w 176"/>
              <a:gd name="T29" fmla="*/ 189 h 189"/>
              <a:gd name="T30" fmla="*/ 52 w 176"/>
              <a:gd name="T31" fmla="*/ 179 h 189"/>
              <a:gd name="T32" fmla="*/ 37 w 176"/>
              <a:gd name="T33" fmla="*/ 172 h 189"/>
              <a:gd name="T34" fmla="*/ 37 w 176"/>
              <a:gd name="T35" fmla="*/ 153 h 189"/>
              <a:gd name="T36" fmla="*/ 27 w 176"/>
              <a:gd name="T37" fmla="*/ 136 h 189"/>
              <a:gd name="T38" fmla="*/ 32 w 176"/>
              <a:gd name="T39" fmla="*/ 125 h 189"/>
              <a:gd name="T40" fmla="*/ 43 w 176"/>
              <a:gd name="T41" fmla="*/ 114 h 189"/>
              <a:gd name="T42" fmla="*/ 71 w 176"/>
              <a:gd name="T43" fmla="*/ 93 h 189"/>
              <a:gd name="T44" fmla="*/ 80 w 176"/>
              <a:gd name="T45" fmla="*/ 90 h 189"/>
              <a:gd name="T46" fmla="*/ 76 w 176"/>
              <a:gd name="T47" fmla="*/ 82 h 189"/>
              <a:gd name="T48" fmla="*/ 55 w 176"/>
              <a:gd name="T49" fmla="*/ 73 h 189"/>
              <a:gd name="T50" fmla="*/ 49 w 176"/>
              <a:gd name="T51" fmla="*/ 66 h 189"/>
              <a:gd name="T52" fmla="*/ 43 w 176"/>
              <a:gd name="T53" fmla="*/ 39 h 189"/>
              <a:gd name="T54" fmla="*/ 20 w 176"/>
              <a:gd name="T55" fmla="*/ 27 h 189"/>
              <a:gd name="T56" fmla="*/ 0 w 176"/>
              <a:gd name="T57" fmla="*/ 18 h 189"/>
              <a:gd name="T58" fmla="*/ 7 w 176"/>
              <a:gd name="T59" fmla="*/ 13 h 189"/>
              <a:gd name="T60" fmla="*/ 24 w 176"/>
              <a:gd name="T61" fmla="*/ 22 h 189"/>
              <a:gd name="T62" fmla="*/ 41 w 176"/>
              <a:gd name="T63" fmla="*/ 22 h 189"/>
              <a:gd name="T64" fmla="*/ 56 w 176"/>
              <a:gd name="T65" fmla="*/ 26 h 189"/>
              <a:gd name="T66" fmla="*/ 67 w 176"/>
              <a:gd name="T67" fmla="*/ 18 h 189"/>
              <a:gd name="T68" fmla="*/ 71 w 176"/>
              <a:gd name="T69" fmla="*/ 5 h 189"/>
              <a:gd name="T70" fmla="*/ 90 w 176"/>
              <a:gd name="T71" fmla="*/ 0 h 189"/>
              <a:gd name="T72" fmla="*/ 108 w 176"/>
              <a:gd name="T73" fmla="*/ 6 h 189"/>
              <a:gd name="T74" fmla="*/ 106 w 176"/>
              <a:gd name="T75" fmla="*/ 1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189">
                <a:moveTo>
                  <a:pt x="106" y="19"/>
                </a:moveTo>
                <a:lnTo>
                  <a:pt x="107" y="31"/>
                </a:lnTo>
                <a:lnTo>
                  <a:pt x="131" y="43"/>
                </a:lnTo>
                <a:lnTo>
                  <a:pt x="122" y="56"/>
                </a:lnTo>
                <a:lnTo>
                  <a:pt x="144" y="77"/>
                </a:lnTo>
                <a:lnTo>
                  <a:pt x="138" y="93"/>
                </a:lnTo>
                <a:lnTo>
                  <a:pt x="154" y="106"/>
                </a:lnTo>
                <a:lnTo>
                  <a:pt x="151" y="119"/>
                </a:lnTo>
                <a:lnTo>
                  <a:pt x="176" y="132"/>
                </a:lnTo>
                <a:lnTo>
                  <a:pt x="173" y="141"/>
                </a:lnTo>
                <a:lnTo>
                  <a:pt x="162" y="152"/>
                </a:lnTo>
                <a:lnTo>
                  <a:pt x="136" y="176"/>
                </a:lnTo>
                <a:lnTo>
                  <a:pt x="110" y="178"/>
                </a:lnTo>
                <a:lnTo>
                  <a:pt x="85" y="185"/>
                </a:lnTo>
                <a:lnTo>
                  <a:pt x="62" y="189"/>
                </a:lnTo>
                <a:lnTo>
                  <a:pt x="52" y="179"/>
                </a:lnTo>
                <a:lnTo>
                  <a:pt x="37" y="172"/>
                </a:lnTo>
                <a:lnTo>
                  <a:pt x="37" y="153"/>
                </a:lnTo>
                <a:lnTo>
                  <a:pt x="27" y="136"/>
                </a:lnTo>
                <a:lnTo>
                  <a:pt x="32" y="125"/>
                </a:lnTo>
                <a:lnTo>
                  <a:pt x="43" y="114"/>
                </a:lnTo>
                <a:lnTo>
                  <a:pt x="71" y="93"/>
                </a:lnTo>
                <a:lnTo>
                  <a:pt x="80" y="90"/>
                </a:lnTo>
                <a:lnTo>
                  <a:pt x="76" y="82"/>
                </a:lnTo>
                <a:lnTo>
                  <a:pt x="55" y="73"/>
                </a:lnTo>
                <a:lnTo>
                  <a:pt x="49" y="66"/>
                </a:lnTo>
                <a:lnTo>
                  <a:pt x="43" y="39"/>
                </a:lnTo>
                <a:lnTo>
                  <a:pt x="20" y="27"/>
                </a:lnTo>
                <a:lnTo>
                  <a:pt x="0" y="18"/>
                </a:lnTo>
                <a:lnTo>
                  <a:pt x="7" y="13"/>
                </a:lnTo>
                <a:lnTo>
                  <a:pt x="24" y="22"/>
                </a:lnTo>
                <a:lnTo>
                  <a:pt x="41" y="22"/>
                </a:lnTo>
                <a:lnTo>
                  <a:pt x="56" y="26"/>
                </a:lnTo>
                <a:lnTo>
                  <a:pt x="67" y="18"/>
                </a:lnTo>
                <a:lnTo>
                  <a:pt x="71" y="5"/>
                </a:lnTo>
                <a:lnTo>
                  <a:pt x="90" y="0"/>
                </a:lnTo>
                <a:lnTo>
                  <a:pt x="108" y="6"/>
                </a:lnTo>
                <a:lnTo>
                  <a:pt x="106" y="19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42" name="Freeform 64">
            <a:extLst>
              <a:ext uri="{FF2B5EF4-FFF2-40B4-BE49-F238E27FC236}">
                <a16:creationId xmlns:a16="http://schemas.microsoft.com/office/drawing/2014/main" id="{AACFB6F4-F526-4C0D-B8F2-CD9FCC99EBAB}"/>
              </a:ext>
            </a:extLst>
          </p:cNvPr>
          <p:cNvSpPr>
            <a:spLocks/>
          </p:cNvSpPr>
          <p:nvPr/>
        </p:nvSpPr>
        <p:spPr bwMode="auto">
          <a:xfrm>
            <a:off x="4175125" y="6094413"/>
            <a:ext cx="84138" cy="38100"/>
          </a:xfrm>
          <a:custGeom>
            <a:avLst/>
            <a:gdLst>
              <a:gd name="T0" fmla="*/ 0 w 53"/>
              <a:gd name="T1" fmla="*/ 15 h 24"/>
              <a:gd name="T2" fmla="*/ 15 w 53"/>
              <a:gd name="T3" fmla="*/ 3 h 24"/>
              <a:gd name="T4" fmla="*/ 30 w 53"/>
              <a:gd name="T5" fmla="*/ 8 h 24"/>
              <a:gd name="T6" fmla="*/ 37 w 53"/>
              <a:gd name="T7" fmla="*/ 0 h 24"/>
              <a:gd name="T8" fmla="*/ 53 w 53"/>
              <a:gd name="T9" fmla="*/ 9 h 24"/>
              <a:gd name="T10" fmla="*/ 50 w 53"/>
              <a:gd name="T11" fmla="*/ 16 h 24"/>
              <a:gd name="T12" fmla="*/ 31 w 53"/>
              <a:gd name="T13" fmla="*/ 22 h 24"/>
              <a:gd name="T14" fmla="*/ 21 w 53"/>
              <a:gd name="T15" fmla="*/ 15 h 24"/>
              <a:gd name="T16" fmla="*/ 11 w 53"/>
              <a:gd name="T17" fmla="*/ 24 h 24"/>
              <a:gd name="T18" fmla="*/ 0 w 53"/>
              <a:gd name="T19" fmla="*/ 15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24">
                <a:moveTo>
                  <a:pt x="0" y="15"/>
                </a:moveTo>
                <a:lnTo>
                  <a:pt x="15" y="3"/>
                </a:lnTo>
                <a:lnTo>
                  <a:pt x="30" y="8"/>
                </a:lnTo>
                <a:lnTo>
                  <a:pt x="37" y="0"/>
                </a:lnTo>
                <a:lnTo>
                  <a:pt x="53" y="9"/>
                </a:lnTo>
                <a:lnTo>
                  <a:pt x="50" y="16"/>
                </a:lnTo>
                <a:lnTo>
                  <a:pt x="31" y="22"/>
                </a:lnTo>
                <a:lnTo>
                  <a:pt x="21" y="15"/>
                </a:lnTo>
                <a:lnTo>
                  <a:pt x="11" y="24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52" name="Freeform 65">
            <a:extLst>
              <a:ext uri="{FF2B5EF4-FFF2-40B4-BE49-F238E27FC236}">
                <a16:creationId xmlns:a16="http://schemas.microsoft.com/office/drawing/2014/main" id="{5866B26B-8385-4CCA-A032-9810E4799FB2}"/>
              </a:ext>
            </a:extLst>
          </p:cNvPr>
          <p:cNvSpPr>
            <a:spLocks/>
          </p:cNvSpPr>
          <p:nvPr/>
        </p:nvSpPr>
        <p:spPr bwMode="auto">
          <a:xfrm>
            <a:off x="4116387" y="4227513"/>
            <a:ext cx="84138" cy="122238"/>
          </a:xfrm>
          <a:custGeom>
            <a:avLst/>
            <a:gdLst>
              <a:gd name="T0" fmla="*/ 36 w 53"/>
              <a:gd name="T1" fmla="*/ 67 h 77"/>
              <a:gd name="T2" fmla="*/ 29 w 53"/>
              <a:gd name="T3" fmla="*/ 75 h 77"/>
              <a:gd name="T4" fmla="*/ 20 w 53"/>
              <a:gd name="T5" fmla="*/ 77 h 77"/>
              <a:gd name="T6" fmla="*/ 18 w 53"/>
              <a:gd name="T7" fmla="*/ 71 h 77"/>
              <a:gd name="T8" fmla="*/ 13 w 53"/>
              <a:gd name="T9" fmla="*/ 70 h 77"/>
              <a:gd name="T10" fmla="*/ 8 w 53"/>
              <a:gd name="T11" fmla="*/ 76 h 77"/>
              <a:gd name="T12" fmla="*/ 0 w 53"/>
              <a:gd name="T13" fmla="*/ 71 h 77"/>
              <a:gd name="T14" fmla="*/ 4 w 53"/>
              <a:gd name="T15" fmla="*/ 62 h 77"/>
              <a:gd name="T16" fmla="*/ 6 w 53"/>
              <a:gd name="T17" fmla="*/ 53 h 77"/>
              <a:gd name="T18" fmla="*/ 10 w 53"/>
              <a:gd name="T19" fmla="*/ 44 h 77"/>
              <a:gd name="T20" fmla="*/ 2 w 53"/>
              <a:gd name="T21" fmla="*/ 32 h 77"/>
              <a:gd name="T22" fmla="*/ 1 w 53"/>
              <a:gd name="T23" fmla="*/ 18 h 77"/>
              <a:gd name="T24" fmla="*/ 11 w 53"/>
              <a:gd name="T25" fmla="*/ 0 h 77"/>
              <a:gd name="T26" fmla="*/ 17 w 53"/>
              <a:gd name="T27" fmla="*/ 2 h 77"/>
              <a:gd name="T28" fmla="*/ 31 w 53"/>
              <a:gd name="T29" fmla="*/ 7 h 77"/>
              <a:gd name="T30" fmla="*/ 50 w 53"/>
              <a:gd name="T31" fmla="*/ 25 h 77"/>
              <a:gd name="T32" fmla="*/ 53 w 53"/>
              <a:gd name="T33" fmla="*/ 33 h 77"/>
              <a:gd name="T34" fmla="*/ 42 w 53"/>
              <a:gd name="T35" fmla="*/ 52 h 77"/>
              <a:gd name="T36" fmla="*/ 36 w 53"/>
              <a:gd name="T37" fmla="*/ 6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3" h="77">
                <a:moveTo>
                  <a:pt x="36" y="67"/>
                </a:moveTo>
                <a:lnTo>
                  <a:pt x="29" y="75"/>
                </a:lnTo>
                <a:lnTo>
                  <a:pt x="20" y="77"/>
                </a:lnTo>
                <a:lnTo>
                  <a:pt x="18" y="71"/>
                </a:lnTo>
                <a:lnTo>
                  <a:pt x="13" y="70"/>
                </a:lnTo>
                <a:lnTo>
                  <a:pt x="8" y="76"/>
                </a:lnTo>
                <a:lnTo>
                  <a:pt x="0" y="71"/>
                </a:lnTo>
                <a:lnTo>
                  <a:pt x="4" y="62"/>
                </a:lnTo>
                <a:lnTo>
                  <a:pt x="6" y="53"/>
                </a:lnTo>
                <a:lnTo>
                  <a:pt x="10" y="44"/>
                </a:lnTo>
                <a:lnTo>
                  <a:pt x="2" y="32"/>
                </a:lnTo>
                <a:lnTo>
                  <a:pt x="1" y="18"/>
                </a:lnTo>
                <a:lnTo>
                  <a:pt x="11" y="0"/>
                </a:lnTo>
                <a:lnTo>
                  <a:pt x="17" y="2"/>
                </a:lnTo>
                <a:lnTo>
                  <a:pt x="31" y="7"/>
                </a:lnTo>
                <a:lnTo>
                  <a:pt x="50" y="25"/>
                </a:lnTo>
                <a:lnTo>
                  <a:pt x="53" y="33"/>
                </a:lnTo>
                <a:lnTo>
                  <a:pt x="42" y="52"/>
                </a:lnTo>
                <a:lnTo>
                  <a:pt x="36" y="6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72" name="Freeform 66">
            <a:extLst>
              <a:ext uri="{FF2B5EF4-FFF2-40B4-BE49-F238E27FC236}">
                <a16:creationId xmlns:a16="http://schemas.microsoft.com/office/drawing/2014/main" id="{7BBBE38F-5433-48FF-9C15-4F28DD963895}"/>
              </a:ext>
            </a:extLst>
          </p:cNvPr>
          <p:cNvSpPr>
            <a:spLocks/>
          </p:cNvSpPr>
          <p:nvPr/>
        </p:nvSpPr>
        <p:spPr bwMode="auto">
          <a:xfrm>
            <a:off x="5932487" y="3001962"/>
            <a:ext cx="26988" cy="52388"/>
          </a:xfrm>
          <a:custGeom>
            <a:avLst/>
            <a:gdLst>
              <a:gd name="T0" fmla="*/ 17 w 17"/>
              <a:gd name="T1" fmla="*/ 17 h 33"/>
              <a:gd name="T2" fmla="*/ 13 w 17"/>
              <a:gd name="T3" fmla="*/ 33 h 33"/>
              <a:gd name="T4" fmla="*/ 5 w 17"/>
              <a:gd name="T5" fmla="*/ 29 h 33"/>
              <a:gd name="T6" fmla="*/ 0 w 17"/>
              <a:gd name="T7" fmla="*/ 15 h 33"/>
              <a:gd name="T8" fmla="*/ 3 w 17"/>
              <a:gd name="T9" fmla="*/ 7 h 33"/>
              <a:gd name="T10" fmla="*/ 14 w 17"/>
              <a:gd name="T11" fmla="*/ 0 h 33"/>
              <a:gd name="T12" fmla="*/ 17 w 17"/>
              <a:gd name="T13" fmla="*/ 17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33">
                <a:moveTo>
                  <a:pt x="17" y="17"/>
                </a:moveTo>
                <a:lnTo>
                  <a:pt x="13" y="33"/>
                </a:lnTo>
                <a:lnTo>
                  <a:pt x="5" y="29"/>
                </a:lnTo>
                <a:lnTo>
                  <a:pt x="0" y="15"/>
                </a:lnTo>
                <a:lnTo>
                  <a:pt x="3" y="7"/>
                </a:lnTo>
                <a:lnTo>
                  <a:pt x="14" y="0"/>
                </a:lnTo>
                <a:lnTo>
                  <a:pt x="17" y="17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73" name="Freeform 67">
            <a:extLst>
              <a:ext uri="{FF2B5EF4-FFF2-40B4-BE49-F238E27FC236}">
                <a16:creationId xmlns:a16="http://schemas.microsoft.com/office/drawing/2014/main" id="{B4224367-3C76-4F61-B600-584C27489F40}"/>
              </a:ext>
            </a:extLst>
          </p:cNvPr>
          <p:cNvSpPr>
            <a:spLocks/>
          </p:cNvSpPr>
          <p:nvPr/>
        </p:nvSpPr>
        <p:spPr bwMode="auto">
          <a:xfrm>
            <a:off x="5588000" y="2738438"/>
            <a:ext cx="323850" cy="284163"/>
          </a:xfrm>
          <a:custGeom>
            <a:avLst/>
            <a:gdLst>
              <a:gd name="T0" fmla="*/ 131 w 204"/>
              <a:gd name="T1" fmla="*/ 15 h 179"/>
              <a:gd name="T2" fmla="*/ 143 w 204"/>
              <a:gd name="T3" fmla="*/ 25 h 179"/>
              <a:gd name="T4" fmla="*/ 151 w 204"/>
              <a:gd name="T5" fmla="*/ 23 h 179"/>
              <a:gd name="T6" fmla="*/ 165 w 204"/>
              <a:gd name="T7" fmla="*/ 33 h 179"/>
              <a:gd name="T8" fmla="*/ 169 w 204"/>
              <a:gd name="T9" fmla="*/ 34 h 179"/>
              <a:gd name="T10" fmla="*/ 173 w 204"/>
              <a:gd name="T11" fmla="*/ 34 h 179"/>
              <a:gd name="T12" fmla="*/ 181 w 204"/>
              <a:gd name="T13" fmla="*/ 39 h 179"/>
              <a:gd name="T14" fmla="*/ 204 w 204"/>
              <a:gd name="T15" fmla="*/ 43 h 179"/>
              <a:gd name="T16" fmla="*/ 197 w 204"/>
              <a:gd name="T17" fmla="*/ 57 h 179"/>
              <a:gd name="T18" fmla="*/ 195 w 204"/>
              <a:gd name="T19" fmla="*/ 71 h 179"/>
              <a:gd name="T20" fmla="*/ 191 w 204"/>
              <a:gd name="T21" fmla="*/ 75 h 179"/>
              <a:gd name="T22" fmla="*/ 184 w 204"/>
              <a:gd name="T23" fmla="*/ 73 h 179"/>
              <a:gd name="T24" fmla="*/ 184 w 204"/>
              <a:gd name="T25" fmla="*/ 78 h 179"/>
              <a:gd name="T26" fmla="*/ 173 w 204"/>
              <a:gd name="T27" fmla="*/ 89 h 179"/>
              <a:gd name="T28" fmla="*/ 173 w 204"/>
              <a:gd name="T29" fmla="*/ 99 h 179"/>
              <a:gd name="T30" fmla="*/ 181 w 204"/>
              <a:gd name="T31" fmla="*/ 96 h 179"/>
              <a:gd name="T32" fmla="*/ 186 w 204"/>
              <a:gd name="T33" fmla="*/ 105 h 179"/>
              <a:gd name="T34" fmla="*/ 186 w 204"/>
              <a:gd name="T35" fmla="*/ 110 h 179"/>
              <a:gd name="T36" fmla="*/ 191 w 204"/>
              <a:gd name="T37" fmla="*/ 118 h 179"/>
              <a:gd name="T38" fmla="*/ 186 w 204"/>
              <a:gd name="T39" fmla="*/ 124 h 179"/>
              <a:gd name="T40" fmla="*/ 190 w 204"/>
              <a:gd name="T41" fmla="*/ 140 h 179"/>
              <a:gd name="T42" fmla="*/ 199 w 204"/>
              <a:gd name="T43" fmla="*/ 143 h 179"/>
              <a:gd name="T44" fmla="*/ 198 w 204"/>
              <a:gd name="T45" fmla="*/ 151 h 179"/>
              <a:gd name="T46" fmla="*/ 183 w 204"/>
              <a:gd name="T47" fmla="*/ 163 h 179"/>
              <a:gd name="T48" fmla="*/ 150 w 204"/>
              <a:gd name="T49" fmla="*/ 157 h 179"/>
              <a:gd name="T50" fmla="*/ 126 w 204"/>
              <a:gd name="T51" fmla="*/ 164 h 179"/>
              <a:gd name="T52" fmla="*/ 124 w 204"/>
              <a:gd name="T53" fmla="*/ 177 h 179"/>
              <a:gd name="T54" fmla="*/ 105 w 204"/>
              <a:gd name="T55" fmla="*/ 179 h 179"/>
              <a:gd name="T56" fmla="*/ 86 w 204"/>
              <a:gd name="T57" fmla="*/ 170 h 179"/>
              <a:gd name="T58" fmla="*/ 80 w 204"/>
              <a:gd name="T59" fmla="*/ 174 h 179"/>
              <a:gd name="T60" fmla="*/ 49 w 204"/>
              <a:gd name="T61" fmla="*/ 165 h 179"/>
              <a:gd name="T62" fmla="*/ 43 w 204"/>
              <a:gd name="T63" fmla="*/ 157 h 179"/>
              <a:gd name="T64" fmla="*/ 51 w 204"/>
              <a:gd name="T65" fmla="*/ 145 h 179"/>
              <a:gd name="T66" fmla="*/ 55 w 204"/>
              <a:gd name="T67" fmla="*/ 104 h 179"/>
              <a:gd name="T68" fmla="*/ 38 w 204"/>
              <a:gd name="T69" fmla="*/ 83 h 179"/>
              <a:gd name="T70" fmla="*/ 26 w 204"/>
              <a:gd name="T71" fmla="*/ 72 h 179"/>
              <a:gd name="T72" fmla="*/ 2 w 204"/>
              <a:gd name="T73" fmla="*/ 65 h 179"/>
              <a:gd name="T74" fmla="*/ 0 w 204"/>
              <a:gd name="T75" fmla="*/ 50 h 179"/>
              <a:gd name="T76" fmla="*/ 21 w 204"/>
              <a:gd name="T77" fmla="*/ 45 h 179"/>
              <a:gd name="T78" fmla="*/ 48 w 204"/>
              <a:gd name="T79" fmla="*/ 50 h 179"/>
              <a:gd name="T80" fmla="*/ 44 w 204"/>
              <a:gd name="T81" fmla="*/ 27 h 179"/>
              <a:gd name="T82" fmla="*/ 58 w 204"/>
              <a:gd name="T83" fmla="*/ 36 h 179"/>
              <a:gd name="T84" fmla="*/ 96 w 204"/>
              <a:gd name="T85" fmla="*/ 20 h 179"/>
              <a:gd name="T86" fmla="*/ 100 w 204"/>
              <a:gd name="T87" fmla="*/ 4 h 179"/>
              <a:gd name="T88" fmla="*/ 114 w 204"/>
              <a:gd name="T89" fmla="*/ 0 h 179"/>
              <a:gd name="T90" fmla="*/ 117 w 204"/>
              <a:gd name="T91" fmla="*/ 7 h 179"/>
              <a:gd name="T92" fmla="*/ 124 w 204"/>
              <a:gd name="T93" fmla="*/ 7 h 179"/>
              <a:gd name="T94" fmla="*/ 131 w 204"/>
              <a:gd name="T95" fmla="*/ 15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04" h="179">
                <a:moveTo>
                  <a:pt x="131" y="15"/>
                </a:moveTo>
                <a:lnTo>
                  <a:pt x="143" y="25"/>
                </a:lnTo>
                <a:lnTo>
                  <a:pt x="151" y="23"/>
                </a:lnTo>
                <a:lnTo>
                  <a:pt x="165" y="33"/>
                </a:lnTo>
                <a:lnTo>
                  <a:pt x="169" y="34"/>
                </a:lnTo>
                <a:lnTo>
                  <a:pt x="173" y="34"/>
                </a:lnTo>
                <a:lnTo>
                  <a:pt x="181" y="39"/>
                </a:lnTo>
                <a:lnTo>
                  <a:pt x="204" y="43"/>
                </a:lnTo>
                <a:lnTo>
                  <a:pt x="197" y="57"/>
                </a:lnTo>
                <a:lnTo>
                  <a:pt x="195" y="71"/>
                </a:lnTo>
                <a:lnTo>
                  <a:pt x="191" y="75"/>
                </a:lnTo>
                <a:lnTo>
                  <a:pt x="184" y="73"/>
                </a:lnTo>
                <a:lnTo>
                  <a:pt x="184" y="78"/>
                </a:lnTo>
                <a:lnTo>
                  <a:pt x="173" y="89"/>
                </a:lnTo>
                <a:lnTo>
                  <a:pt x="173" y="99"/>
                </a:lnTo>
                <a:lnTo>
                  <a:pt x="181" y="96"/>
                </a:lnTo>
                <a:lnTo>
                  <a:pt x="186" y="105"/>
                </a:lnTo>
                <a:lnTo>
                  <a:pt x="186" y="110"/>
                </a:lnTo>
                <a:lnTo>
                  <a:pt x="191" y="118"/>
                </a:lnTo>
                <a:lnTo>
                  <a:pt x="186" y="124"/>
                </a:lnTo>
                <a:lnTo>
                  <a:pt x="190" y="140"/>
                </a:lnTo>
                <a:lnTo>
                  <a:pt x="199" y="143"/>
                </a:lnTo>
                <a:lnTo>
                  <a:pt x="198" y="151"/>
                </a:lnTo>
                <a:lnTo>
                  <a:pt x="183" y="163"/>
                </a:lnTo>
                <a:lnTo>
                  <a:pt x="150" y="157"/>
                </a:lnTo>
                <a:lnTo>
                  <a:pt x="126" y="164"/>
                </a:lnTo>
                <a:lnTo>
                  <a:pt x="124" y="177"/>
                </a:lnTo>
                <a:lnTo>
                  <a:pt x="105" y="179"/>
                </a:lnTo>
                <a:lnTo>
                  <a:pt x="86" y="170"/>
                </a:lnTo>
                <a:lnTo>
                  <a:pt x="80" y="174"/>
                </a:lnTo>
                <a:lnTo>
                  <a:pt x="49" y="165"/>
                </a:lnTo>
                <a:lnTo>
                  <a:pt x="43" y="157"/>
                </a:lnTo>
                <a:lnTo>
                  <a:pt x="51" y="145"/>
                </a:lnTo>
                <a:lnTo>
                  <a:pt x="55" y="104"/>
                </a:lnTo>
                <a:lnTo>
                  <a:pt x="38" y="83"/>
                </a:lnTo>
                <a:lnTo>
                  <a:pt x="26" y="72"/>
                </a:lnTo>
                <a:lnTo>
                  <a:pt x="2" y="65"/>
                </a:lnTo>
                <a:lnTo>
                  <a:pt x="0" y="50"/>
                </a:lnTo>
                <a:lnTo>
                  <a:pt x="21" y="45"/>
                </a:lnTo>
                <a:lnTo>
                  <a:pt x="48" y="50"/>
                </a:lnTo>
                <a:lnTo>
                  <a:pt x="44" y="27"/>
                </a:lnTo>
                <a:lnTo>
                  <a:pt x="58" y="36"/>
                </a:lnTo>
                <a:lnTo>
                  <a:pt x="96" y="20"/>
                </a:lnTo>
                <a:lnTo>
                  <a:pt x="100" y="4"/>
                </a:lnTo>
                <a:lnTo>
                  <a:pt x="114" y="0"/>
                </a:lnTo>
                <a:lnTo>
                  <a:pt x="117" y="7"/>
                </a:lnTo>
                <a:lnTo>
                  <a:pt x="124" y="7"/>
                </a:lnTo>
                <a:lnTo>
                  <a:pt x="131" y="15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74" name="Freeform 68">
            <a:extLst>
              <a:ext uri="{FF2B5EF4-FFF2-40B4-BE49-F238E27FC236}">
                <a16:creationId xmlns:a16="http://schemas.microsoft.com/office/drawing/2014/main" id="{4A3358B7-57C8-4487-BFB0-8402537D6CDF}"/>
              </a:ext>
            </a:extLst>
          </p:cNvPr>
          <p:cNvSpPr>
            <a:spLocks/>
          </p:cNvSpPr>
          <p:nvPr/>
        </p:nvSpPr>
        <p:spPr bwMode="auto">
          <a:xfrm>
            <a:off x="5962651" y="4340226"/>
            <a:ext cx="163513" cy="207963"/>
          </a:xfrm>
          <a:custGeom>
            <a:avLst/>
            <a:gdLst>
              <a:gd name="T0" fmla="*/ 42 w 103"/>
              <a:gd name="T1" fmla="*/ 131 h 131"/>
              <a:gd name="T2" fmla="*/ 23 w 103"/>
              <a:gd name="T3" fmla="*/ 110 h 131"/>
              <a:gd name="T4" fmla="*/ 11 w 103"/>
              <a:gd name="T5" fmla="*/ 93 h 131"/>
              <a:gd name="T6" fmla="*/ 0 w 103"/>
              <a:gd name="T7" fmla="*/ 71 h 131"/>
              <a:gd name="T8" fmla="*/ 1 w 103"/>
              <a:gd name="T9" fmla="*/ 65 h 131"/>
              <a:gd name="T10" fmla="*/ 5 w 103"/>
              <a:gd name="T11" fmla="*/ 58 h 131"/>
              <a:gd name="T12" fmla="*/ 9 w 103"/>
              <a:gd name="T13" fmla="*/ 43 h 131"/>
              <a:gd name="T14" fmla="*/ 13 w 103"/>
              <a:gd name="T15" fmla="*/ 27 h 131"/>
              <a:gd name="T16" fmla="*/ 19 w 103"/>
              <a:gd name="T17" fmla="*/ 26 h 131"/>
              <a:gd name="T18" fmla="*/ 46 w 103"/>
              <a:gd name="T19" fmla="*/ 26 h 131"/>
              <a:gd name="T20" fmla="*/ 46 w 103"/>
              <a:gd name="T21" fmla="*/ 1 h 131"/>
              <a:gd name="T22" fmla="*/ 54 w 103"/>
              <a:gd name="T23" fmla="*/ 0 h 131"/>
              <a:gd name="T24" fmla="*/ 65 w 103"/>
              <a:gd name="T25" fmla="*/ 3 h 131"/>
              <a:gd name="T26" fmla="*/ 76 w 103"/>
              <a:gd name="T27" fmla="*/ 0 h 131"/>
              <a:gd name="T28" fmla="*/ 79 w 103"/>
              <a:gd name="T29" fmla="*/ 1 h 131"/>
              <a:gd name="T30" fmla="*/ 77 w 103"/>
              <a:gd name="T31" fmla="*/ 10 h 131"/>
              <a:gd name="T32" fmla="*/ 82 w 103"/>
              <a:gd name="T33" fmla="*/ 21 h 131"/>
              <a:gd name="T34" fmla="*/ 96 w 103"/>
              <a:gd name="T35" fmla="*/ 19 h 131"/>
              <a:gd name="T36" fmla="*/ 101 w 103"/>
              <a:gd name="T37" fmla="*/ 24 h 131"/>
              <a:gd name="T38" fmla="*/ 93 w 103"/>
              <a:gd name="T39" fmla="*/ 48 h 131"/>
              <a:gd name="T40" fmla="*/ 102 w 103"/>
              <a:gd name="T41" fmla="*/ 60 h 131"/>
              <a:gd name="T42" fmla="*/ 103 w 103"/>
              <a:gd name="T43" fmla="*/ 76 h 131"/>
              <a:gd name="T44" fmla="*/ 101 w 103"/>
              <a:gd name="T45" fmla="*/ 90 h 131"/>
              <a:gd name="T46" fmla="*/ 95 w 103"/>
              <a:gd name="T47" fmla="*/ 100 h 131"/>
              <a:gd name="T48" fmla="*/ 79 w 103"/>
              <a:gd name="T49" fmla="*/ 99 h 131"/>
              <a:gd name="T50" fmla="*/ 69 w 103"/>
              <a:gd name="T51" fmla="*/ 89 h 131"/>
              <a:gd name="T52" fmla="*/ 68 w 103"/>
              <a:gd name="T53" fmla="*/ 98 h 131"/>
              <a:gd name="T54" fmla="*/ 56 w 103"/>
              <a:gd name="T55" fmla="*/ 101 h 131"/>
              <a:gd name="T56" fmla="*/ 49 w 103"/>
              <a:gd name="T57" fmla="*/ 106 h 131"/>
              <a:gd name="T58" fmla="*/ 56 w 103"/>
              <a:gd name="T59" fmla="*/ 120 h 131"/>
              <a:gd name="T60" fmla="*/ 42 w 103"/>
              <a:gd name="T61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3" h="131">
                <a:moveTo>
                  <a:pt x="42" y="131"/>
                </a:moveTo>
                <a:lnTo>
                  <a:pt x="23" y="110"/>
                </a:lnTo>
                <a:lnTo>
                  <a:pt x="11" y="93"/>
                </a:lnTo>
                <a:lnTo>
                  <a:pt x="0" y="71"/>
                </a:lnTo>
                <a:lnTo>
                  <a:pt x="1" y="65"/>
                </a:lnTo>
                <a:lnTo>
                  <a:pt x="5" y="58"/>
                </a:lnTo>
                <a:lnTo>
                  <a:pt x="9" y="43"/>
                </a:lnTo>
                <a:lnTo>
                  <a:pt x="13" y="27"/>
                </a:lnTo>
                <a:lnTo>
                  <a:pt x="19" y="26"/>
                </a:lnTo>
                <a:lnTo>
                  <a:pt x="46" y="26"/>
                </a:lnTo>
                <a:lnTo>
                  <a:pt x="46" y="1"/>
                </a:lnTo>
                <a:lnTo>
                  <a:pt x="54" y="0"/>
                </a:lnTo>
                <a:lnTo>
                  <a:pt x="65" y="3"/>
                </a:lnTo>
                <a:lnTo>
                  <a:pt x="76" y="0"/>
                </a:lnTo>
                <a:lnTo>
                  <a:pt x="79" y="1"/>
                </a:lnTo>
                <a:lnTo>
                  <a:pt x="77" y="10"/>
                </a:lnTo>
                <a:lnTo>
                  <a:pt x="82" y="21"/>
                </a:lnTo>
                <a:lnTo>
                  <a:pt x="96" y="19"/>
                </a:lnTo>
                <a:lnTo>
                  <a:pt x="101" y="24"/>
                </a:lnTo>
                <a:lnTo>
                  <a:pt x="93" y="48"/>
                </a:lnTo>
                <a:lnTo>
                  <a:pt x="102" y="60"/>
                </a:lnTo>
                <a:lnTo>
                  <a:pt x="103" y="76"/>
                </a:lnTo>
                <a:lnTo>
                  <a:pt x="101" y="90"/>
                </a:lnTo>
                <a:lnTo>
                  <a:pt x="95" y="100"/>
                </a:lnTo>
                <a:lnTo>
                  <a:pt x="79" y="99"/>
                </a:lnTo>
                <a:lnTo>
                  <a:pt x="69" y="89"/>
                </a:lnTo>
                <a:lnTo>
                  <a:pt x="68" y="98"/>
                </a:lnTo>
                <a:lnTo>
                  <a:pt x="56" y="101"/>
                </a:lnTo>
                <a:lnTo>
                  <a:pt x="49" y="106"/>
                </a:lnTo>
                <a:lnTo>
                  <a:pt x="56" y="120"/>
                </a:lnTo>
                <a:lnTo>
                  <a:pt x="42" y="131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76" name="Freeform 69">
            <a:extLst>
              <a:ext uri="{FF2B5EF4-FFF2-40B4-BE49-F238E27FC236}">
                <a16:creationId xmlns:a16="http://schemas.microsoft.com/office/drawing/2014/main" id="{D59C9F2C-C05D-46F0-BA1E-E91510EA0D7B}"/>
              </a:ext>
            </a:extLst>
          </p:cNvPr>
          <p:cNvSpPr>
            <a:spLocks/>
          </p:cNvSpPr>
          <p:nvPr/>
        </p:nvSpPr>
        <p:spPr bwMode="auto">
          <a:xfrm>
            <a:off x="5519738" y="2609851"/>
            <a:ext cx="47625" cy="41275"/>
          </a:xfrm>
          <a:custGeom>
            <a:avLst/>
            <a:gdLst>
              <a:gd name="T0" fmla="*/ 30 w 30"/>
              <a:gd name="T1" fmla="*/ 13 h 26"/>
              <a:gd name="T2" fmla="*/ 21 w 30"/>
              <a:gd name="T3" fmla="*/ 26 h 26"/>
              <a:gd name="T4" fmla="*/ 10 w 30"/>
              <a:gd name="T5" fmla="*/ 22 h 26"/>
              <a:gd name="T6" fmla="*/ 0 w 30"/>
              <a:gd name="T7" fmla="*/ 23 h 26"/>
              <a:gd name="T8" fmla="*/ 4 w 30"/>
              <a:gd name="T9" fmla="*/ 12 h 26"/>
              <a:gd name="T10" fmla="*/ 1 w 30"/>
              <a:gd name="T11" fmla="*/ 1 h 26"/>
              <a:gd name="T12" fmla="*/ 14 w 30"/>
              <a:gd name="T13" fmla="*/ 0 h 26"/>
              <a:gd name="T14" fmla="*/ 30 w 30"/>
              <a:gd name="T15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0" h="26">
                <a:moveTo>
                  <a:pt x="30" y="13"/>
                </a:moveTo>
                <a:lnTo>
                  <a:pt x="21" y="26"/>
                </a:lnTo>
                <a:lnTo>
                  <a:pt x="10" y="22"/>
                </a:lnTo>
                <a:lnTo>
                  <a:pt x="0" y="23"/>
                </a:lnTo>
                <a:lnTo>
                  <a:pt x="4" y="12"/>
                </a:lnTo>
                <a:lnTo>
                  <a:pt x="1" y="1"/>
                </a:lnTo>
                <a:lnTo>
                  <a:pt x="14" y="0"/>
                </a:lnTo>
                <a:lnTo>
                  <a:pt x="30" y="13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78" name="Freeform 70">
            <a:extLst>
              <a:ext uri="{FF2B5EF4-FFF2-40B4-BE49-F238E27FC236}">
                <a16:creationId xmlns:a16="http://schemas.microsoft.com/office/drawing/2014/main" id="{20930298-E54D-4B69-9B8C-86BDC7F819E9}"/>
              </a:ext>
            </a:extLst>
          </p:cNvPr>
          <p:cNvSpPr>
            <a:spLocks/>
          </p:cNvSpPr>
          <p:nvPr/>
        </p:nvSpPr>
        <p:spPr bwMode="auto">
          <a:xfrm>
            <a:off x="5557837" y="2503487"/>
            <a:ext cx="190500" cy="273050"/>
          </a:xfrm>
          <a:custGeom>
            <a:avLst/>
            <a:gdLst>
              <a:gd name="T0" fmla="*/ 49 w 120"/>
              <a:gd name="T1" fmla="*/ 0 h 172"/>
              <a:gd name="T2" fmla="*/ 32 w 120"/>
              <a:gd name="T3" fmla="*/ 21 h 172"/>
              <a:gd name="T4" fmla="*/ 47 w 120"/>
              <a:gd name="T5" fmla="*/ 18 h 172"/>
              <a:gd name="T6" fmla="*/ 64 w 120"/>
              <a:gd name="T7" fmla="*/ 18 h 172"/>
              <a:gd name="T8" fmla="*/ 60 w 120"/>
              <a:gd name="T9" fmla="*/ 34 h 172"/>
              <a:gd name="T10" fmla="*/ 46 w 120"/>
              <a:gd name="T11" fmla="*/ 51 h 172"/>
              <a:gd name="T12" fmla="*/ 62 w 120"/>
              <a:gd name="T13" fmla="*/ 53 h 172"/>
              <a:gd name="T14" fmla="*/ 63 w 120"/>
              <a:gd name="T15" fmla="*/ 55 h 172"/>
              <a:gd name="T16" fmla="*/ 76 w 120"/>
              <a:gd name="T17" fmla="*/ 78 h 172"/>
              <a:gd name="T18" fmla="*/ 87 w 120"/>
              <a:gd name="T19" fmla="*/ 82 h 172"/>
              <a:gd name="T20" fmla="*/ 96 w 120"/>
              <a:gd name="T21" fmla="*/ 104 h 172"/>
              <a:gd name="T22" fmla="*/ 101 w 120"/>
              <a:gd name="T23" fmla="*/ 112 h 172"/>
              <a:gd name="T24" fmla="*/ 120 w 120"/>
              <a:gd name="T25" fmla="*/ 116 h 172"/>
              <a:gd name="T26" fmla="*/ 118 w 120"/>
              <a:gd name="T27" fmla="*/ 129 h 172"/>
              <a:gd name="T28" fmla="*/ 110 w 120"/>
              <a:gd name="T29" fmla="*/ 135 h 172"/>
              <a:gd name="T30" fmla="*/ 116 w 120"/>
              <a:gd name="T31" fmla="*/ 145 h 172"/>
              <a:gd name="T32" fmla="*/ 102 w 120"/>
              <a:gd name="T33" fmla="*/ 155 h 172"/>
              <a:gd name="T34" fmla="*/ 81 w 120"/>
              <a:gd name="T35" fmla="*/ 155 h 172"/>
              <a:gd name="T36" fmla="*/ 54 w 120"/>
              <a:gd name="T37" fmla="*/ 161 h 172"/>
              <a:gd name="T38" fmla="*/ 46 w 120"/>
              <a:gd name="T39" fmla="*/ 157 h 172"/>
              <a:gd name="T40" fmla="*/ 36 w 120"/>
              <a:gd name="T41" fmla="*/ 166 h 172"/>
              <a:gd name="T42" fmla="*/ 21 w 120"/>
              <a:gd name="T43" fmla="*/ 164 h 172"/>
              <a:gd name="T44" fmla="*/ 10 w 120"/>
              <a:gd name="T45" fmla="*/ 172 h 172"/>
              <a:gd name="T46" fmla="*/ 1 w 120"/>
              <a:gd name="T47" fmla="*/ 168 h 172"/>
              <a:gd name="T48" fmla="*/ 25 w 120"/>
              <a:gd name="T49" fmla="*/ 147 h 172"/>
              <a:gd name="T50" fmla="*/ 39 w 120"/>
              <a:gd name="T51" fmla="*/ 142 h 172"/>
              <a:gd name="T52" fmla="*/ 39 w 120"/>
              <a:gd name="T53" fmla="*/ 142 h 172"/>
              <a:gd name="T54" fmla="*/ 15 w 120"/>
              <a:gd name="T55" fmla="*/ 139 h 172"/>
              <a:gd name="T56" fmla="*/ 11 w 120"/>
              <a:gd name="T57" fmla="*/ 131 h 172"/>
              <a:gd name="T58" fmla="*/ 27 w 120"/>
              <a:gd name="T59" fmla="*/ 125 h 172"/>
              <a:gd name="T60" fmla="*/ 19 w 120"/>
              <a:gd name="T61" fmla="*/ 114 h 172"/>
              <a:gd name="T62" fmla="*/ 22 w 120"/>
              <a:gd name="T63" fmla="*/ 101 h 172"/>
              <a:gd name="T64" fmla="*/ 45 w 120"/>
              <a:gd name="T65" fmla="*/ 102 h 172"/>
              <a:gd name="T66" fmla="*/ 45 w 120"/>
              <a:gd name="T67" fmla="*/ 102 h 172"/>
              <a:gd name="T68" fmla="*/ 48 w 120"/>
              <a:gd name="T69" fmla="*/ 91 h 172"/>
              <a:gd name="T70" fmla="*/ 38 w 120"/>
              <a:gd name="T71" fmla="*/ 79 h 172"/>
              <a:gd name="T72" fmla="*/ 37 w 120"/>
              <a:gd name="T73" fmla="*/ 79 h 172"/>
              <a:gd name="T74" fmla="*/ 19 w 120"/>
              <a:gd name="T75" fmla="*/ 75 h 172"/>
              <a:gd name="T76" fmla="*/ 15 w 120"/>
              <a:gd name="T77" fmla="*/ 70 h 172"/>
              <a:gd name="T78" fmla="*/ 21 w 120"/>
              <a:gd name="T79" fmla="*/ 61 h 172"/>
              <a:gd name="T80" fmla="*/ 16 w 120"/>
              <a:gd name="T81" fmla="*/ 55 h 172"/>
              <a:gd name="T82" fmla="*/ 8 w 120"/>
              <a:gd name="T83" fmla="*/ 65 h 172"/>
              <a:gd name="T84" fmla="*/ 8 w 120"/>
              <a:gd name="T85" fmla="*/ 46 h 172"/>
              <a:gd name="T86" fmla="*/ 0 w 120"/>
              <a:gd name="T87" fmla="*/ 36 h 172"/>
              <a:gd name="T88" fmla="*/ 7 w 120"/>
              <a:gd name="T89" fmla="*/ 15 h 172"/>
              <a:gd name="T90" fmla="*/ 19 w 120"/>
              <a:gd name="T91" fmla="*/ 0 h 172"/>
              <a:gd name="T92" fmla="*/ 31 w 120"/>
              <a:gd name="T93" fmla="*/ 1 h 172"/>
              <a:gd name="T94" fmla="*/ 49 w 120"/>
              <a:gd name="T95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20" h="172">
                <a:moveTo>
                  <a:pt x="49" y="0"/>
                </a:moveTo>
                <a:lnTo>
                  <a:pt x="32" y="21"/>
                </a:lnTo>
                <a:lnTo>
                  <a:pt x="47" y="18"/>
                </a:lnTo>
                <a:lnTo>
                  <a:pt x="64" y="18"/>
                </a:lnTo>
                <a:lnTo>
                  <a:pt x="60" y="34"/>
                </a:lnTo>
                <a:lnTo>
                  <a:pt x="46" y="51"/>
                </a:lnTo>
                <a:lnTo>
                  <a:pt x="62" y="53"/>
                </a:lnTo>
                <a:lnTo>
                  <a:pt x="63" y="55"/>
                </a:lnTo>
                <a:lnTo>
                  <a:pt x="76" y="78"/>
                </a:lnTo>
                <a:lnTo>
                  <a:pt x="87" y="82"/>
                </a:lnTo>
                <a:lnTo>
                  <a:pt x="96" y="104"/>
                </a:lnTo>
                <a:lnTo>
                  <a:pt x="101" y="112"/>
                </a:lnTo>
                <a:lnTo>
                  <a:pt x="120" y="116"/>
                </a:lnTo>
                <a:lnTo>
                  <a:pt x="118" y="129"/>
                </a:lnTo>
                <a:lnTo>
                  <a:pt x="110" y="135"/>
                </a:lnTo>
                <a:lnTo>
                  <a:pt x="116" y="145"/>
                </a:lnTo>
                <a:lnTo>
                  <a:pt x="102" y="155"/>
                </a:lnTo>
                <a:lnTo>
                  <a:pt x="81" y="155"/>
                </a:lnTo>
                <a:lnTo>
                  <a:pt x="54" y="161"/>
                </a:lnTo>
                <a:lnTo>
                  <a:pt x="46" y="157"/>
                </a:lnTo>
                <a:lnTo>
                  <a:pt x="36" y="166"/>
                </a:lnTo>
                <a:lnTo>
                  <a:pt x="21" y="164"/>
                </a:lnTo>
                <a:lnTo>
                  <a:pt x="10" y="172"/>
                </a:lnTo>
                <a:lnTo>
                  <a:pt x="1" y="168"/>
                </a:lnTo>
                <a:lnTo>
                  <a:pt x="25" y="147"/>
                </a:lnTo>
                <a:lnTo>
                  <a:pt x="39" y="142"/>
                </a:lnTo>
                <a:lnTo>
                  <a:pt x="39" y="142"/>
                </a:lnTo>
                <a:lnTo>
                  <a:pt x="15" y="139"/>
                </a:lnTo>
                <a:lnTo>
                  <a:pt x="11" y="131"/>
                </a:lnTo>
                <a:lnTo>
                  <a:pt x="27" y="125"/>
                </a:lnTo>
                <a:lnTo>
                  <a:pt x="19" y="114"/>
                </a:lnTo>
                <a:lnTo>
                  <a:pt x="22" y="101"/>
                </a:lnTo>
                <a:lnTo>
                  <a:pt x="45" y="102"/>
                </a:lnTo>
                <a:lnTo>
                  <a:pt x="45" y="102"/>
                </a:lnTo>
                <a:lnTo>
                  <a:pt x="48" y="91"/>
                </a:lnTo>
                <a:lnTo>
                  <a:pt x="38" y="79"/>
                </a:lnTo>
                <a:lnTo>
                  <a:pt x="37" y="79"/>
                </a:lnTo>
                <a:lnTo>
                  <a:pt x="19" y="75"/>
                </a:lnTo>
                <a:lnTo>
                  <a:pt x="15" y="70"/>
                </a:lnTo>
                <a:lnTo>
                  <a:pt x="21" y="61"/>
                </a:lnTo>
                <a:lnTo>
                  <a:pt x="16" y="55"/>
                </a:lnTo>
                <a:lnTo>
                  <a:pt x="8" y="65"/>
                </a:lnTo>
                <a:lnTo>
                  <a:pt x="8" y="46"/>
                </a:lnTo>
                <a:lnTo>
                  <a:pt x="0" y="36"/>
                </a:lnTo>
                <a:lnTo>
                  <a:pt x="7" y="15"/>
                </a:lnTo>
                <a:lnTo>
                  <a:pt x="19" y="0"/>
                </a:lnTo>
                <a:lnTo>
                  <a:pt x="31" y="1"/>
                </a:lnTo>
                <a:lnTo>
                  <a:pt x="49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80" name="Freeform 71">
            <a:extLst>
              <a:ext uri="{FF2B5EF4-FFF2-40B4-BE49-F238E27FC236}">
                <a16:creationId xmlns:a16="http://schemas.microsoft.com/office/drawing/2014/main" id="{12C39701-CEE1-4AE1-B634-1676618C0E18}"/>
              </a:ext>
            </a:extLst>
          </p:cNvPr>
          <p:cNvSpPr>
            <a:spLocks/>
          </p:cNvSpPr>
          <p:nvPr/>
        </p:nvSpPr>
        <p:spPr bwMode="auto">
          <a:xfrm>
            <a:off x="6761162" y="2982912"/>
            <a:ext cx="190500" cy="82550"/>
          </a:xfrm>
          <a:custGeom>
            <a:avLst/>
            <a:gdLst>
              <a:gd name="T0" fmla="*/ 33 w 120"/>
              <a:gd name="T1" fmla="*/ 42 h 52"/>
              <a:gd name="T2" fmla="*/ 34 w 120"/>
              <a:gd name="T3" fmla="*/ 33 h 52"/>
              <a:gd name="T4" fmla="*/ 28 w 120"/>
              <a:gd name="T5" fmla="*/ 19 h 52"/>
              <a:gd name="T6" fmla="*/ 17 w 120"/>
              <a:gd name="T7" fmla="*/ 11 h 52"/>
              <a:gd name="T8" fmla="*/ 7 w 120"/>
              <a:gd name="T9" fmla="*/ 9 h 52"/>
              <a:gd name="T10" fmla="*/ 0 w 120"/>
              <a:gd name="T11" fmla="*/ 3 h 52"/>
              <a:gd name="T12" fmla="*/ 1 w 120"/>
              <a:gd name="T13" fmla="*/ 0 h 52"/>
              <a:gd name="T14" fmla="*/ 16 w 120"/>
              <a:gd name="T15" fmla="*/ 4 h 52"/>
              <a:gd name="T16" fmla="*/ 41 w 120"/>
              <a:gd name="T17" fmla="*/ 7 h 52"/>
              <a:gd name="T18" fmla="*/ 66 w 120"/>
              <a:gd name="T19" fmla="*/ 17 h 52"/>
              <a:gd name="T20" fmla="*/ 69 w 120"/>
              <a:gd name="T21" fmla="*/ 21 h 52"/>
              <a:gd name="T22" fmla="*/ 79 w 120"/>
              <a:gd name="T23" fmla="*/ 18 h 52"/>
              <a:gd name="T24" fmla="*/ 95 w 120"/>
              <a:gd name="T25" fmla="*/ 22 h 52"/>
              <a:gd name="T26" fmla="*/ 102 w 120"/>
              <a:gd name="T27" fmla="*/ 30 h 52"/>
              <a:gd name="T28" fmla="*/ 113 w 120"/>
              <a:gd name="T29" fmla="*/ 35 h 52"/>
              <a:gd name="T30" fmla="*/ 110 w 120"/>
              <a:gd name="T31" fmla="*/ 38 h 52"/>
              <a:gd name="T32" fmla="*/ 120 w 120"/>
              <a:gd name="T33" fmla="*/ 49 h 52"/>
              <a:gd name="T34" fmla="*/ 118 w 120"/>
              <a:gd name="T35" fmla="*/ 52 h 52"/>
              <a:gd name="T36" fmla="*/ 109 w 120"/>
              <a:gd name="T37" fmla="*/ 50 h 52"/>
              <a:gd name="T38" fmla="*/ 95 w 120"/>
              <a:gd name="T39" fmla="*/ 44 h 52"/>
              <a:gd name="T40" fmla="*/ 92 w 120"/>
              <a:gd name="T41" fmla="*/ 48 h 52"/>
              <a:gd name="T42" fmla="*/ 69 w 120"/>
              <a:gd name="T43" fmla="*/ 51 h 52"/>
              <a:gd name="T44" fmla="*/ 51 w 120"/>
              <a:gd name="T45" fmla="*/ 41 h 52"/>
              <a:gd name="T46" fmla="*/ 33 w 120"/>
              <a:gd name="T47" fmla="*/ 4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0" h="52">
                <a:moveTo>
                  <a:pt x="33" y="42"/>
                </a:moveTo>
                <a:lnTo>
                  <a:pt x="34" y="33"/>
                </a:lnTo>
                <a:lnTo>
                  <a:pt x="28" y="19"/>
                </a:lnTo>
                <a:lnTo>
                  <a:pt x="17" y="11"/>
                </a:lnTo>
                <a:lnTo>
                  <a:pt x="7" y="9"/>
                </a:lnTo>
                <a:lnTo>
                  <a:pt x="0" y="3"/>
                </a:lnTo>
                <a:lnTo>
                  <a:pt x="1" y="0"/>
                </a:lnTo>
                <a:lnTo>
                  <a:pt x="16" y="4"/>
                </a:lnTo>
                <a:lnTo>
                  <a:pt x="41" y="7"/>
                </a:lnTo>
                <a:lnTo>
                  <a:pt x="66" y="17"/>
                </a:lnTo>
                <a:lnTo>
                  <a:pt x="69" y="21"/>
                </a:lnTo>
                <a:lnTo>
                  <a:pt x="79" y="18"/>
                </a:lnTo>
                <a:lnTo>
                  <a:pt x="95" y="22"/>
                </a:lnTo>
                <a:lnTo>
                  <a:pt x="102" y="30"/>
                </a:lnTo>
                <a:lnTo>
                  <a:pt x="113" y="35"/>
                </a:lnTo>
                <a:lnTo>
                  <a:pt x="110" y="38"/>
                </a:lnTo>
                <a:lnTo>
                  <a:pt x="120" y="49"/>
                </a:lnTo>
                <a:lnTo>
                  <a:pt x="118" y="52"/>
                </a:lnTo>
                <a:lnTo>
                  <a:pt x="109" y="50"/>
                </a:lnTo>
                <a:lnTo>
                  <a:pt x="95" y="44"/>
                </a:lnTo>
                <a:lnTo>
                  <a:pt x="92" y="48"/>
                </a:lnTo>
                <a:lnTo>
                  <a:pt x="69" y="51"/>
                </a:lnTo>
                <a:lnTo>
                  <a:pt x="51" y="41"/>
                </a:lnTo>
                <a:lnTo>
                  <a:pt x="33" y="42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82" name="Freeform 72">
            <a:extLst>
              <a:ext uri="{FF2B5EF4-FFF2-40B4-BE49-F238E27FC236}">
                <a16:creationId xmlns:a16="http://schemas.microsoft.com/office/drawing/2014/main" id="{8152C596-30AA-4D82-8036-8BA16491F4D9}"/>
              </a:ext>
            </a:extLst>
          </p:cNvPr>
          <p:cNvSpPr>
            <a:spLocks/>
          </p:cNvSpPr>
          <p:nvPr/>
        </p:nvSpPr>
        <p:spPr bwMode="auto">
          <a:xfrm>
            <a:off x="5611813" y="4051300"/>
            <a:ext cx="125413" cy="209550"/>
          </a:xfrm>
          <a:custGeom>
            <a:avLst/>
            <a:gdLst>
              <a:gd name="T0" fmla="*/ 79 w 79"/>
              <a:gd name="T1" fmla="*/ 107 h 132"/>
              <a:gd name="T2" fmla="*/ 50 w 79"/>
              <a:gd name="T3" fmla="*/ 119 h 132"/>
              <a:gd name="T4" fmla="*/ 40 w 79"/>
              <a:gd name="T5" fmla="*/ 127 h 132"/>
              <a:gd name="T6" fmla="*/ 23 w 79"/>
              <a:gd name="T7" fmla="*/ 132 h 132"/>
              <a:gd name="T8" fmla="*/ 7 w 79"/>
              <a:gd name="T9" fmla="*/ 127 h 132"/>
              <a:gd name="T10" fmla="*/ 8 w 79"/>
              <a:gd name="T11" fmla="*/ 119 h 132"/>
              <a:gd name="T12" fmla="*/ 0 w 79"/>
              <a:gd name="T13" fmla="*/ 100 h 132"/>
              <a:gd name="T14" fmla="*/ 5 w 79"/>
              <a:gd name="T15" fmla="*/ 77 h 132"/>
              <a:gd name="T16" fmla="*/ 12 w 79"/>
              <a:gd name="T17" fmla="*/ 60 h 132"/>
              <a:gd name="T18" fmla="*/ 8 w 79"/>
              <a:gd name="T19" fmla="*/ 30 h 132"/>
              <a:gd name="T20" fmla="*/ 5 w 79"/>
              <a:gd name="T21" fmla="*/ 14 h 132"/>
              <a:gd name="T22" fmla="*/ 6 w 79"/>
              <a:gd name="T23" fmla="*/ 3 h 132"/>
              <a:gd name="T24" fmla="*/ 37 w 79"/>
              <a:gd name="T25" fmla="*/ 2 h 132"/>
              <a:gd name="T26" fmla="*/ 45 w 79"/>
              <a:gd name="T27" fmla="*/ 3 h 132"/>
              <a:gd name="T28" fmla="*/ 51 w 79"/>
              <a:gd name="T29" fmla="*/ 0 h 132"/>
              <a:gd name="T30" fmla="*/ 60 w 79"/>
              <a:gd name="T31" fmla="*/ 1 h 132"/>
              <a:gd name="T32" fmla="*/ 58 w 79"/>
              <a:gd name="T33" fmla="*/ 8 h 132"/>
              <a:gd name="T34" fmla="*/ 66 w 79"/>
              <a:gd name="T35" fmla="*/ 19 h 132"/>
              <a:gd name="T36" fmla="*/ 66 w 79"/>
              <a:gd name="T37" fmla="*/ 34 h 132"/>
              <a:gd name="T38" fmla="*/ 68 w 79"/>
              <a:gd name="T39" fmla="*/ 50 h 132"/>
              <a:gd name="T40" fmla="*/ 72 w 79"/>
              <a:gd name="T41" fmla="*/ 58 h 132"/>
              <a:gd name="T42" fmla="*/ 68 w 79"/>
              <a:gd name="T43" fmla="*/ 76 h 132"/>
              <a:gd name="T44" fmla="*/ 70 w 79"/>
              <a:gd name="T45" fmla="*/ 87 h 132"/>
              <a:gd name="T46" fmla="*/ 75 w 79"/>
              <a:gd name="T47" fmla="*/ 100 h 132"/>
              <a:gd name="T48" fmla="*/ 79 w 79"/>
              <a:gd name="T49" fmla="*/ 10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79" h="132">
                <a:moveTo>
                  <a:pt x="79" y="107"/>
                </a:moveTo>
                <a:lnTo>
                  <a:pt x="50" y="119"/>
                </a:lnTo>
                <a:lnTo>
                  <a:pt x="40" y="127"/>
                </a:lnTo>
                <a:lnTo>
                  <a:pt x="23" y="132"/>
                </a:lnTo>
                <a:lnTo>
                  <a:pt x="7" y="127"/>
                </a:lnTo>
                <a:lnTo>
                  <a:pt x="8" y="119"/>
                </a:lnTo>
                <a:lnTo>
                  <a:pt x="0" y="100"/>
                </a:lnTo>
                <a:lnTo>
                  <a:pt x="5" y="77"/>
                </a:lnTo>
                <a:lnTo>
                  <a:pt x="12" y="60"/>
                </a:lnTo>
                <a:lnTo>
                  <a:pt x="8" y="30"/>
                </a:lnTo>
                <a:lnTo>
                  <a:pt x="5" y="14"/>
                </a:lnTo>
                <a:lnTo>
                  <a:pt x="6" y="3"/>
                </a:lnTo>
                <a:lnTo>
                  <a:pt x="37" y="2"/>
                </a:lnTo>
                <a:lnTo>
                  <a:pt x="45" y="3"/>
                </a:lnTo>
                <a:lnTo>
                  <a:pt x="51" y="0"/>
                </a:lnTo>
                <a:lnTo>
                  <a:pt x="60" y="1"/>
                </a:lnTo>
                <a:lnTo>
                  <a:pt x="58" y="8"/>
                </a:lnTo>
                <a:lnTo>
                  <a:pt x="66" y="19"/>
                </a:lnTo>
                <a:lnTo>
                  <a:pt x="66" y="34"/>
                </a:lnTo>
                <a:lnTo>
                  <a:pt x="68" y="50"/>
                </a:lnTo>
                <a:lnTo>
                  <a:pt x="72" y="58"/>
                </a:lnTo>
                <a:lnTo>
                  <a:pt x="68" y="76"/>
                </a:lnTo>
                <a:lnTo>
                  <a:pt x="70" y="87"/>
                </a:lnTo>
                <a:lnTo>
                  <a:pt x="75" y="100"/>
                </a:lnTo>
                <a:lnTo>
                  <a:pt x="79" y="107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84" name="Freeform 73">
            <a:extLst>
              <a:ext uri="{FF2B5EF4-FFF2-40B4-BE49-F238E27FC236}">
                <a16:creationId xmlns:a16="http://schemas.microsoft.com/office/drawing/2014/main" id="{B34D3F1A-6035-46C6-B032-81E57158EFAC}"/>
              </a:ext>
            </a:extLst>
          </p:cNvPr>
          <p:cNvSpPr>
            <a:spLocks/>
          </p:cNvSpPr>
          <p:nvPr/>
        </p:nvSpPr>
        <p:spPr bwMode="auto">
          <a:xfrm>
            <a:off x="5267325" y="4002088"/>
            <a:ext cx="211138" cy="174625"/>
          </a:xfrm>
          <a:custGeom>
            <a:avLst/>
            <a:gdLst>
              <a:gd name="T0" fmla="*/ 116 w 133"/>
              <a:gd name="T1" fmla="*/ 101 h 110"/>
              <a:gd name="T2" fmla="*/ 108 w 133"/>
              <a:gd name="T3" fmla="*/ 110 h 110"/>
              <a:gd name="T4" fmla="*/ 105 w 133"/>
              <a:gd name="T5" fmla="*/ 97 h 110"/>
              <a:gd name="T6" fmla="*/ 93 w 133"/>
              <a:gd name="T7" fmla="*/ 86 h 110"/>
              <a:gd name="T8" fmla="*/ 84 w 133"/>
              <a:gd name="T9" fmla="*/ 88 h 110"/>
              <a:gd name="T10" fmla="*/ 81 w 133"/>
              <a:gd name="T11" fmla="*/ 75 h 110"/>
              <a:gd name="T12" fmla="*/ 78 w 133"/>
              <a:gd name="T13" fmla="*/ 60 h 110"/>
              <a:gd name="T14" fmla="*/ 58 w 133"/>
              <a:gd name="T15" fmla="*/ 53 h 110"/>
              <a:gd name="T16" fmla="*/ 49 w 133"/>
              <a:gd name="T17" fmla="*/ 57 h 110"/>
              <a:gd name="T18" fmla="*/ 44 w 133"/>
              <a:gd name="T19" fmla="*/ 67 h 110"/>
              <a:gd name="T20" fmla="*/ 26 w 133"/>
              <a:gd name="T21" fmla="*/ 64 h 110"/>
              <a:gd name="T22" fmla="*/ 14 w 133"/>
              <a:gd name="T23" fmla="*/ 53 h 110"/>
              <a:gd name="T24" fmla="*/ 8 w 133"/>
              <a:gd name="T25" fmla="*/ 40 h 110"/>
              <a:gd name="T26" fmla="*/ 0 w 133"/>
              <a:gd name="T27" fmla="*/ 32 h 110"/>
              <a:gd name="T28" fmla="*/ 14 w 133"/>
              <a:gd name="T29" fmla="*/ 22 h 110"/>
              <a:gd name="T30" fmla="*/ 22 w 133"/>
              <a:gd name="T31" fmla="*/ 19 h 110"/>
              <a:gd name="T32" fmla="*/ 24 w 133"/>
              <a:gd name="T33" fmla="*/ 9 h 110"/>
              <a:gd name="T34" fmla="*/ 26 w 133"/>
              <a:gd name="T35" fmla="*/ 0 h 110"/>
              <a:gd name="T36" fmla="*/ 48 w 133"/>
              <a:gd name="T37" fmla="*/ 5 h 110"/>
              <a:gd name="T38" fmla="*/ 54 w 133"/>
              <a:gd name="T39" fmla="*/ 2 h 110"/>
              <a:gd name="T40" fmla="*/ 66 w 133"/>
              <a:gd name="T41" fmla="*/ 3 h 110"/>
              <a:gd name="T42" fmla="*/ 70 w 133"/>
              <a:gd name="T43" fmla="*/ 10 h 110"/>
              <a:gd name="T44" fmla="*/ 78 w 133"/>
              <a:gd name="T45" fmla="*/ 8 h 110"/>
              <a:gd name="T46" fmla="*/ 91 w 133"/>
              <a:gd name="T47" fmla="*/ 15 h 110"/>
              <a:gd name="T48" fmla="*/ 102 w 133"/>
              <a:gd name="T49" fmla="*/ 8 h 110"/>
              <a:gd name="T50" fmla="*/ 110 w 133"/>
              <a:gd name="T51" fmla="*/ 6 h 110"/>
              <a:gd name="T52" fmla="*/ 116 w 133"/>
              <a:gd name="T53" fmla="*/ 16 h 110"/>
              <a:gd name="T54" fmla="*/ 120 w 133"/>
              <a:gd name="T55" fmla="*/ 30 h 110"/>
              <a:gd name="T56" fmla="*/ 123 w 133"/>
              <a:gd name="T57" fmla="*/ 35 h 110"/>
              <a:gd name="T58" fmla="*/ 124 w 133"/>
              <a:gd name="T59" fmla="*/ 43 h 110"/>
              <a:gd name="T60" fmla="*/ 126 w 133"/>
              <a:gd name="T61" fmla="*/ 51 h 110"/>
              <a:gd name="T62" fmla="*/ 128 w 133"/>
              <a:gd name="T63" fmla="*/ 67 h 110"/>
              <a:gd name="T64" fmla="*/ 126 w 133"/>
              <a:gd name="T65" fmla="*/ 86 h 110"/>
              <a:gd name="T66" fmla="*/ 126 w 133"/>
              <a:gd name="T67" fmla="*/ 93 h 110"/>
              <a:gd name="T68" fmla="*/ 122 w 133"/>
              <a:gd name="T69" fmla="*/ 102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" h="110">
                <a:moveTo>
                  <a:pt x="122" y="102"/>
                </a:moveTo>
                <a:lnTo>
                  <a:pt x="116" y="101"/>
                </a:lnTo>
                <a:lnTo>
                  <a:pt x="113" y="110"/>
                </a:lnTo>
                <a:lnTo>
                  <a:pt x="108" y="110"/>
                </a:lnTo>
                <a:lnTo>
                  <a:pt x="104" y="105"/>
                </a:lnTo>
                <a:lnTo>
                  <a:pt x="105" y="97"/>
                </a:lnTo>
                <a:lnTo>
                  <a:pt x="98" y="84"/>
                </a:lnTo>
                <a:lnTo>
                  <a:pt x="93" y="86"/>
                </a:lnTo>
                <a:lnTo>
                  <a:pt x="89" y="87"/>
                </a:lnTo>
                <a:lnTo>
                  <a:pt x="84" y="88"/>
                </a:lnTo>
                <a:lnTo>
                  <a:pt x="84" y="80"/>
                </a:lnTo>
                <a:lnTo>
                  <a:pt x="81" y="75"/>
                </a:lnTo>
                <a:lnTo>
                  <a:pt x="82" y="69"/>
                </a:lnTo>
                <a:lnTo>
                  <a:pt x="78" y="60"/>
                </a:lnTo>
                <a:lnTo>
                  <a:pt x="73" y="53"/>
                </a:lnTo>
                <a:lnTo>
                  <a:pt x="58" y="53"/>
                </a:lnTo>
                <a:lnTo>
                  <a:pt x="54" y="57"/>
                </a:lnTo>
                <a:lnTo>
                  <a:pt x="49" y="57"/>
                </a:lnTo>
                <a:lnTo>
                  <a:pt x="46" y="61"/>
                </a:lnTo>
                <a:lnTo>
                  <a:pt x="44" y="67"/>
                </a:lnTo>
                <a:lnTo>
                  <a:pt x="34" y="76"/>
                </a:lnTo>
                <a:lnTo>
                  <a:pt x="26" y="64"/>
                </a:lnTo>
                <a:lnTo>
                  <a:pt x="19" y="56"/>
                </a:lnTo>
                <a:lnTo>
                  <a:pt x="14" y="53"/>
                </a:lnTo>
                <a:lnTo>
                  <a:pt x="10" y="49"/>
                </a:lnTo>
                <a:lnTo>
                  <a:pt x="8" y="40"/>
                </a:lnTo>
                <a:lnTo>
                  <a:pt x="5" y="35"/>
                </a:lnTo>
                <a:lnTo>
                  <a:pt x="0" y="32"/>
                </a:lnTo>
                <a:lnTo>
                  <a:pt x="8" y="22"/>
                </a:lnTo>
                <a:lnTo>
                  <a:pt x="14" y="22"/>
                </a:lnTo>
                <a:lnTo>
                  <a:pt x="18" y="19"/>
                </a:lnTo>
                <a:lnTo>
                  <a:pt x="22" y="19"/>
                </a:lnTo>
                <a:lnTo>
                  <a:pt x="25" y="16"/>
                </a:lnTo>
                <a:lnTo>
                  <a:pt x="24" y="9"/>
                </a:lnTo>
                <a:lnTo>
                  <a:pt x="26" y="7"/>
                </a:lnTo>
                <a:lnTo>
                  <a:pt x="26" y="0"/>
                </a:lnTo>
                <a:lnTo>
                  <a:pt x="35" y="0"/>
                </a:lnTo>
                <a:lnTo>
                  <a:pt x="48" y="5"/>
                </a:lnTo>
                <a:lnTo>
                  <a:pt x="52" y="5"/>
                </a:lnTo>
                <a:lnTo>
                  <a:pt x="54" y="2"/>
                </a:lnTo>
                <a:lnTo>
                  <a:pt x="64" y="4"/>
                </a:lnTo>
                <a:lnTo>
                  <a:pt x="66" y="3"/>
                </a:lnTo>
                <a:lnTo>
                  <a:pt x="67" y="10"/>
                </a:lnTo>
                <a:lnTo>
                  <a:pt x="70" y="10"/>
                </a:lnTo>
                <a:lnTo>
                  <a:pt x="75" y="8"/>
                </a:lnTo>
                <a:lnTo>
                  <a:pt x="78" y="8"/>
                </a:lnTo>
                <a:lnTo>
                  <a:pt x="83" y="14"/>
                </a:lnTo>
                <a:lnTo>
                  <a:pt x="91" y="15"/>
                </a:lnTo>
                <a:lnTo>
                  <a:pt x="96" y="11"/>
                </a:lnTo>
                <a:lnTo>
                  <a:pt x="102" y="8"/>
                </a:lnTo>
                <a:lnTo>
                  <a:pt x="106" y="5"/>
                </a:lnTo>
                <a:lnTo>
                  <a:pt x="110" y="6"/>
                </a:lnTo>
                <a:lnTo>
                  <a:pt x="114" y="10"/>
                </a:lnTo>
                <a:lnTo>
                  <a:pt x="116" y="16"/>
                </a:lnTo>
                <a:lnTo>
                  <a:pt x="123" y="25"/>
                </a:lnTo>
                <a:lnTo>
                  <a:pt x="120" y="30"/>
                </a:lnTo>
                <a:lnTo>
                  <a:pt x="119" y="37"/>
                </a:lnTo>
                <a:lnTo>
                  <a:pt x="123" y="35"/>
                </a:lnTo>
                <a:lnTo>
                  <a:pt x="125" y="37"/>
                </a:lnTo>
                <a:lnTo>
                  <a:pt x="124" y="43"/>
                </a:lnTo>
                <a:lnTo>
                  <a:pt x="130" y="49"/>
                </a:lnTo>
                <a:lnTo>
                  <a:pt x="126" y="51"/>
                </a:lnTo>
                <a:lnTo>
                  <a:pt x="124" y="58"/>
                </a:lnTo>
                <a:lnTo>
                  <a:pt x="128" y="67"/>
                </a:lnTo>
                <a:lnTo>
                  <a:pt x="133" y="83"/>
                </a:lnTo>
                <a:lnTo>
                  <a:pt x="126" y="86"/>
                </a:lnTo>
                <a:lnTo>
                  <a:pt x="124" y="89"/>
                </a:lnTo>
                <a:lnTo>
                  <a:pt x="126" y="93"/>
                </a:lnTo>
                <a:lnTo>
                  <a:pt x="125" y="102"/>
                </a:lnTo>
                <a:lnTo>
                  <a:pt x="122" y="102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86" name="Freeform 74">
            <a:extLst>
              <a:ext uri="{FF2B5EF4-FFF2-40B4-BE49-F238E27FC236}">
                <a16:creationId xmlns:a16="http://schemas.microsoft.com/office/drawing/2014/main" id="{E556DFA2-9EF4-48A8-833A-7D22DB38EC36}"/>
              </a:ext>
            </a:extLst>
          </p:cNvPr>
          <p:cNvSpPr>
            <a:spLocks/>
          </p:cNvSpPr>
          <p:nvPr/>
        </p:nvSpPr>
        <p:spPr bwMode="auto">
          <a:xfrm>
            <a:off x="5218113" y="3959225"/>
            <a:ext cx="87313" cy="25400"/>
          </a:xfrm>
          <a:custGeom>
            <a:avLst/>
            <a:gdLst>
              <a:gd name="T0" fmla="*/ 0 w 55"/>
              <a:gd name="T1" fmla="*/ 15 h 16"/>
              <a:gd name="T2" fmla="*/ 3 w 55"/>
              <a:gd name="T3" fmla="*/ 6 h 16"/>
              <a:gd name="T4" fmla="*/ 23 w 55"/>
              <a:gd name="T5" fmla="*/ 5 h 16"/>
              <a:gd name="T6" fmla="*/ 27 w 55"/>
              <a:gd name="T7" fmla="*/ 0 h 16"/>
              <a:gd name="T8" fmla="*/ 33 w 55"/>
              <a:gd name="T9" fmla="*/ 0 h 16"/>
              <a:gd name="T10" fmla="*/ 40 w 55"/>
              <a:gd name="T11" fmla="*/ 5 h 16"/>
              <a:gd name="T12" fmla="*/ 45 w 55"/>
              <a:gd name="T13" fmla="*/ 5 h 16"/>
              <a:gd name="T14" fmla="*/ 51 w 55"/>
              <a:gd name="T15" fmla="*/ 2 h 16"/>
              <a:gd name="T16" fmla="*/ 55 w 55"/>
              <a:gd name="T17" fmla="*/ 8 h 16"/>
              <a:gd name="T18" fmla="*/ 47 w 55"/>
              <a:gd name="T19" fmla="*/ 13 h 16"/>
              <a:gd name="T20" fmla="*/ 39 w 55"/>
              <a:gd name="T21" fmla="*/ 12 h 16"/>
              <a:gd name="T22" fmla="*/ 31 w 55"/>
              <a:gd name="T23" fmla="*/ 8 h 16"/>
              <a:gd name="T24" fmla="*/ 25 w 55"/>
              <a:gd name="T25" fmla="*/ 13 h 16"/>
              <a:gd name="T26" fmla="*/ 21 w 55"/>
              <a:gd name="T27" fmla="*/ 13 h 16"/>
              <a:gd name="T28" fmla="*/ 17 w 55"/>
              <a:gd name="T29" fmla="*/ 16 h 16"/>
              <a:gd name="T30" fmla="*/ 0 w 55"/>
              <a:gd name="T31" fmla="*/ 1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5" h="16">
                <a:moveTo>
                  <a:pt x="0" y="15"/>
                </a:moveTo>
                <a:lnTo>
                  <a:pt x="3" y="6"/>
                </a:lnTo>
                <a:lnTo>
                  <a:pt x="23" y="5"/>
                </a:lnTo>
                <a:lnTo>
                  <a:pt x="27" y="0"/>
                </a:lnTo>
                <a:lnTo>
                  <a:pt x="33" y="0"/>
                </a:lnTo>
                <a:lnTo>
                  <a:pt x="40" y="5"/>
                </a:lnTo>
                <a:lnTo>
                  <a:pt x="45" y="5"/>
                </a:lnTo>
                <a:lnTo>
                  <a:pt x="51" y="2"/>
                </a:lnTo>
                <a:lnTo>
                  <a:pt x="55" y="8"/>
                </a:lnTo>
                <a:lnTo>
                  <a:pt x="47" y="13"/>
                </a:lnTo>
                <a:lnTo>
                  <a:pt x="39" y="12"/>
                </a:lnTo>
                <a:lnTo>
                  <a:pt x="31" y="8"/>
                </a:lnTo>
                <a:lnTo>
                  <a:pt x="25" y="13"/>
                </a:lnTo>
                <a:lnTo>
                  <a:pt x="21" y="13"/>
                </a:lnTo>
                <a:lnTo>
                  <a:pt x="17" y="16"/>
                </a:lnTo>
                <a:lnTo>
                  <a:pt x="0" y="15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88" name="Freeform 75">
            <a:extLst>
              <a:ext uri="{FF2B5EF4-FFF2-40B4-BE49-F238E27FC236}">
                <a16:creationId xmlns:a16="http://schemas.microsoft.com/office/drawing/2014/main" id="{007BC5DC-2203-4E09-9028-E321AD5C379B}"/>
              </a:ext>
            </a:extLst>
          </p:cNvPr>
          <p:cNvSpPr>
            <a:spLocks/>
          </p:cNvSpPr>
          <p:nvPr/>
        </p:nvSpPr>
        <p:spPr bwMode="auto">
          <a:xfrm>
            <a:off x="5222876" y="4000500"/>
            <a:ext cx="85725" cy="52388"/>
          </a:xfrm>
          <a:custGeom>
            <a:avLst/>
            <a:gdLst>
              <a:gd name="T0" fmla="*/ 28 w 54"/>
              <a:gd name="T1" fmla="*/ 33 h 33"/>
              <a:gd name="T2" fmla="*/ 18 w 54"/>
              <a:gd name="T3" fmla="*/ 24 h 33"/>
              <a:gd name="T4" fmla="*/ 10 w 54"/>
              <a:gd name="T5" fmla="*/ 23 h 33"/>
              <a:gd name="T6" fmla="*/ 6 w 54"/>
              <a:gd name="T7" fmla="*/ 17 h 33"/>
              <a:gd name="T8" fmla="*/ 6 w 54"/>
              <a:gd name="T9" fmla="*/ 14 h 33"/>
              <a:gd name="T10" fmla="*/ 1 w 54"/>
              <a:gd name="T11" fmla="*/ 10 h 33"/>
              <a:gd name="T12" fmla="*/ 0 w 54"/>
              <a:gd name="T13" fmla="*/ 5 h 33"/>
              <a:gd name="T14" fmla="*/ 10 w 54"/>
              <a:gd name="T15" fmla="*/ 2 h 33"/>
              <a:gd name="T16" fmla="*/ 16 w 54"/>
              <a:gd name="T17" fmla="*/ 2 h 33"/>
              <a:gd name="T18" fmla="*/ 21 w 54"/>
              <a:gd name="T19" fmla="*/ 0 h 33"/>
              <a:gd name="T20" fmla="*/ 54 w 54"/>
              <a:gd name="T21" fmla="*/ 1 h 33"/>
              <a:gd name="T22" fmla="*/ 54 w 54"/>
              <a:gd name="T23" fmla="*/ 8 h 33"/>
              <a:gd name="T24" fmla="*/ 52 w 54"/>
              <a:gd name="T25" fmla="*/ 10 h 33"/>
              <a:gd name="T26" fmla="*/ 53 w 54"/>
              <a:gd name="T27" fmla="*/ 17 h 33"/>
              <a:gd name="T28" fmla="*/ 50 w 54"/>
              <a:gd name="T29" fmla="*/ 20 h 33"/>
              <a:gd name="T30" fmla="*/ 46 w 54"/>
              <a:gd name="T31" fmla="*/ 20 h 33"/>
              <a:gd name="T32" fmla="*/ 42 w 54"/>
              <a:gd name="T33" fmla="*/ 23 h 33"/>
              <a:gd name="T34" fmla="*/ 36 w 54"/>
              <a:gd name="T35" fmla="*/ 23 h 33"/>
              <a:gd name="T36" fmla="*/ 28 w 54"/>
              <a:gd name="T37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4" h="33">
                <a:moveTo>
                  <a:pt x="28" y="33"/>
                </a:moveTo>
                <a:lnTo>
                  <a:pt x="18" y="24"/>
                </a:lnTo>
                <a:lnTo>
                  <a:pt x="10" y="23"/>
                </a:lnTo>
                <a:lnTo>
                  <a:pt x="6" y="17"/>
                </a:lnTo>
                <a:lnTo>
                  <a:pt x="6" y="14"/>
                </a:lnTo>
                <a:lnTo>
                  <a:pt x="1" y="10"/>
                </a:lnTo>
                <a:lnTo>
                  <a:pt x="0" y="5"/>
                </a:lnTo>
                <a:lnTo>
                  <a:pt x="10" y="2"/>
                </a:lnTo>
                <a:lnTo>
                  <a:pt x="16" y="2"/>
                </a:lnTo>
                <a:lnTo>
                  <a:pt x="21" y="0"/>
                </a:lnTo>
                <a:lnTo>
                  <a:pt x="54" y="1"/>
                </a:lnTo>
                <a:lnTo>
                  <a:pt x="54" y="8"/>
                </a:lnTo>
                <a:lnTo>
                  <a:pt x="52" y="10"/>
                </a:lnTo>
                <a:lnTo>
                  <a:pt x="53" y="17"/>
                </a:lnTo>
                <a:lnTo>
                  <a:pt x="50" y="20"/>
                </a:lnTo>
                <a:lnTo>
                  <a:pt x="46" y="20"/>
                </a:lnTo>
                <a:lnTo>
                  <a:pt x="42" y="23"/>
                </a:lnTo>
                <a:lnTo>
                  <a:pt x="36" y="23"/>
                </a:lnTo>
                <a:lnTo>
                  <a:pt x="28" y="33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90" name="Freeform 76">
            <a:extLst>
              <a:ext uri="{FF2B5EF4-FFF2-40B4-BE49-F238E27FC236}">
                <a16:creationId xmlns:a16="http://schemas.microsoft.com/office/drawing/2014/main" id="{FB49C327-378D-42D0-9439-2ECB92C91BE2}"/>
              </a:ext>
            </a:extLst>
          </p:cNvPr>
          <p:cNvSpPr>
            <a:spLocks/>
          </p:cNvSpPr>
          <p:nvPr/>
        </p:nvSpPr>
        <p:spPr bwMode="auto">
          <a:xfrm>
            <a:off x="5976937" y="4341814"/>
            <a:ext cx="58738" cy="41275"/>
          </a:xfrm>
          <a:custGeom>
            <a:avLst/>
            <a:gdLst>
              <a:gd name="T0" fmla="*/ 4 w 37"/>
              <a:gd name="T1" fmla="*/ 26 h 26"/>
              <a:gd name="T2" fmla="*/ 0 w 37"/>
              <a:gd name="T3" fmla="*/ 23 h 26"/>
              <a:gd name="T4" fmla="*/ 7 w 37"/>
              <a:gd name="T5" fmla="*/ 0 h 26"/>
              <a:gd name="T6" fmla="*/ 37 w 37"/>
              <a:gd name="T7" fmla="*/ 0 h 26"/>
              <a:gd name="T8" fmla="*/ 37 w 37"/>
              <a:gd name="T9" fmla="*/ 25 h 26"/>
              <a:gd name="T10" fmla="*/ 10 w 37"/>
              <a:gd name="T11" fmla="*/ 25 h 26"/>
              <a:gd name="T12" fmla="*/ 4 w 37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26">
                <a:moveTo>
                  <a:pt x="4" y="26"/>
                </a:moveTo>
                <a:lnTo>
                  <a:pt x="0" y="23"/>
                </a:lnTo>
                <a:lnTo>
                  <a:pt x="7" y="0"/>
                </a:lnTo>
                <a:lnTo>
                  <a:pt x="37" y="0"/>
                </a:lnTo>
                <a:lnTo>
                  <a:pt x="37" y="25"/>
                </a:lnTo>
                <a:lnTo>
                  <a:pt x="10" y="25"/>
                </a:lnTo>
                <a:lnTo>
                  <a:pt x="4" y="26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92" name="Freeform 77">
            <a:extLst>
              <a:ext uri="{FF2B5EF4-FFF2-40B4-BE49-F238E27FC236}">
                <a16:creationId xmlns:a16="http://schemas.microsoft.com/office/drawing/2014/main" id="{2A281D28-8513-4810-A301-479935739761}"/>
              </a:ext>
            </a:extLst>
          </p:cNvPr>
          <p:cNvSpPr>
            <a:spLocks/>
          </p:cNvSpPr>
          <p:nvPr/>
        </p:nvSpPr>
        <p:spPr bwMode="auto">
          <a:xfrm>
            <a:off x="6351587" y="3240087"/>
            <a:ext cx="76200" cy="25400"/>
          </a:xfrm>
          <a:custGeom>
            <a:avLst/>
            <a:gdLst>
              <a:gd name="T0" fmla="*/ 2 w 48"/>
              <a:gd name="T1" fmla="*/ 0 h 16"/>
              <a:gd name="T2" fmla="*/ 12 w 48"/>
              <a:gd name="T3" fmla="*/ 7 h 16"/>
              <a:gd name="T4" fmla="*/ 25 w 48"/>
              <a:gd name="T5" fmla="*/ 6 h 16"/>
              <a:gd name="T6" fmla="*/ 39 w 48"/>
              <a:gd name="T7" fmla="*/ 7 h 16"/>
              <a:gd name="T8" fmla="*/ 38 w 48"/>
              <a:gd name="T9" fmla="*/ 11 h 16"/>
              <a:gd name="T10" fmla="*/ 48 w 48"/>
              <a:gd name="T11" fmla="*/ 8 h 16"/>
              <a:gd name="T12" fmla="*/ 46 w 48"/>
              <a:gd name="T13" fmla="*/ 14 h 16"/>
              <a:gd name="T14" fmla="*/ 21 w 48"/>
              <a:gd name="T15" fmla="*/ 16 h 16"/>
              <a:gd name="T16" fmla="*/ 21 w 48"/>
              <a:gd name="T17" fmla="*/ 13 h 16"/>
              <a:gd name="T18" fmla="*/ 0 w 48"/>
              <a:gd name="T19" fmla="*/ 9 h 16"/>
              <a:gd name="T20" fmla="*/ 2 w 48"/>
              <a:gd name="T21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16">
                <a:moveTo>
                  <a:pt x="2" y="0"/>
                </a:moveTo>
                <a:lnTo>
                  <a:pt x="12" y="7"/>
                </a:lnTo>
                <a:lnTo>
                  <a:pt x="25" y="6"/>
                </a:lnTo>
                <a:lnTo>
                  <a:pt x="39" y="7"/>
                </a:lnTo>
                <a:lnTo>
                  <a:pt x="38" y="11"/>
                </a:lnTo>
                <a:lnTo>
                  <a:pt x="48" y="8"/>
                </a:lnTo>
                <a:lnTo>
                  <a:pt x="46" y="14"/>
                </a:lnTo>
                <a:lnTo>
                  <a:pt x="21" y="16"/>
                </a:lnTo>
                <a:lnTo>
                  <a:pt x="21" y="13"/>
                </a:lnTo>
                <a:lnTo>
                  <a:pt x="0" y="9"/>
                </a:lnTo>
                <a:lnTo>
                  <a:pt x="2" y="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94" name="Freeform 78">
            <a:extLst>
              <a:ext uri="{FF2B5EF4-FFF2-40B4-BE49-F238E27FC236}">
                <a16:creationId xmlns:a16="http://schemas.microsoft.com/office/drawing/2014/main" id="{E1B515B9-52DD-45BF-921C-4FB168D1978F}"/>
              </a:ext>
            </a:extLst>
          </p:cNvPr>
          <p:cNvSpPr>
            <a:spLocks/>
          </p:cNvSpPr>
          <p:nvPr/>
        </p:nvSpPr>
        <p:spPr bwMode="auto">
          <a:xfrm>
            <a:off x="6248400" y="3040063"/>
            <a:ext cx="166688" cy="176213"/>
          </a:xfrm>
          <a:custGeom>
            <a:avLst/>
            <a:gdLst>
              <a:gd name="T0" fmla="*/ 105 w 105"/>
              <a:gd name="T1" fmla="*/ 5 h 111"/>
              <a:gd name="T2" fmla="*/ 101 w 105"/>
              <a:gd name="T3" fmla="*/ 18 h 111"/>
              <a:gd name="T4" fmla="*/ 98 w 105"/>
              <a:gd name="T5" fmla="*/ 20 h 111"/>
              <a:gd name="T6" fmla="*/ 87 w 105"/>
              <a:gd name="T7" fmla="*/ 20 h 111"/>
              <a:gd name="T8" fmla="*/ 78 w 105"/>
              <a:gd name="T9" fmla="*/ 18 h 111"/>
              <a:gd name="T10" fmla="*/ 58 w 105"/>
              <a:gd name="T11" fmla="*/ 23 h 111"/>
              <a:gd name="T12" fmla="*/ 71 w 105"/>
              <a:gd name="T13" fmla="*/ 35 h 111"/>
              <a:gd name="T14" fmla="*/ 63 w 105"/>
              <a:gd name="T15" fmla="*/ 38 h 111"/>
              <a:gd name="T16" fmla="*/ 54 w 105"/>
              <a:gd name="T17" fmla="*/ 38 h 111"/>
              <a:gd name="T18" fmla="*/ 44 w 105"/>
              <a:gd name="T19" fmla="*/ 28 h 111"/>
              <a:gd name="T20" fmla="*/ 41 w 105"/>
              <a:gd name="T21" fmla="*/ 32 h 111"/>
              <a:gd name="T22" fmla="*/ 46 w 105"/>
              <a:gd name="T23" fmla="*/ 44 h 111"/>
              <a:gd name="T24" fmla="*/ 55 w 105"/>
              <a:gd name="T25" fmla="*/ 54 h 111"/>
              <a:gd name="T26" fmla="*/ 49 w 105"/>
              <a:gd name="T27" fmla="*/ 59 h 111"/>
              <a:gd name="T28" fmla="*/ 59 w 105"/>
              <a:gd name="T29" fmla="*/ 68 h 111"/>
              <a:gd name="T30" fmla="*/ 68 w 105"/>
              <a:gd name="T31" fmla="*/ 74 h 111"/>
              <a:gd name="T32" fmla="*/ 70 w 105"/>
              <a:gd name="T33" fmla="*/ 86 h 111"/>
              <a:gd name="T34" fmla="*/ 53 w 105"/>
              <a:gd name="T35" fmla="*/ 80 h 111"/>
              <a:gd name="T36" fmla="*/ 59 w 105"/>
              <a:gd name="T37" fmla="*/ 91 h 111"/>
              <a:gd name="T38" fmla="*/ 49 w 105"/>
              <a:gd name="T39" fmla="*/ 93 h 111"/>
              <a:gd name="T40" fmla="*/ 57 w 105"/>
              <a:gd name="T41" fmla="*/ 111 h 111"/>
              <a:gd name="T42" fmla="*/ 45 w 105"/>
              <a:gd name="T43" fmla="*/ 111 h 111"/>
              <a:gd name="T44" fmla="*/ 30 w 105"/>
              <a:gd name="T45" fmla="*/ 102 h 111"/>
              <a:gd name="T46" fmla="*/ 23 w 105"/>
              <a:gd name="T47" fmla="*/ 86 h 111"/>
              <a:gd name="T48" fmla="*/ 19 w 105"/>
              <a:gd name="T49" fmla="*/ 72 h 111"/>
              <a:gd name="T50" fmla="*/ 11 w 105"/>
              <a:gd name="T51" fmla="*/ 63 h 111"/>
              <a:gd name="T52" fmla="*/ 2 w 105"/>
              <a:gd name="T53" fmla="*/ 51 h 111"/>
              <a:gd name="T54" fmla="*/ 0 w 105"/>
              <a:gd name="T55" fmla="*/ 45 h 111"/>
              <a:gd name="T56" fmla="*/ 7 w 105"/>
              <a:gd name="T57" fmla="*/ 35 h 111"/>
              <a:gd name="T58" fmla="*/ 7 w 105"/>
              <a:gd name="T59" fmla="*/ 28 h 111"/>
              <a:gd name="T60" fmla="*/ 13 w 105"/>
              <a:gd name="T61" fmla="*/ 26 h 111"/>
              <a:gd name="T62" fmla="*/ 13 w 105"/>
              <a:gd name="T63" fmla="*/ 20 h 111"/>
              <a:gd name="T64" fmla="*/ 24 w 105"/>
              <a:gd name="T65" fmla="*/ 18 h 111"/>
              <a:gd name="T66" fmla="*/ 30 w 105"/>
              <a:gd name="T67" fmla="*/ 14 h 111"/>
              <a:gd name="T68" fmla="*/ 39 w 105"/>
              <a:gd name="T69" fmla="*/ 14 h 111"/>
              <a:gd name="T70" fmla="*/ 41 w 105"/>
              <a:gd name="T71" fmla="*/ 10 h 111"/>
              <a:gd name="T72" fmla="*/ 44 w 105"/>
              <a:gd name="T73" fmla="*/ 10 h 111"/>
              <a:gd name="T74" fmla="*/ 57 w 105"/>
              <a:gd name="T75" fmla="*/ 10 h 111"/>
              <a:gd name="T76" fmla="*/ 70 w 105"/>
              <a:gd name="T77" fmla="*/ 5 h 111"/>
              <a:gd name="T78" fmla="*/ 82 w 105"/>
              <a:gd name="T79" fmla="*/ 12 h 111"/>
              <a:gd name="T80" fmla="*/ 97 w 105"/>
              <a:gd name="T81" fmla="*/ 10 h 111"/>
              <a:gd name="T82" fmla="*/ 96 w 105"/>
              <a:gd name="T83" fmla="*/ 0 h 111"/>
              <a:gd name="T84" fmla="*/ 105 w 105"/>
              <a:gd name="T85" fmla="*/ 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05" h="111">
                <a:moveTo>
                  <a:pt x="105" y="5"/>
                </a:moveTo>
                <a:lnTo>
                  <a:pt x="101" y="18"/>
                </a:lnTo>
                <a:lnTo>
                  <a:pt x="98" y="20"/>
                </a:lnTo>
                <a:lnTo>
                  <a:pt x="87" y="20"/>
                </a:lnTo>
                <a:lnTo>
                  <a:pt x="78" y="18"/>
                </a:lnTo>
                <a:lnTo>
                  <a:pt x="58" y="23"/>
                </a:lnTo>
                <a:lnTo>
                  <a:pt x="71" y="35"/>
                </a:lnTo>
                <a:lnTo>
                  <a:pt x="63" y="38"/>
                </a:lnTo>
                <a:lnTo>
                  <a:pt x="54" y="38"/>
                </a:lnTo>
                <a:lnTo>
                  <a:pt x="44" y="28"/>
                </a:lnTo>
                <a:lnTo>
                  <a:pt x="41" y="32"/>
                </a:lnTo>
                <a:lnTo>
                  <a:pt x="46" y="44"/>
                </a:lnTo>
                <a:lnTo>
                  <a:pt x="55" y="54"/>
                </a:lnTo>
                <a:lnTo>
                  <a:pt x="49" y="59"/>
                </a:lnTo>
                <a:lnTo>
                  <a:pt x="59" y="68"/>
                </a:lnTo>
                <a:lnTo>
                  <a:pt x="68" y="74"/>
                </a:lnTo>
                <a:lnTo>
                  <a:pt x="70" y="86"/>
                </a:lnTo>
                <a:lnTo>
                  <a:pt x="53" y="80"/>
                </a:lnTo>
                <a:lnTo>
                  <a:pt x="59" y="91"/>
                </a:lnTo>
                <a:lnTo>
                  <a:pt x="49" y="93"/>
                </a:lnTo>
                <a:lnTo>
                  <a:pt x="57" y="111"/>
                </a:lnTo>
                <a:lnTo>
                  <a:pt x="45" y="111"/>
                </a:lnTo>
                <a:lnTo>
                  <a:pt x="30" y="102"/>
                </a:lnTo>
                <a:lnTo>
                  <a:pt x="23" y="86"/>
                </a:lnTo>
                <a:lnTo>
                  <a:pt x="19" y="72"/>
                </a:lnTo>
                <a:lnTo>
                  <a:pt x="11" y="63"/>
                </a:lnTo>
                <a:lnTo>
                  <a:pt x="2" y="51"/>
                </a:lnTo>
                <a:lnTo>
                  <a:pt x="0" y="45"/>
                </a:lnTo>
                <a:lnTo>
                  <a:pt x="7" y="35"/>
                </a:lnTo>
                <a:lnTo>
                  <a:pt x="7" y="28"/>
                </a:lnTo>
                <a:lnTo>
                  <a:pt x="13" y="26"/>
                </a:lnTo>
                <a:lnTo>
                  <a:pt x="13" y="20"/>
                </a:lnTo>
                <a:lnTo>
                  <a:pt x="24" y="18"/>
                </a:lnTo>
                <a:lnTo>
                  <a:pt x="30" y="14"/>
                </a:lnTo>
                <a:lnTo>
                  <a:pt x="39" y="14"/>
                </a:lnTo>
                <a:lnTo>
                  <a:pt x="41" y="10"/>
                </a:lnTo>
                <a:lnTo>
                  <a:pt x="44" y="10"/>
                </a:lnTo>
                <a:lnTo>
                  <a:pt x="57" y="10"/>
                </a:lnTo>
                <a:lnTo>
                  <a:pt x="70" y="5"/>
                </a:lnTo>
                <a:lnTo>
                  <a:pt x="82" y="12"/>
                </a:lnTo>
                <a:lnTo>
                  <a:pt x="97" y="10"/>
                </a:lnTo>
                <a:lnTo>
                  <a:pt x="96" y="0"/>
                </a:lnTo>
                <a:lnTo>
                  <a:pt x="105" y="5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96" name="Freeform 79">
            <a:extLst>
              <a:ext uri="{FF2B5EF4-FFF2-40B4-BE49-F238E27FC236}">
                <a16:creationId xmlns:a16="http://schemas.microsoft.com/office/drawing/2014/main" id="{8648505D-3C15-4D0E-BDEA-C98F87047E34}"/>
              </a:ext>
            </a:extLst>
          </p:cNvPr>
          <p:cNvSpPr>
            <a:spLocks/>
          </p:cNvSpPr>
          <p:nvPr/>
        </p:nvSpPr>
        <p:spPr bwMode="auto">
          <a:xfrm>
            <a:off x="4333876" y="1849437"/>
            <a:ext cx="1154113" cy="609600"/>
          </a:xfrm>
          <a:custGeom>
            <a:avLst/>
            <a:gdLst>
              <a:gd name="T0" fmla="*/ 429 w 727"/>
              <a:gd name="T1" fmla="*/ 5 h 384"/>
              <a:gd name="T2" fmla="*/ 571 w 727"/>
              <a:gd name="T3" fmla="*/ 1 h 384"/>
              <a:gd name="T4" fmla="*/ 571 w 727"/>
              <a:gd name="T5" fmla="*/ 16 h 384"/>
              <a:gd name="T6" fmla="*/ 556 w 727"/>
              <a:gd name="T7" fmla="*/ 18 h 384"/>
              <a:gd name="T8" fmla="*/ 618 w 727"/>
              <a:gd name="T9" fmla="*/ 23 h 384"/>
              <a:gd name="T10" fmla="*/ 689 w 727"/>
              <a:gd name="T11" fmla="*/ 20 h 384"/>
              <a:gd name="T12" fmla="*/ 679 w 727"/>
              <a:gd name="T13" fmla="*/ 38 h 384"/>
              <a:gd name="T14" fmla="*/ 662 w 727"/>
              <a:gd name="T15" fmla="*/ 44 h 384"/>
              <a:gd name="T16" fmla="*/ 631 w 727"/>
              <a:gd name="T17" fmla="*/ 79 h 384"/>
              <a:gd name="T18" fmla="*/ 603 w 727"/>
              <a:gd name="T19" fmla="*/ 94 h 384"/>
              <a:gd name="T20" fmla="*/ 610 w 727"/>
              <a:gd name="T21" fmla="*/ 116 h 384"/>
              <a:gd name="T22" fmla="*/ 608 w 727"/>
              <a:gd name="T23" fmla="*/ 138 h 384"/>
              <a:gd name="T24" fmla="*/ 567 w 727"/>
              <a:gd name="T25" fmla="*/ 146 h 384"/>
              <a:gd name="T26" fmla="*/ 555 w 727"/>
              <a:gd name="T27" fmla="*/ 158 h 384"/>
              <a:gd name="T28" fmla="*/ 578 w 727"/>
              <a:gd name="T29" fmla="*/ 176 h 384"/>
              <a:gd name="T30" fmla="*/ 548 w 727"/>
              <a:gd name="T31" fmla="*/ 187 h 384"/>
              <a:gd name="T32" fmla="*/ 518 w 727"/>
              <a:gd name="T33" fmla="*/ 198 h 384"/>
              <a:gd name="T34" fmla="*/ 532 w 727"/>
              <a:gd name="T35" fmla="*/ 214 h 384"/>
              <a:gd name="T36" fmla="*/ 436 w 727"/>
              <a:gd name="T37" fmla="*/ 234 h 384"/>
              <a:gd name="T38" fmla="*/ 362 w 727"/>
              <a:gd name="T39" fmla="*/ 273 h 384"/>
              <a:gd name="T40" fmla="*/ 311 w 727"/>
              <a:gd name="T41" fmla="*/ 282 h 384"/>
              <a:gd name="T42" fmla="*/ 280 w 727"/>
              <a:gd name="T43" fmla="*/ 319 h 384"/>
              <a:gd name="T44" fmla="*/ 241 w 727"/>
              <a:gd name="T45" fmla="*/ 364 h 384"/>
              <a:gd name="T46" fmla="*/ 190 w 727"/>
              <a:gd name="T47" fmla="*/ 369 h 384"/>
              <a:gd name="T48" fmla="*/ 148 w 727"/>
              <a:gd name="T49" fmla="*/ 340 h 384"/>
              <a:gd name="T50" fmla="*/ 136 w 727"/>
              <a:gd name="T51" fmla="*/ 288 h 384"/>
              <a:gd name="T52" fmla="*/ 129 w 727"/>
              <a:gd name="T53" fmla="*/ 251 h 384"/>
              <a:gd name="T54" fmla="*/ 185 w 727"/>
              <a:gd name="T55" fmla="*/ 216 h 384"/>
              <a:gd name="T56" fmla="*/ 167 w 727"/>
              <a:gd name="T57" fmla="*/ 211 h 384"/>
              <a:gd name="T58" fmla="*/ 146 w 727"/>
              <a:gd name="T59" fmla="*/ 196 h 384"/>
              <a:gd name="T60" fmla="*/ 193 w 727"/>
              <a:gd name="T61" fmla="*/ 191 h 384"/>
              <a:gd name="T62" fmla="*/ 153 w 727"/>
              <a:gd name="T63" fmla="*/ 177 h 384"/>
              <a:gd name="T64" fmla="*/ 163 w 727"/>
              <a:gd name="T65" fmla="*/ 151 h 384"/>
              <a:gd name="T66" fmla="*/ 143 w 727"/>
              <a:gd name="T67" fmla="*/ 117 h 384"/>
              <a:gd name="T68" fmla="*/ 96 w 727"/>
              <a:gd name="T69" fmla="*/ 101 h 384"/>
              <a:gd name="T70" fmla="*/ 23 w 727"/>
              <a:gd name="T71" fmla="*/ 98 h 384"/>
              <a:gd name="T72" fmla="*/ 69 w 727"/>
              <a:gd name="T73" fmla="*/ 83 h 384"/>
              <a:gd name="T74" fmla="*/ 7 w 727"/>
              <a:gd name="T75" fmla="*/ 67 h 384"/>
              <a:gd name="T76" fmla="*/ 114 w 727"/>
              <a:gd name="T77" fmla="*/ 49 h 384"/>
              <a:gd name="T78" fmla="*/ 148 w 727"/>
              <a:gd name="T79" fmla="*/ 29 h 384"/>
              <a:gd name="T80" fmla="*/ 195 w 727"/>
              <a:gd name="T81" fmla="*/ 19 h 384"/>
              <a:gd name="T82" fmla="*/ 274 w 727"/>
              <a:gd name="T83" fmla="*/ 21 h 384"/>
              <a:gd name="T84" fmla="*/ 347 w 727"/>
              <a:gd name="T85" fmla="*/ 20 h 384"/>
              <a:gd name="T86" fmla="*/ 350 w 727"/>
              <a:gd name="T87" fmla="*/ 12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27" h="384">
                <a:moveTo>
                  <a:pt x="350" y="12"/>
                </a:moveTo>
                <a:lnTo>
                  <a:pt x="392" y="5"/>
                </a:lnTo>
                <a:lnTo>
                  <a:pt x="429" y="5"/>
                </a:lnTo>
                <a:lnTo>
                  <a:pt x="446" y="1"/>
                </a:lnTo>
                <a:lnTo>
                  <a:pt x="485" y="0"/>
                </a:lnTo>
                <a:lnTo>
                  <a:pt x="571" y="1"/>
                </a:lnTo>
                <a:lnTo>
                  <a:pt x="636" y="10"/>
                </a:lnTo>
                <a:lnTo>
                  <a:pt x="614" y="15"/>
                </a:lnTo>
                <a:lnTo>
                  <a:pt x="571" y="16"/>
                </a:lnTo>
                <a:lnTo>
                  <a:pt x="511" y="17"/>
                </a:lnTo>
                <a:lnTo>
                  <a:pt x="516" y="19"/>
                </a:lnTo>
                <a:lnTo>
                  <a:pt x="556" y="18"/>
                </a:lnTo>
                <a:lnTo>
                  <a:pt x="588" y="22"/>
                </a:lnTo>
                <a:lnTo>
                  <a:pt x="610" y="18"/>
                </a:lnTo>
                <a:lnTo>
                  <a:pt x="618" y="23"/>
                </a:lnTo>
                <a:lnTo>
                  <a:pt x="604" y="30"/>
                </a:lnTo>
                <a:lnTo>
                  <a:pt x="634" y="26"/>
                </a:lnTo>
                <a:lnTo>
                  <a:pt x="689" y="20"/>
                </a:lnTo>
                <a:lnTo>
                  <a:pt x="722" y="23"/>
                </a:lnTo>
                <a:lnTo>
                  <a:pt x="727" y="28"/>
                </a:lnTo>
                <a:lnTo>
                  <a:pt x="679" y="38"/>
                </a:lnTo>
                <a:lnTo>
                  <a:pt x="672" y="41"/>
                </a:lnTo>
                <a:lnTo>
                  <a:pt x="636" y="43"/>
                </a:lnTo>
                <a:lnTo>
                  <a:pt x="662" y="44"/>
                </a:lnTo>
                <a:lnTo>
                  <a:pt x="646" y="54"/>
                </a:lnTo>
                <a:lnTo>
                  <a:pt x="634" y="63"/>
                </a:lnTo>
                <a:lnTo>
                  <a:pt x="631" y="79"/>
                </a:lnTo>
                <a:lnTo>
                  <a:pt x="643" y="88"/>
                </a:lnTo>
                <a:lnTo>
                  <a:pt x="624" y="89"/>
                </a:lnTo>
                <a:lnTo>
                  <a:pt x="603" y="94"/>
                </a:lnTo>
                <a:lnTo>
                  <a:pt x="624" y="102"/>
                </a:lnTo>
                <a:lnTo>
                  <a:pt x="624" y="115"/>
                </a:lnTo>
                <a:lnTo>
                  <a:pt x="610" y="116"/>
                </a:lnTo>
                <a:lnTo>
                  <a:pt x="623" y="130"/>
                </a:lnTo>
                <a:lnTo>
                  <a:pt x="595" y="131"/>
                </a:lnTo>
                <a:lnTo>
                  <a:pt x="608" y="138"/>
                </a:lnTo>
                <a:lnTo>
                  <a:pt x="603" y="143"/>
                </a:lnTo>
                <a:lnTo>
                  <a:pt x="585" y="146"/>
                </a:lnTo>
                <a:lnTo>
                  <a:pt x="567" y="146"/>
                </a:lnTo>
                <a:lnTo>
                  <a:pt x="580" y="157"/>
                </a:lnTo>
                <a:lnTo>
                  <a:pt x="579" y="164"/>
                </a:lnTo>
                <a:lnTo>
                  <a:pt x="555" y="158"/>
                </a:lnTo>
                <a:lnTo>
                  <a:pt x="548" y="162"/>
                </a:lnTo>
                <a:lnTo>
                  <a:pt x="564" y="166"/>
                </a:lnTo>
                <a:lnTo>
                  <a:pt x="578" y="176"/>
                </a:lnTo>
                <a:lnTo>
                  <a:pt x="580" y="190"/>
                </a:lnTo>
                <a:lnTo>
                  <a:pt x="556" y="193"/>
                </a:lnTo>
                <a:lnTo>
                  <a:pt x="548" y="187"/>
                </a:lnTo>
                <a:lnTo>
                  <a:pt x="534" y="177"/>
                </a:lnTo>
                <a:lnTo>
                  <a:pt x="536" y="189"/>
                </a:lnTo>
                <a:lnTo>
                  <a:pt x="518" y="198"/>
                </a:lnTo>
                <a:lnTo>
                  <a:pt x="553" y="198"/>
                </a:lnTo>
                <a:lnTo>
                  <a:pt x="571" y="199"/>
                </a:lnTo>
                <a:lnTo>
                  <a:pt x="532" y="214"/>
                </a:lnTo>
                <a:lnTo>
                  <a:pt x="492" y="228"/>
                </a:lnTo>
                <a:lnTo>
                  <a:pt x="451" y="234"/>
                </a:lnTo>
                <a:lnTo>
                  <a:pt x="436" y="234"/>
                </a:lnTo>
                <a:lnTo>
                  <a:pt x="420" y="241"/>
                </a:lnTo>
                <a:lnTo>
                  <a:pt x="396" y="260"/>
                </a:lnTo>
                <a:lnTo>
                  <a:pt x="362" y="273"/>
                </a:lnTo>
                <a:lnTo>
                  <a:pt x="353" y="274"/>
                </a:lnTo>
                <a:lnTo>
                  <a:pt x="333" y="278"/>
                </a:lnTo>
                <a:lnTo>
                  <a:pt x="311" y="282"/>
                </a:lnTo>
                <a:lnTo>
                  <a:pt x="295" y="294"/>
                </a:lnTo>
                <a:lnTo>
                  <a:pt x="291" y="307"/>
                </a:lnTo>
                <a:lnTo>
                  <a:pt x="280" y="319"/>
                </a:lnTo>
                <a:lnTo>
                  <a:pt x="251" y="334"/>
                </a:lnTo>
                <a:lnTo>
                  <a:pt x="252" y="349"/>
                </a:lnTo>
                <a:lnTo>
                  <a:pt x="241" y="364"/>
                </a:lnTo>
                <a:lnTo>
                  <a:pt x="227" y="383"/>
                </a:lnTo>
                <a:lnTo>
                  <a:pt x="206" y="384"/>
                </a:lnTo>
                <a:lnTo>
                  <a:pt x="190" y="369"/>
                </a:lnTo>
                <a:lnTo>
                  <a:pt x="161" y="369"/>
                </a:lnTo>
                <a:lnTo>
                  <a:pt x="150" y="358"/>
                </a:lnTo>
                <a:lnTo>
                  <a:pt x="148" y="340"/>
                </a:lnTo>
                <a:lnTo>
                  <a:pt x="133" y="316"/>
                </a:lnTo>
                <a:lnTo>
                  <a:pt x="130" y="304"/>
                </a:lnTo>
                <a:lnTo>
                  <a:pt x="136" y="288"/>
                </a:lnTo>
                <a:lnTo>
                  <a:pt x="124" y="271"/>
                </a:lnTo>
                <a:lnTo>
                  <a:pt x="135" y="257"/>
                </a:lnTo>
                <a:lnTo>
                  <a:pt x="129" y="251"/>
                </a:lnTo>
                <a:lnTo>
                  <a:pt x="153" y="230"/>
                </a:lnTo>
                <a:lnTo>
                  <a:pt x="176" y="223"/>
                </a:lnTo>
                <a:lnTo>
                  <a:pt x="185" y="216"/>
                </a:lnTo>
                <a:lnTo>
                  <a:pt x="194" y="203"/>
                </a:lnTo>
                <a:lnTo>
                  <a:pt x="176" y="209"/>
                </a:lnTo>
                <a:lnTo>
                  <a:pt x="167" y="211"/>
                </a:lnTo>
                <a:lnTo>
                  <a:pt x="154" y="214"/>
                </a:lnTo>
                <a:lnTo>
                  <a:pt x="141" y="208"/>
                </a:lnTo>
                <a:lnTo>
                  <a:pt x="146" y="196"/>
                </a:lnTo>
                <a:lnTo>
                  <a:pt x="156" y="187"/>
                </a:lnTo>
                <a:lnTo>
                  <a:pt x="168" y="187"/>
                </a:lnTo>
                <a:lnTo>
                  <a:pt x="193" y="191"/>
                </a:lnTo>
                <a:lnTo>
                  <a:pt x="176" y="181"/>
                </a:lnTo>
                <a:lnTo>
                  <a:pt x="167" y="175"/>
                </a:lnTo>
                <a:lnTo>
                  <a:pt x="153" y="177"/>
                </a:lnTo>
                <a:lnTo>
                  <a:pt x="145" y="173"/>
                </a:lnTo>
                <a:lnTo>
                  <a:pt x="168" y="158"/>
                </a:lnTo>
                <a:lnTo>
                  <a:pt x="163" y="151"/>
                </a:lnTo>
                <a:lnTo>
                  <a:pt x="160" y="140"/>
                </a:lnTo>
                <a:lnTo>
                  <a:pt x="155" y="123"/>
                </a:lnTo>
                <a:lnTo>
                  <a:pt x="143" y="117"/>
                </a:lnTo>
                <a:lnTo>
                  <a:pt x="148" y="111"/>
                </a:lnTo>
                <a:lnTo>
                  <a:pt x="121" y="102"/>
                </a:lnTo>
                <a:lnTo>
                  <a:pt x="96" y="101"/>
                </a:lnTo>
                <a:lnTo>
                  <a:pt x="63" y="101"/>
                </a:lnTo>
                <a:lnTo>
                  <a:pt x="33" y="102"/>
                </a:lnTo>
                <a:lnTo>
                  <a:pt x="23" y="98"/>
                </a:lnTo>
                <a:lnTo>
                  <a:pt x="10" y="88"/>
                </a:lnTo>
                <a:lnTo>
                  <a:pt x="45" y="83"/>
                </a:lnTo>
                <a:lnTo>
                  <a:pt x="69" y="83"/>
                </a:lnTo>
                <a:lnTo>
                  <a:pt x="21" y="79"/>
                </a:lnTo>
                <a:lnTo>
                  <a:pt x="0" y="73"/>
                </a:lnTo>
                <a:lnTo>
                  <a:pt x="7" y="67"/>
                </a:lnTo>
                <a:lnTo>
                  <a:pt x="57" y="60"/>
                </a:lnTo>
                <a:lnTo>
                  <a:pt x="105" y="54"/>
                </a:lnTo>
                <a:lnTo>
                  <a:pt x="114" y="49"/>
                </a:lnTo>
                <a:lnTo>
                  <a:pt x="87" y="44"/>
                </a:lnTo>
                <a:lnTo>
                  <a:pt x="101" y="38"/>
                </a:lnTo>
                <a:lnTo>
                  <a:pt x="148" y="29"/>
                </a:lnTo>
                <a:lnTo>
                  <a:pt x="166" y="28"/>
                </a:lnTo>
                <a:lnTo>
                  <a:pt x="166" y="22"/>
                </a:lnTo>
                <a:lnTo>
                  <a:pt x="195" y="19"/>
                </a:lnTo>
                <a:lnTo>
                  <a:pt x="231" y="17"/>
                </a:lnTo>
                <a:lnTo>
                  <a:pt x="265" y="17"/>
                </a:lnTo>
                <a:lnTo>
                  <a:pt x="274" y="21"/>
                </a:lnTo>
                <a:lnTo>
                  <a:pt x="309" y="14"/>
                </a:lnTo>
                <a:lnTo>
                  <a:pt x="332" y="19"/>
                </a:lnTo>
                <a:lnTo>
                  <a:pt x="347" y="20"/>
                </a:lnTo>
                <a:lnTo>
                  <a:pt x="367" y="24"/>
                </a:lnTo>
                <a:lnTo>
                  <a:pt x="345" y="17"/>
                </a:lnTo>
                <a:lnTo>
                  <a:pt x="350" y="1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98" name="Freeform 80">
            <a:extLst>
              <a:ext uri="{FF2B5EF4-FFF2-40B4-BE49-F238E27FC236}">
                <a16:creationId xmlns:a16="http://schemas.microsoft.com/office/drawing/2014/main" id="{3007C980-6AE5-4750-887C-FAF89B48382C}"/>
              </a:ext>
            </a:extLst>
          </p:cNvPr>
          <p:cNvSpPr>
            <a:spLocks/>
          </p:cNvSpPr>
          <p:nvPr/>
        </p:nvSpPr>
        <p:spPr bwMode="auto">
          <a:xfrm>
            <a:off x="3040063" y="3829050"/>
            <a:ext cx="119063" cy="134938"/>
          </a:xfrm>
          <a:custGeom>
            <a:avLst/>
            <a:gdLst>
              <a:gd name="T0" fmla="*/ 37 w 75"/>
              <a:gd name="T1" fmla="*/ 85 h 85"/>
              <a:gd name="T2" fmla="*/ 28 w 75"/>
              <a:gd name="T3" fmla="*/ 81 h 85"/>
              <a:gd name="T4" fmla="*/ 17 w 75"/>
              <a:gd name="T5" fmla="*/ 81 h 85"/>
              <a:gd name="T6" fmla="*/ 9 w 75"/>
              <a:gd name="T7" fmla="*/ 77 h 85"/>
              <a:gd name="T8" fmla="*/ 0 w 75"/>
              <a:gd name="T9" fmla="*/ 68 h 85"/>
              <a:gd name="T10" fmla="*/ 1 w 75"/>
              <a:gd name="T11" fmla="*/ 62 h 85"/>
              <a:gd name="T12" fmla="*/ 4 w 75"/>
              <a:gd name="T13" fmla="*/ 58 h 85"/>
              <a:gd name="T14" fmla="*/ 2 w 75"/>
              <a:gd name="T15" fmla="*/ 54 h 85"/>
              <a:gd name="T16" fmla="*/ 12 w 75"/>
              <a:gd name="T17" fmla="*/ 37 h 85"/>
              <a:gd name="T18" fmla="*/ 36 w 75"/>
              <a:gd name="T19" fmla="*/ 37 h 85"/>
              <a:gd name="T20" fmla="*/ 37 w 75"/>
              <a:gd name="T21" fmla="*/ 29 h 85"/>
              <a:gd name="T22" fmla="*/ 34 w 75"/>
              <a:gd name="T23" fmla="*/ 28 h 85"/>
              <a:gd name="T24" fmla="*/ 33 w 75"/>
              <a:gd name="T25" fmla="*/ 24 h 85"/>
              <a:gd name="T26" fmla="*/ 27 w 75"/>
              <a:gd name="T27" fmla="*/ 19 h 85"/>
              <a:gd name="T28" fmla="*/ 21 w 75"/>
              <a:gd name="T29" fmla="*/ 12 h 85"/>
              <a:gd name="T30" fmla="*/ 29 w 75"/>
              <a:gd name="T31" fmla="*/ 12 h 85"/>
              <a:gd name="T32" fmla="*/ 30 w 75"/>
              <a:gd name="T33" fmla="*/ 0 h 85"/>
              <a:gd name="T34" fmla="*/ 47 w 75"/>
              <a:gd name="T35" fmla="*/ 0 h 85"/>
              <a:gd name="T36" fmla="*/ 64 w 75"/>
              <a:gd name="T37" fmla="*/ 0 h 85"/>
              <a:gd name="T38" fmla="*/ 62 w 75"/>
              <a:gd name="T39" fmla="*/ 17 h 85"/>
              <a:gd name="T40" fmla="*/ 58 w 75"/>
              <a:gd name="T41" fmla="*/ 40 h 85"/>
              <a:gd name="T42" fmla="*/ 63 w 75"/>
              <a:gd name="T43" fmla="*/ 40 h 85"/>
              <a:gd name="T44" fmla="*/ 69 w 75"/>
              <a:gd name="T45" fmla="*/ 44 h 85"/>
              <a:gd name="T46" fmla="*/ 71 w 75"/>
              <a:gd name="T47" fmla="*/ 41 h 85"/>
              <a:gd name="T48" fmla="*/ 75 w 75"/>
              <a:gd name="T49" fmla="*/ 44 h 85"/>
              <a:gd name="T50" fmla="*/ 66 w 75"/>
              <a:gd name="T51" fmla="*/ 52 h 85"/>
              <a:gd name="T52" fmla="*/ 57 w 75"/>
              <a:gd name="T53" fmla="*/ 58 h 85"/>
              <a:gd name="T54" fmla="*/ 55 w 75"/>
              <a:gd name="T55" fmla="*/ 61 h 85"/>
              <a:gd name="T56" fmla="*/ 56 w 75"/>
              <a:gd name="T57" fmla="*/ 66 h 85"/>
              <a:gd name="T58" fmla="*/ 52 w 75"/>
              <a:gd name="T59" fmla="*/ 71 h 85"/>
              <a:gd name="T60" fmla="*/ 48 w 75"/>
              <a:gd name="T61" fmla="*/ 72 h 85"/>
              <a:gd name="T62" fmla="*/ 49 w 75"/>
              <a:gd name="T63" fmla="*/ 74 h 85"/>
              <a:gd name="T64" fmla="*/ 45 w 75"/>
              <a:gd name="T65" fmla="*/ 77 h 85"/>
              <a:gd name="T66" fmla="*/ 38 w 75"/>
              <a:gd name="T67" fmla="*/ 82 h 85"/>
              <a:gd name="T68" fmla="*/ 37 w 75"/>
              <a:gd name="T69" fmla="*/ 85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5" h="85">
                <a:moveTo>
                  <a:pt x="37" y="85"/>
                </a:moveTo>
                <a:lnTo>
                  <a:pt x="28" y="81"/>
                </a:lnTo>
                <a:lnTo>
                  <a:pt x="17" y="81"/>
                </a:lnTo>
                <a:lnTo>
                  <a:pt x="9" y="77"/>
                </a:lnTo>
                <a:lnTo>
                  <a:pt x="0" y="68"/>
                </a:lnTo>
                <a:lnTo>
                  <a:pt x="1" y="62"/>
                </a:lnTo>
                <a:lnTo>
                  <a:pt x="4" y="58"/>
                </a:lnTo>
                <a:lnTo>
                  <a:pt x="2" y="54"/>
                </a:lnTo>
                <a:lnTo>
                  <a:pt x="12" y="37"/>
                </a:lnTo>
                <a:lnTo>
                  <a:pt x="36" y="37"/>
                </a:lnTo>
                <a:lnTo>
                  <a:pt x="37" y="29"/>
                </a:lnTo>
                <a:lnTo>
                  <a:pt x="34" y="28"/>
                </a:lnTo>
                <a:lnTo>
                  <a:pt x="33" y="24"/>
                </a:lnTo>
                <a:lnTo>
                  <a:pt x="27" y="19"/>
                </a:lnTo>
                <a:lnTo>
                  <a:pt x="21" y="12"/>
                </a:lnTo>
                <a:lnTo>
                  <a:pt x="29" y="12"/>
                </a:lnTo>
                <a:lnTo>
                  <a:pt x="30" y="0"/>
                </a:lnTo>
                <a:lnTo>
                  <a:pt x="47" y="0"/>
                </a:lnTo>
                <a:lnTo>
                  <a:pt x="64" y="0"/>
                </a:lnTo>
                <a:lnTo>
                  <a:pt x="62" y="17"/>
                </a:lnTo>
                <a:lnTo>
                  <a:pt x="58" y="40"/>
                </a:lnTo>
                <a:lnTo>
                  <a:pt x="63" y="40"/>
                </a:lnTo>
                <a:lnTo>
                  <a:pt x="69" y="44"/>
                </a:lnTo>
                <a:lnTo>
                  <a:pt x="71" y="41"/>
                </a:lnTo>
                <a:lnTo>
                  <a:pt x="75" y="44"/>
                </a:lnTo>
                <a:lnTo>
                  <a:pt x="66" y="52"/>
                </a:lnTo>
                <a:lnTo>
                  <a:pt x="57" y="58"/>
                </a:lnTo>
                <a:lnTo>
                  <a:pt x="55" y="61"/>
                </a:lnTo>
                <a:lnTo>
                  <a:pt x="56" y="66"/>
                </a:lnTo>
                <a:lnTo>
                  <a:pt x="52" y="71"/>
                </a:lnTo>
                <a:lnTo>
                  <a:pt x="48" y="72"/>
                </a:lnTo>
                <a:lnTo>
                  <a:pt x="49" y="74"/>
                </a:lnTo>
                <a:lnTo>
                  <a:pt x="45" y="77"/>
                </a:lnTo>
                <a:lnTo>
                  <a:pt x="38" y="82"/>
                </a:lnTo>
                <a:lnTo>
                  <a:pt x="37" y="8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0" name="Freeform 81">
            <a:extLst>
              <a:ext uri="{FF2B5EF4-FFF2-40B4-BE49-F238E27FC236}">
                <a16:creationId xmlns:a16="http://schemas.microsoft.com/office/drawing/2014/main" id="{023C6AAC-8571-4063-9CC7-AD0E0B240F3C}"/>
              </a:ext>
            </a:extLst>
          </p:cNvPr>
          <p:cNvSpPr>
            <a:spLocks/>
          </p:cNvSpPr>
          <p:nvPr/>
        </p:nvSpPr>
        <p:spPr bwMode="auto">
          <a:xfrm>
            <a:off x="3917950" y="4141789"/>
            <a:ext cx="139700" cy="233363"/>
          </a:xfrm>
          <a:custGeom>
            <a:avLst/>
            <a:gdLst>
              <a:gd name="T0" fmla="*/ 32 w 88"/>
              <a:gd name="T1" fmla="*/ 0 h 147"/>
              <a:gd name="T2" fmla="*/ 43 w 88"/>
              <a:gd name="T3" fmla="*/ 7 h 147"/>
              <a:gd name="T4" fmla="*/ 54 w 88"/>
              <a:gd name="T5" fmla="*/ 21 h 147"/>
              <a:gd name="T6" fmla="*/ 54 w 88"/>
              <a:gd name="T7" fmla="*/ 32 h 147"/>
              <a:gd name="T8" fmla="*/ 61 w 88"/>
              <a:gd name="T9" fmla="*/ 32 h 147"/>
              <a:gd name="T10" fmla="*/ 71 w 88"/>
              <a:gd name="T11" fmla="*/ 42 h 147"/>
              <a:gd name="T12" fmla="*/ 78 w 88"/>
              <a:gd name="T13" fmla="*/ 49 h 147"/>
              <a:gd name="T14" fmla="*/ 74 w 88"/>
              <a:gd name="T15" fmla="*/ 68 h 147"/>
              <a:gd name="T16" fmla="*/ 63 w 88"/>
              <a:gd name="T17" fmla="*/ 73 h 147"/>
              <a:gd name="T18" fmla="*/ 64 w 88"/>
              <a:gd name="T19" fmla="*/ 78 h 147"/>
              <a:gd name="T20" fmla="*/ 61 w 88"/>
              <a:gd name="T21" fmla="*/ 89 h 147"/>
              <a:gd name="T22" fmla="*/ 68 w 88"/>
              <a:gd name="T23" fmla="*/ 104 h 147"/>
              <a:gd name="T24" fmla="*/ 74 w 88"/>
              <a:gd name="T25" fmla="*/ 104 h 147"/>
              <a:gd name="T26" fmla="*/ 77 w 88"/>
              <a:gd name="T27" fmla="*/ 116 h 147"/>
              <a:gd name="T28" fmla="*/ 88 w 88"/>
              <a:gd name="T29" fmla="*/ 134 h 147"/>
              <a:gd name="T30" fmla="*/ 83 w 88"/>
              <a:gd name="T31" fmla="*/ 135 h 147"/>
              <a:gd name="T32" fmla="*/ 73 w 88"/>
              <a:gd name="T33" fmla="*/ 133 h 147"/>
              <a:gd name="T34" fmla="*/ 67 w 88"/>
              <a:gd name="T35" fmla="*/ 138 h 147"/>
              <a:gd name="T36" fmla="*/ 59 w 88"/>
              <a:gd name="T37" fmla="*/ 142 h 147"/>
              <a:gd name="T38" fmla="*/ 53 w 88"/>
              <a:gd name="T39" fmla="*/ 143 h 147"/>
              <a:gd name="T40" fmla="*/ 51 w 88"/>
              <a:gd name="T41" fmla="*/ 147 h 147"/>
              <a:gd name="T42" fmla="*/ 42 w 88"/>
              <a:gd name="T43" fmla="*/ 146 h 147"/>
              <a:gd name="T44" fmla="*/ 31 w 88"/>
              <a:gd name="T45" fmla="*/ 136 h 147"/>
              <a:gd name="T46" fmla="*/ 29 w 88"/>
              <a:gd name="T47" fmla="*/ 127 h 147"/>
              <a:gd name="T48" fmla="*/ 25 w 88"/>
              <a:gd name="T49" fmla="*/ 116 h 147"/>
              <a:gd name="T50" fmla="*/ 28 w 88"/>
              <a:gd name="T51" fmla="*/ 98 h 147"/>
              <a:gd name="T52" fmla="*/ 33 w 88"/>
              <a:gd name="T53" fmla="*/ 91 h 147"/>
              <a:gd name="T54" fmla="*/ 29 w 88"/>
              <a:gd name="T55" fmla="*/ 82 h 147"/>
              <a:gd name="T56" fmla="*/ 23 w 88"/>
              <a:gd name="T57" fmla="*/ 78 h 147"/>
              <a:gd name="T58" fmla="*/ 25 w 88"/>
              <a:gd name="T59" fmla="*/ 69 h 147"/>
              <a:gd name="T60" fmla="*/ 21 w 88"/>
              <a:gd name="T61" fmla="*/ 64 h 147"/>
              <a:gd name="T62" fmla="*/ 12 w 88"/>
              <a:gd name="T63" fmla="*/ 65 h 147"/>
              <a:gd name="T64" fmla="*/ 0 w 88"/>
              <a:gd name="T65" fmla="*/ 50 h 147"/>
              <a:gd name="T66" fmla="*/ 5 w 88"/>
              <a:gd name="T67" fmla="*/ 44 h 147"/>
              <a:gd name="T68" fmla="*/ 5 w 88"/>
              <a:gd name="T69" fmla="*/ 34 h 147"/>
              <a:gd name="T70" fmla="*/ 16 w 88"/>
              <a:gd name="T71" fmla="*/ 31 h 147"/>
              <a:gd name="T72" fmla="*/ 21 w 88"/>
              <a:gd name="T73" fmla="*/ 27 h 147"/>
              <a:gd name="T74" fmla="*/ 15 w 88"/>
              <a:gd name="T75" fmla="*/ 19 h 147"/>
              <a:gd name="T76" fmla="*/ 17 w 88"/>
              <a:gd name="T77" fmla="*/ 12 h 147"/>
              <a:gd name="T78" fmla="*/ 32 w 88"/>
              <a:gd name="T79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8" h="147">
                <a:moveTo>
                  <a:pt x="32" y="0"/>
                </a:moveTo>
                <a:lnTo>
                  <a:pt x="43" y="7"/>
                </a:lnTo>
                <a:lnTo>
                  <a:pt x="54" y="21"/>
                </a:lnTo>
                <a:lnTo>
                  <a:pt x="54" y="32"/>
                </a:lnTo>
                <a:lnTo>
                  <a:pt x="61" y="32"/>
                </a:lnTo>
                <a:lnTo>
                  <a:pt x="71" y="42"/>
                </a:lnTo>
                <a:lnTo>
                  <a:pt x="78" y="49"/>
                </a:lnTo>
                <a:lnTo>
                  <a:pt x="74" y="68"/>
                </a:lnTo>
                <a:lnTo>
                  <a:pt x="63" y="73"/>
                </a:lnTo>
                <a:lnTo>
                  <a:pt x="64" y="78"/>
                </a:lnTo>
                <a:lnTo>
                  <a:pt x="61" y="89"/>
                </a:lnTo>
                <a:lnTo>
                  <a:pt x="68" y="104"/>
                </a:lnTo>
                <a:lnTo>
                  <a:pt x="74" y="104"/>
                </a:lnTo>
                <a:lnTo>
                  <a:pt x="77" y="116"/>
                </a:lnTo>
                <a:lnTo>
                  <a:pt x="88" y="134"/>
                </a:lnTo>
                <a:lnTo>
                  <a:pt x="83" y="135"/>
                </a:lnTo>
                <a:lnTo>
                  <a:pt x="73" y="133"/>
                </a:lnTo>
                <a:lnTo>
                  <a:pt x="67" y="138"/>
                </a:lnTo>
                <a:lnTo>
                  <a:pt x="59" y="142"/>
                </a:lnTo>
                <a:lnTo>
                  <a:pt x="53" y="143"/>
                </a:lnTo>
                <a:lnTo>
                  <a:pt x="51" y="147"/>
                </a:lnTo>
                <a:lnTo>
                  <a:pt x="42" y="146"/>
                </a:lnTo>
                <a:lnTo>
                  <a:pt x="31" y="136"/>
                </a:lnTo>
                <a:lnTo>
                  <a:pt x="29" y="127"/>
                </a:lnTo>
                <a:lnTo>
                  <a:pt x="25" y="116"/>
                </a:lnTo>
                <a:lnTo>
                  <a:pt x="28" y="98"/>
                </a:lnTo>
                <a:lnTo>
                  <a:pt x="33" y="91"/>
                </a:lnTo>
                <a:lnTo>
                  <a:pt x="29" y="82"/>
                </a:lnTo>
                <a:lnTo>
                  <a:pt x="23" y="78"/>
                </a:lnTo>
                <a:lnTo>
                  <a:pt x="25" y="69"/>
                </a:lnTo>
                <a:lnTo>
                  <a:pt x="21" y="64"/>
                </a:lnTo>
                <a:lnTo>
                  <a:pt x="12" y="65"/>
                </a:lnTo>
                <a:lnTo>
                  <a:pt x="0" y="50"/>
                </a:lnTo>
                <a:lnTo>
                  <a:pt x="5" y="44"/>
                </a:lnTo>
                <a:lnTo>
                  <a:pt x="5" y="34"/>
                </a:lnTo>
                <a:lnTo>
                  <a:pt x="16" y="31"/>
                </a:lnTo>
                <a:lnTo>
                  <a:pt x="21" y="27"/>
                </a:lnTo>
                <a:lnTo>
                  <a:pt x="15" y="19"/>
                </a:lnTo>
                <a:lnTo>
                  <a:pt x="17" y="12"/>
                </a:lnTo>
                <a:lnTo>
                  <a:pt x="32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2" name="Freeform 82">
            <a:extLst>
              <a:ext uri="{FF2B5EF4-FFF2-40B4-BE49-F238E27FC236}">
                <a16:creationId xmlns:a16="http://schemas.microsoft.com/office/drawing/2014/main" id="{0DC068E1-D70A-44C1-8648-D1771747896A}"/>
              </a:ext>
            </a:extLst>
          </p:cNvPr>
          <p:cNvSpPr>
            <a:spLocks/>
          </p:cNvSpPr>
          <p:nvPr/>
        </p:nvSpPr>
        <p:spPr bwMode="auto">
          <a:xfrm>
            <a:off x="3122613" y="3889376"/>
            <a:ext cx="180975" cy="100013"/>
          </a:xfrm>
          <a:custGeom>
            <a:avLst/>
            <a:gdLst>
              <a:gd name="T0" fmla="*/ 34 w 114"/>
              <a:gd name="T1" fmla="*/ 63 h 63"/>
              <a:gd name="T2" fmla="*/ 32 w 114"/>
              <a:gd name="T3" fmla="*/ 56 h 63"/>
              <a:gd name="T4" fmla="*/ 27 w 114"/>
              <a:gd name="T5" fmla="*/ 54 h 63"/>
              <a:gd name="T6" fmla="*/ 29 w 114"/>
              <a:gd name="T7" fmla="*/ 46 h 63"/>
              <a:gd name="T8" fmla="*/ 26 w 114"/>
              <a:gd name="T9" fmla="*/ 44 h 63"/>
              <a:gd name="T10" fmla="*/ 23 w 114"/>
              <a:gd name="T11" fmla="*/ 42 h 63"/>
              <a:gd name="T12" fmla="*/ 14 w 114"/>
              <a:gd name="T13" fmla="*/ 45 h 63"/>
              <a:gd name="T14" fmla="*/ 14 w 114"/>
              <a:gd name="T15" fmla="*/ 42 h 63"/>
              <a:gd name="T16" fmla="*/ 9 w 114"/>
              <a:gd name="T17" fmla="*/ 39 h 63"/>
              <a:gd name="T18" fmla="*/ 5 w 114"/>
              <a:gd name="T19" fmla="*/ 34 h 63"/>
              <a:gd name="T20" fmla="*/ 0 w 114"/>
              <a:gd name="T21" fmla="*/ 33 h 63"/>
              <a:gd name="T22" fmla="*/ 4 w 114"/>
              <a:gd name="T23" fmla="*/ 28 h 63"/>
              <a:gd name="T24" fmla="*/ 3 w 114"/>
              <a:gd name="T25" fmla="*/ 23 h 63"/>
              <a:gd name="T26" fmla="*/ 5 w 114"/>
              <a:gd name="T27" fmla="*/ 19 h 63"/>
              <a:gd name="T28" fmla="*/ 14 w 114"/>
              <a:gd name="T29" fmla="*/ 14 h 63"/>
              <a:gd name="T30" fmla="*/ 23 w 114"/>
              <a:gd name="T31" fmla="*/ 6 h 63"/>
              <a:gd name="T32" fmla="*/ 25 w 114"/>
              <a:gd name="T33" fmla="*/ 7 h 63"/>
              <a:gd name="T34" fmla="*/ 30 w 114"/>
              <a:gd name="T35" fmla="*/ 3 h 63"/>
              <a:gd name="T36" fmla="*/ 35 w 114"/>
              <a:gd name="T37" fmla="*/ 2 h 63"/>
              <a:gd name="T38" fmla="*/ 36 w 114"/>
              <a:gd name="T39" fmla="*/ 4 h 63"/>
              <a:gd name="T40" fmla="*/ 39 w 114"/>
              <a:gd name="T41" fmla="*/ 3 h 63"/>
              <a:gd name="T42" fmla="*/ 48 w 114"/>
              <a:gd name="T43" fmla="*/ 5 h 63"/>
              <a:gd name="T44" fmla="*/ 56 w 114"/>
              <a:gd name="T45" fmla="*/ 4 h 63"/>
              <a:gd name="T46" fmla="*/ 62 w 114"/>
              <a:gd name="T47" fmla="*/ 2 h 63"/>
              <a:gd name="T48" fmla="*/ 65 w 114"/>
              <a:gd name="T49" fmla="*/ 0 h 63"/>
              <a:gd name="T50" fmla="*/ 70 w 114"/>
              <a:gd name="T51" fmla="*/ 1 h 63"/>
              <a:gd name="T52" fmla="*/ 74 w 114"/>
              <a:gd name="T53" fmla="*/ 2 h 63"/>
              <a:gd name="T54" fmla="*/ 79 w 114"/>
              <a:gd name="T55" fmla="*/ 2 h 63"/>
              <a:gd name="T56" fmla="*/ 83 w 114"/>
              <a:gd name="T57" fmla="*/ 0 h 63"/>
              <a:gd name="T58" fmla="*/ 91 w 114"/>
              <a:gd name="T59" fmla="*/ 3 h 63"/>
              <a:gd name="T60" fmla="*/ 94 w 114"/>
              <a:gd name="T61" fmla="*/ 3 h 63"/>
              <a:gd name="T62" fmla="*/ 99 w 114"/>
              <a:gd name="T63" fmla="*/ 7 h 63"/>
              <a:gd name="T64" fmla="*/ 104 w 114"/>
              <a:gd name="T65" fmla="*/ 12 h 63"/>
              <a:gd name="T66" fmla="*/ 110 w 114"/>
              <a:gd name="T67" fmla="*/ 15 h 63"/>
              <a:gd name="T68" fmla="*/ 114 w 114"/>
              <a:gd name="T69" fmla="*/ 21 h 63"/>
              <a:gd name="T70" fmla="*/ 108 w 114"/>
              <a:gd name="T71" fmla="*/ 20 h 63"/>
              <a:gd name="T72" fmla="*/ 105 w 114"/>
              <a:gd name="T73" fmla="*/ 23 h 63"/>
              <a:gd name="T74" fmla="*/ 99 w 114"/>
              <a:gd name="T75" fmla="*/ 26 h 63"/>
              <a:gd name="T76" fmla="*/ 94 w 114"/>
              <a:gd name="T77" fmla="*/ 26 h 63"/>
              <a:gd name="T78" fmla="*/ 90 w 114"/>
              <a:gd name="T79" fmla="*/ 29 h 63"/>
              <a:gd name="T80" fmla="*/ 86 w 114"/>
              <a:gd name="T81" fmla="*/ 28 h 63"/>
              <a:gd name="T82" fmla="*/ 84 w 114"/>
              <a:gd name="T83" fmla="*/ 25 h 63"/>
              <a:gd name="T84" fmla="*/ 82 w 114"/>
              <a:gd name="T85" fmla="*/ 25 h 63"/>
              <a:gd name="T86" fmla="*/ 79 w 114"/>
              <a:gd name="T87" fmla="*/ 30 h 63"/>
              <a:gd name="T88" fmla="*/ 77 w 114"/>
              <a:gd name="T89" fmla="*/ 30 h 63"/>
              <a:gd name="T90" fmla="*/ 76 w 114"/>
              <a:gd name="T91" fmla="*/ 34 h 63"/>
              <a:gd name="T92" fmla="*/ 69 w 114"/>
              <a:gd name="T93" fmla="*/ 40 h 63"/>
              <a:gd name="T94" fmla="*/ 66 w 114"/>
              <a:gd name="T95" fmla="*/ 42 h 63"/>
              <a:gd name="T96" fmla="*/ 64 w 114"/>
              <a:gd name="T97" fmla="*/ 45 h 63"/>
              <a:gd name="T98" fmla="*/ 59 w 114"/>
              <a:gd name="T99" fmla="*/ 41 h 63"/>
              <a:gd name="T100" fmla="*/ 54 w 114"/>
              <a:gd name="T101" fmla="*/ 46 h 63"/>
              <a:gd name="T102" fmla="*/ 51 w 114"/>
              <a:gd name="T103" fmla="*/ 46 h 63"/>
              <a:gd name="T104" fmla="*/ 46 w 114"/>
              <a:gd name="T105" fmla="*/ 47 h 63"/>
              <a:gd name="T106" fmla="*/ 46 w 114"/>
              <a:gd name="T107" fmla="*/ 57 h 63"/>
              <a:gd name="T108" fmla="*/ 43 w 114"/>
              <a:gd name="T109" fmla="*/ 57 h 63"/>
              <a:gd name="T110" fmla="*/ 40 w 114"/>
              <a:gd name="T111" fmla="*/ 62 h 63"/>
              <a:gd name="T112" fmla="*/ 34 w 114"/>
              <a:gd name="T113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14" h="63">
                <a:moveTo>
                  <a:pt x="34" y="63"/>
                </a:moveTo>
                <a:lnTo>
                  <a:pt x="32" y="56"/>
                </a:lnTo>
                <a:lnTo>
                  <a:pt x="27" y="54"/>
                </a:lnTo>
                <a:lnTo>
                  <a:pt x="29" y="46"/>
                </a:lnTo>
                <a:lnTo>
                  <a:pt x="26" y="44"/>
                </a:lnTo>
                <a:lnTo>
                  <a:pt x="23" y="42"/>
                </a:lnTo>
                <a:lnTo>
                  <a:pt x="14" y="45"/>
                </a:lnTo>
                <a:lnTo>
                  <a:pt x="14" y="42"/>
                </a:lnTo>
                <a:lnTo>
                  <a:pt x="9" y="39"/>
                </a:lnTo>
                <a:lnTo>
                  <a:pt x="5" y="34"/>
                </a:lnTo>
                <a:lnTo>
                  <a:pt x="0" y="33"/>
                </a:lnTo>
                <a:lnTo>
                  <a:pt x="4" y="28"/>
                </a:lnTo>
                <a:lnTo>
                  <a:pt x="3" y="23"/>
                </a:lnTo>
                <a:lnTo>
                  <a:pt x="5" y="19"/>
                </a:lnTo>
                <a:lnTo>
                  <a:pt x="14" y="14"/>
                </a:lnTo>
                <a:lnTo>
                  <a:pt x="23" y="6"/>
                </a:lnTo>
                <a:lnTo>
                  <a:pt x="25" y="7"/>
                </a:lnTo>
                <a:lnTo>
                  <a:pt x="30" y="3"/>
                </a:lnTo>
                <a:lnTo>
                  <a:pt x="35" y="2"/>
                </a:lnTo>
                <a:lnTo>
                  <a:pt x="36" y="4"/>
                </a:lnTo>
                <a:lnTo>
                  <a:pt x="39" y="3"/>
                </a:lnTo>
                <a:lnTo>
                  <a:pt x="48" y="5"/>
                </a:lnTo>
                <a:lnTo>
                  <a:pt x="56" y="4"/>
                </a:lnTo>
                <a:lnTo>
                  <a:pt x="62" y="2"/>
                </a:lnTo>
                <a:lnTo>
                  <a:pt x="65" y="0"/>
                </a:lnTo>
                <a:lnTo>
                  <a:pt x="70" y="1"/>
                </a:lnTo>
                <a:lnTo>
                  <a:pt x="74" y="2"/>
                </a:lnTo>
                <a:lnTo>
                  <a:pt x="79" y="2"/>
                </a:lnTo>
                <a:lnTo>
                  <a:pt x="83" y="0"/>
                </a:lnTo>
                <a:lnTo>
                  <a:pt x="91" y="3"/>
                </a:lnTo>
                <a:lnTo>
                  <a:pt x="94" y="3"/>
                </a:lnTo>
                <a:lnTo>
                  <a:pt x="99" y="7"/>
                </a:lnTo>
                <a:lnTo>
                  <a:pt x="104" y="12"/>
                </a:lnTo>
                <a:lnTo>
                  <a:pt x="110" y="15"/>
                </a:lnTo>
                <a:lnTo>
                  <a:pt x="114" y="21"/>
                </a:lnTo>
                <a:lnTo>
                  <a:pt x="108" y="20"/>
                </a:lnTo>
                <a:lnTo>
                  <a:pt x="105" y="23"/>
                </a:lnTo>
                <a:lnTo>
                  <a:pt x="99" y="26"/>
                </a:lnTo>
                <a:lnTo>
                  <a:pt x="94" y="26"/>
                </a:lnTo>
                <a:lnTo>
                  <a:pt x="90" y="29"/>
                </a:lnTo>
                <a:lnTo>
                  <a:pt x="86" y="28"/>
                </a:lnTo>
                <a:lnTo>
                  <a:pt x="84" y="25"/>
                </a:lnTo>
                <a:lnTo>
                  <a:pt x="82" y="25"/>
                </a:lnTo>
                <a:lnTo>
                  <a:pt x="79" y="30"/>
                </a:lnTo>
                <a:lnTo>
                  <a:pt x="77" y="30"/>
                </a:lnTo>
                <a:lnTo>
                  <a:pt x="76" y="34"/>
                </a:lnTo>
                <a:lnTo>
                  <a:pt x="69" y="40"/>
                </a:lnTo>
                <a:lnTo>
                  <a:pt x="66" y="42"/>
                </a:lnTo>
                <a:lnTo>
                  <a:pt x="64" y="45"/>
                </a:lnTo>
                <a:lnTo>
                  <a:pt x="59" y="41"/>
                </a:lnTo>
                <a:lnTo>
                  <a:pt x="54" y="46"/>
                </a:lnTo>
                <a:lnTo>
                  <a:pt x="51" y="46"/>
                </a:lnTo>
                <a:lnTo>
                  <a:pt x="46" y="47"/>
                </a:lnTo>
                <a:lnTo>
                  <a:pt x="46" y="57"/>
                </a:lnTo>
                <a:lnTo>
                  <a:pt x="43" y="57"/>
                </a:lnTo>
                <a:lnTo>
                  <a:pt x="40" y="62"/>
                </a:lnTo>
                <a:lnTo>
                  <a:pt x="34" y="6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4" name="Freeform 83">
            <a:extLst>
              <a:ext uri="{FF2B5EF4-FFF2-40B4-BE49-F238E27FC236}">
                <a16:creationId xmlns:a16="http://schemas.microsoft.com/office/drawing/2014/main" id="{36096A17-6443-4BB1-8021-413F9B04FD0A}"/>
              </a:ext>
            </a:extLst>
          </p:cNvPr>
          <p:cNvSpPr>
            <a:spLocks/>
          </p:cNvSpPr>
          <p:nvPr/>
        </p:nvSpPr>
        <p:spPr bwMode="auto">
          <a:xfrm>
            <a:off x="6062663" y="2887663"/>
            <a:ext cx="149225" cy="130175"/>
          </a:xfrm>
          <a:custGeom>
            <a:avLst/>
            <a:gdLst>
              <a:gd name="T0" fmla="*/ 343 w 386"/>
              <a:gd name="T1" fmla="*/ 50 h 337"/>
              <a:gd name="T2" fmla="*/ 363 w 386"/>
              <a:gd name="T3" fmla="*/ 82 h 337"/>
              <a:gd name="T4" fmla="*/ 386 w 386"/>
              <a:gd name="T5" fmla="*/ 106 h 337"/>
              <a:gd name="T6" fmla="*/ 363 w 386"/>
              <a:gd name="T7" fmla="*/ 137 h 337"/>
              <a:gd name="T8" fmla="*/ 331 w 386"/>
              <a:gd name="T9" fmla="*/ 119 h 337"/>
              <a:gd name="T10" fmla="*/ 284 w 386"/>
              <a:gd name="T11" fmla="*/ 120 h 337"/>
              <a:gd name="T12" fmla="*/ 225 w 386"/>
              <a:gd name="T13" fmla="*/ 106 h 337"/>
              <a:gd name="T14" fmla="*/ 194 w 386"/>
              <a:gd name="T15" fmla="*/ 108 h 337"/>
              <a:gd name="T16" fmla="*/ 181 w 386"/>
              <a:gd name="T17" fmla="*/ 125 h 337"/>
              <a:gd name="T18" fmla="*/ 155 w 386"/>
              <a:gd name="T19" fmla="*/ 106 h 337"/>
              <a:gd name="T20" fmla="*/ 144 w 386"/>
              <a:gd name="T21" fmla="*/ 141 h 337"/>
              <a:gd name="T22" fmla="*/ 180 w 386"/>
              <a:gd name="T23" fmla="*/ 180 h 337"/>
              <a:gd name="T24" fmla="*/ 196 w 386"/>
              <a:gd name="T25" fmla="*/ 206 h 337"/>
              <a:gd name="T26" fmla="*/ 230 w 386"/>
              <a:gd name="T27" fmla="*/ 237 h 337"/>
              <a:gd name="T28" fmla="*/ 257 w 386"/>
              <a:gd name="T29" fmla="*/ 256 h 337"/>
              <a:gd name="T30" fmla="*/ 286 w 386"/>
              <a:gd name="T31" fmla="*/ 291 h 337"/>
              <a:gd name="T32" fmla="*/ 349 w 386"/>
              <a:gd name="T33" fmla="*/ 323 h 337"/>
              <a:gd name="T34" fmla="*/ 342 w 386"/>
              <a:gd name="T35" fmla="*/ 337 h 337"/>
              <a:gd name="T36" fmla="*/ 276 w 386"/>
              <a:gd name="T37" fmla="*/ 306 h 337"/>
              <a:gd name="T38" fmla="*/ 234 w 386"/>
              <a:gd name="T39" fmla="*/ 276 h 337"/>
              <a:gd name="T40" fmla="*/ 170 w 386"/>
              <a:gd name="T41" fmla="*/ 251 h 337"/>
              <a:gd name="T42" fmla="*/ 108 w 386"/>
              <a:gd name="T43" fmla="*/ 189 h 337"/>
              <a:gd name="T44" fmla="*/ 121 w 386"/>
              <a:gd name="T45" fmla="*/ 183 h 337"/>
              <a:gd name="T46" fmla="*/ 88 w 386"/>
              <a:gd name="T47" fmla="*/ 148 h 337"/>
              <a:gd name="T48" fmla="*/ 85 w 386"/>
              <a:gd name="T49" fmla="*/ 119 h 337"/>
              <a:gd name="T50" fmla="*/ 40 w 386"/>
              <a:gd name="T51" fmla="*/ 106 h 337"/>
              <a:gd name="T52" fmla="*/ 22 w 386"/>
              <a:gd name="T53" fmla="*/ 142 h 337"/>
              <a:gd name="T54" fmla="*/ 0 w 386"/>
              <a:gd name="T55" fmla="*/ 114 h 337"/>
              <a:gd name="T56" fmla="*/ 0 w 386"/>
              <a:gd name="T57" fmla="*/ 85 h 337"/>
              <a:gd name="T58" fmla="*/ 2 w 386"/>
              <a:gd name="T59" fmla="*/ 84 h 337"/>
              <a:gd name="T60" fmla="*/ 49 w 386"/>
              <a:gd name="T61" fmla="*/ 87 h 337"/>
              <a:gd name="T62" fmla="*/ 61 w 386"/>
              <a:gd name="T63" fmla="*/ 72 h 337"/>
              <a:gd name="T64" fmla="*/ 85 w 386"/>
              <a:gd name="T65" fmla="*/ 86 h 337"/>
              <a:gd name="T66" fmla="*/ 111 w 386"/>
              <a:gd name="T67" fmla="*/ 88 h 337"/>
              <a:gd name="T68" fmla="*/ 109 w 386"/>
              <a:gd name="T69" fmla="*/ 64 h 337"/>
              <a:gd name="T70" fmla="*/ 132 w 386"/>
              <a:gd name="T71" fmla="*/ 56 h 337"/>
              <a:gd name="T72" fmla="*/ 136 w 386"/>
              <a:gd name="T73" fmla="*/ 22 h 337"/>
              <a:gd name="T74" fmla="*/ 187 w 386"/>
              <a:gd name="T75" fmla="*/ 0 h 337"/>
              <a:gd name="T76" fmla="*/ 210 w 386"/>
              <a:gd name="T77" fmla="*/ 10 h 337"/>
              <a:gd name="T78" fmla="*/ 263 w 386"/>
              <a:gd name="T79" fmla="*/ 46 h 337"/>
              <a:gd name="T80" fmla="*/ 320 w 386"/>
              <a:gd name="T81" fmla="*/ 62 h 337"/>
              <a:gd name="T82" fmla="*/ 344 w 386"/>
              <a:gd name="T83" fmla="*/ 50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86" h="337">
                <a:moveTo>
                  <a:pt x="343" y="50"/>
                </a:moveTo>
                <a:lnTo>
                  <a:pt x="363" y="82"/>
                </a:lnTo>
                <a:lnTo>
                  <a:pt x="386" y="106"/>
                </a:lnTo>
                <a:lnTo>
                  <a:pt x="363" y="137"/>
                </a:lnTo>
                <a:lnTo>
                  <a:pt x="331" y="119"/>
                </a:lnTo>
                <a:lnTo>
                  <a:pt x="284" y="120"/>
                </a:lnTo>
                <a:lnTo>
                  <a:pt x="225" y="106"/>
                </a:lnTo>
                <a:lnTo>
                  <a:pt x="194" y="108"/>
                </a:lnTo>
                <a:lnTo>
                  <a:pt x="181" y="125"/>
                </a:lnTo>
                <a:lnTo>
                  <a:pt x="155" y="106"/>
                </a:lnTo>
                <a:lnTo>
                  <a:pt x="144" y="141"/>
                </a:lnTo>
                <a:lnTo>
                  <a:pt x="180" y="180"/>
                </a:lnTo>
                <a:lnTo>
                  <a:pt x="196" y="206"/>
                </a:lnTo>
                <a:lnTo>
                  <a:pt x="230" y="237"/>
                </a:lnTo>
                <a:lnTo>
                  <a:pt x="257" y="256"/>
                </a:lnTo>
                <a:lnTo>
                  <a:pt x="286" y="291"/>
                </a:lnTo>
                <a:lnTo>
                  <a:pt x="349" y="323"/>
                </a:lnTo>
                <a:lnTo>
                  <a:pt x="342" y="337"/>
                </a:lnTo>
                <a:lnTo>
                  <a:pt x="276" y="306"/>
                </a:lnTo>
                <a:lnTo>
                  <a:pt x="234" y="276"/>
                </a:lnTo>
                <a:lnTo>
                  <a:pt x="170" y="251"/>
                </a:lnTo>
                <a:lnTo>
                  <a:pt x="108" y="189"/>
                </a:lnTo>
                <a:lnTo>
                  <a:pt x="121" y="183"/>
                </a:lnTo>
                <a:lnTo>
                  <a:pt x="88" y="148"/>
                </a:lnTo>
                <a:lnTo>
                  <a:pt x="85" y="119"/>
                </a:lnTo>
                <a:lnTo>
                  <a:pt x="40" y="106"/>
                </a:lnTo>
                <a:lnTo>
                  <a:pt x="22" y="142"/>
                </a:lnTo>
                <a:lnTo>
                  <a:pt x="0" y="114"/>
                </a:lnTo>
                <a:lnTo>
                  <a:pt x="0" y="85"/>
                </a:lnTo>
                <a:lnTo>
                  <a:pt x="2" y="84"/>
                </a:lnTo>
                <a:lnTo>
                  <a:pt x="49" y="87"/>
                </a:lnTo>
                <a:lnTo>
                  <a:pt x="61" y="72"/>
                </a:lnTo>
                <a:lnTo>
                  <a:pt x="85" y="86"/>
                </a:lnTo>
                <a:lnTo>
                  <a:pt x="111" y="88"/>
                </a:lnTo>
                <a:lnTo>
                  <a:pt x="109" y="64"/>
                </a:lnTo>
                <a:lnTo>
                  <a:pt x="132" y="56"/>
                </a:lnTo>
                <a:lnTo>
                  <a:pt x="136" y="22"/>
                </a:lnTo>
                <a:lnTo>
                  <a:pt x="187" y="0"/>
                </a:lnTo>
                <a:lnTo>
                  <a:pt x="210" y="10"/>
                </a:lnTo>
                <a:lnTo>
                  <a:pt x="263" y="46"/>
                </a:lnTo>
                <a:lnTo>
                  <a:pt x="320" y="62"/>
                </a:lnTo>
                <a:lnTo>
                  <a:pt x="344" y="50"/>
                </a:lnTo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6" name="Freeform 84">
            <a:extLst>
              <a:ext uri="{FF2B5EF4-FFF2-40B4-BE49-F238E27FC236}">
                <a16:creationId xmlns:a16="http://schemas.microsoft.com/office/drawing/2014/main" id="{67A7E69B-5D2A-4BFF-AF80-4DB9056EC54F}"/>
              </a:ext>
            </a:extLst>
          </p:cNvPr>
          <p:cNvSpPr>
            <a:spLocks/>
          </p:cNvSpPr>
          <p:nvPr/>
        </p:nvSpPr>
        <p:spPr bwMode="auto">
          <a:xfrm>
            <a:off x="3565526" y="3760788"/>
            <a:ext cx="85725" cy="61913"/>
          </a:xfrm>
          <a:custGeom>
            <a:avLst/>
            <a:gdLst>
              <a:gd name="T0" fmla="*/ 27 w 54"/>
              <a:gd name="T1" fmla="*/ 0 h 39"/>
              <a:gd name="T2" fmla="*/ 38 w 54"/>
              <a:gd name="T3" fmla="*/ 0 h 39"/>
              <a:gd name="T4" fmla="*/ 53 w 54"/>
              <a:gd name="T5" fmla="*/ 4 h 39"/>
              <a:gd name="T6" fmla="*/ 54 w 54"/>
              <a:gd name="T7" fmla="*/ 15 h 39"/>
              <a:gd name="T8" fmla="*/ 51 w 54"/>
              <a:gd name="T9" fmla="*/ 23 h 39"/>
              <a:gd name="T10" fmla="*/ 46 w 54"/>
              <a:gd name="T11" fmla="*/ 27 h 39"/>
              <a:gd name="T12" fmla="*/ 50 w 54"/>
              <a:gd name="T13" fmla="*/ 33 h 39"/>
              <a:gd name="T14" fmla="*/ 49 w 54"/>
              <a:gd name="T15" fmla="*/ 39 h 39"/>
              <a:gd name="T16" fmla="*/ 38 w 54"/>
              <a:gd name="T17" fmla="*/ 35 h 39"/>
              <a:gd name="T18" fmla="*/ 29 w 54"/>
              <a:gd name="T19" fmla="*/ 36 h 39"/>
              <a:gd name="T20" fmla="*/ 18 w 54"/>
              <a:gd name="T21" fmla="*/ 35 h 39"/>
              <a:gd name="T22" fmla="*/ 9 w 54"/>
              <a:gd name="T23" fmla="*/ 39 h 39"/>
              <a:gd name="T24" fmla="*/ 0 w 54"/>
              <a:gd name="T25" fmla="*/ 32 h 39"/>
              <a:gd name="T26" fmla="*/ 3 w 54"/>
              <a:gd name="T27" fmla="*/ 26 h 39"/>
              <a:gd name="T28" fmla="*/ 19 w 54"/>
              <a:gd name="T29" fmla="*/ 29 h 39"/>
              <a:gd name="T30" fmla="*/ 33 w 54"/>
              <a:gd name="T31" fmla="*/ 30 h 39"/>
              <a:gd name="T32" fmla="*/ 39 w 54"/>
              <a:gd name="T33" fmla="*/ 26 h 39"/>
              <a:gd name="T34" fmla="*/ 32 w 54"/>
              <a:gd name="T35" fmla="*/ 17 h 39"/>
              <a:gd name="T36" fmla="*/ 33 w 54"/>
              <a:gd name="T37" fmla="*/ 9 h 39"/>
              <a:gd name="T38" fmla="*/ 22 w 54"/>
              <a:gd name="T39" fmla="*/ 5 h 39"/>
              <a:gd name="T40" fmla="*/ 27 w 54"/>
              <a:gd name="T41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4" h="39">
                <a:moveTo>
                  <a:pt x="27" y="0"/>
                </a:moveTo>
                <a:lnTo>
                  <a:pt x="38" y="0"/>
                </a:lnTo>
                <a:lnTo>
                  <a:pt x="53" y="4"/>
                </a:lnTo>
                <a:lnTo>
                  <a:pt x="54" y="15"/>
                </a:lnTo>
                <a:lnTo>
                  <a:pt x="51" y="23"/>
                </a:lnTo>
                <a:lnTo>
                  <a:pt x="46" y="27"/>
                </a:lnTo>
                <a:lnTo>
                  <a:pt x="50" y="33"/>
                </a:lnTo>
                <a:lnTo>
                  <a:pt x="49" y="39"/>
                </a:lnTo>
                <a:lnTo>
                  <a:pt x="38" y="35"/>
                </a:lnTo>
                <a:lnTo>
                  <a:pt x="29" y="36"/>
                </a:lnTo>
                <a:lnTo>
                  <a:pt x="18" y="35"/>
                </a:lnTo>
                <a:lnTo>
                  <a:pt x="9" y="39"/>
                </a:lnTo>
                <a:lnTo>
                  <a:pt x="0" y="32"/>
                </a:lnTo>
                <a:lnTo>
                  <a:pt x="3" y="26"/>
                </a:lnTo>
                <a:lnTo>
                  <a:pt x="19" y="29"/>
                </a:lnTo>
                <a:lnTo>
                  <a:pt x="33" y="30"/>
                </a:lnTo>
                <a:lnTo>
                  <a:pt x="39" y="26"/>
                </a:lnTo>
                <a:lnTo>
                  <a:pt x="32" y="17"/>
                </a:lnTo>
                <a:lnTo>
                  <a:pt x="33" y="9"/>
                </a:lnTo>
                <a:lnTo>
                  <a:pt x="22" y="5"/>
                </a:lnTo>
                <a:lnTo>
                  <a:pt x="27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8" name="Freeform 85">
            <a:extLst>
              <a:ext uri="{FF2B5EF4-FFF2-40B4-BE49-F238E27FC236}">
                <a16:creationId xmlns:a16="http://schemas.microsoft.com/office/drawing/2014/main" id="{A2FA7FB2-CDE6-444E-BAB5-0335F8813F1C}"/>
              </a:ext>
            </a:extLst>
          </p:cNvPr>
          <p:cNvSpPr>
            <a:spLocks/>
          </p:cNvSpPr>
          <p:nvPr/>
        </p:nvSpPr>
        <p:spPr bwMode="auto">
          <a:xfrm>
            <a:off x="6124575" y="2819401"/>
            <a:ext cx="165100" cy="92075"/>
          </a:xfrm>
          <a:custGeom>
            <a:avLst/>
            <a:gdLst>
              <a:gd name="T0" fmla="*/ 0 w 104"/>
              <a:gd name="T1" fmla="*/ 36 h 58"/>
              <a:gd name="T2" fmla="*/ 5 w 104"/>
              <a:gd name="T3" fmla="*/ 23 h 58"/>
              <a:gd name="T4" fmla="*/ 1 w 104"/>
              <a:gd name="T5" fmla="*/ 18 h 58"/>
              <a:gd name="T6" fmla="*/ 10 w 104"/>
              <a:gd name="T7" fmla="*/ 18 h 58"/>
              <a:gd name="T8" fmla="*/ 11 w 104"/>
              <a:gd name="T9" fmla="*/ 10 h 58"/>
              <a:gd name="T10" fmla="*/ 20 w 104"/>
              <a:gd name="T11" fmla="*/ 15 h 58"/>
              <a:gd name="T12" fmla="*/ 26 w 104"/>
              <a:gd name="T13" fmla="*/ 17 h 58"/>
              <a:gd name="T14" fmla="*/ 39 w 104"/>
              <a:gd name="T15" fmla="*/ 15 h 58"/>
              <a:gd name="T16" fmla="*/ 40 w 104"/>
              <a:gd name="T17" fmla="*/ 11 h 58"/>
              <a:gd name="T18" fmla="*/ 46 w 104"/>
              <a:gd name="T19" fmla="*/ 10 h 58"/>
              <a:gd name="T20" fmla="*/ 54 w 104"/>
              <a:gd name="T21" fmla="*/ 7 h 58"/>
              <a:gd name="T22" fmla="*/ 56 w 104"/>
              <a:gd name="T23" fmla="*/ 8 h 58"/>
              <a:gd name="T24" fmla="*/ 63 w 104"/>
              <a:gd name="T25" fmla="*/ 6 h 58"/>
              <a:gd name="T26" fmla="*/ 66 w 104"/>
              <a:gd name="T27" fmla="*/ 1 h 58"/>
              <a:gd name="T28" fmla="*/ 72 w 104"/>
              <a:gd name="T29" fmla="*/ 0 h 58"/>
              <a:gd name="T30" fmla="*/ 90 w 104"/>
              <a:gd name="T31" fmla="*/ 6 h 58"/>
              <a:gd name="T32" fmla="*/ 93 w 104"/>
              <a:gd name="T33" fmla="*/ 4 h 58"/>
              <a:gd name="T34" fmla="*/ 102 w 104"/>
              <a:gd name="T35" fmla="*/ 9 h 58"/>
              <a:gd name="T36" fmla="*/ 104 w 104"/>
              <a:gd name="T37" fmla="*/ 15 h 58"/>
              <a:gd name="T38" fmla="*/ 95 w 104"/>
              <a:gd name="T39" fmla="*/ 19 h 58"/>
              <a:gd name="T40" fmla="*/ 89 w 104"/>
              <a:gd name="T41" fmla="*/ 33 h 58"/>
              <a:gd name="T42" fmla="*/ 80 w 104"/>
              <a:gd name="T43" fmla="*/ 47 h 58"/>
              <a:gd name="T44" fmla="*/ 67 w 104"/>
              <a:gd name="T45" fmla="*/ 51 h 58"/>
              <a:gd name="T46" fmla="*/ 57 w 104"/>
              <a:gd name="T47" fmla="*/ 50 h 58"/>
              <a:gd name="T48" fmla="*/ 45 w 104"/>
              <a:gd name="T49" fmla="*/ 55 h 58"/>
              <a:gd name="T50" fmla="*/ 39 w 104"/>
              <a:gd name="T51" fmla="*/ 58 h 58"/>
              <a:gd name="T52" fmla="*/ 25 w 104"/>
              <a:gd name="T53" fmla="*/ 54 h 58"/>
              <a:gd name="T54" fmla="*/ 12 w 104"/>
              <a:gd name="T55" fmla="*/ 45 h 58"/>
              <a:gd name="T56" fmla="*/ 7 w 104"/>
              <a:gd name="T57" fmla="*/ 43 h 58"/>
              <a:gd name="T58" fmla="*/ 3 w 104"/>
              <a:gd name="T59" fmla="*/ 36 h 58"/>
              <a:gd name="T60" fmla="*/ 0 w 104"/>
              <a:gd name="T61" fmla="*/ 36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4" h="58">
                <a:moveTo>
                  <a:pt x="0" y="36"/>
                </a:moveTo>
                <a:lnTo>
                  <a:pt x="5" y="23"/>
                </a:lnTo>
                <a:lnTo>
                  <a:pt x="1" y="18"/>
                </a:lnTo>
                <a:lnTo>
                  <a:pt x="10" y="18"/>
                </a:lnTo>
                <a:lnTo>
                  <a:pt x="11" y="10"/>
                </a:lnTo>
                <a:lnTo>
                  <a:pt x="20" y="15"/>
                </a:lnTo>
                <a:lnTo>
                  <a:pt x="26" y="17"/>
                </a:lnTo>
                <a:lnTo>
                  <a:pt x="39" y="15"/>
                </a:lnTo>
                <a:lnTo>
                  <a:pt x="40" y="11"/>
                </a:lnTo>
                <a:lnTo>
                  <a:pt x="46" y="10"/>
                </a:lnTo>
                <a:lnTo>
                  <a:pt x="54" y="7"/>
                </a:lnTo>
                <a:lnTo>
                  <a:pt x="56" y="8"/>
                </a:lnTo>
                <a:lnTo>
                  <a:pt x="63" y="6"/>
                </a:lnTo>
                <a:lnTo>
                  <a:pt x="66" y="1"/>
                </a:lnTo>
                <a:lnTo>
                  <a:pt x="72" y="0"/>
                </a:lnTo>
                <a:lnTo>
                  <a:pt x="90" y="6"/>
                </a:lnTo>
                <a:lnTo>
                  <a:pt x="93" y="4"/>
                </a:lnTo>
                <a:lnTo>
                  <a:pt x="102" y="9"/>
                </a:lnTo>
                <a:lnTo>
                  <a:pt x="104" y="15"/>
                </a:lnTo>
                <a:lnTo>
                  <a:pt x="95" y="19"/>
                </a:lnTo>
                <a:lnTo>
                  <a:pt x="89" y="33"/>
                </a:lnTo>
                <a:lnTo>
                  <a:pt x="80" y="47"/>
                </a:lnTo>
                <a:lnTo>
                  <a:pt x="67" y="51"/>
                </a:lnTo>
                <a:lnTo>
                  <a:pt x="57" y="50"/>
                </a:lnTo>
                <a:lnTo>
                  <a:pt x="45" y="55"/>
                </a:lnTo>
                <a:lnTo>
                  <a:pt x="39" y="58"/>
                </a:lnTo>
                <a:lnTo>
                  <a:pt x="25" y="54"/>
                </a:lnTo>
                <a:lnTo>
                  <a:pt x="12" y="45"/>
                </a:lnTo>
                <a:lnTo>
                  <a:pt x="7" y="43"/>
                </a:lnTo>
                <a:lnTo>
                  <a:pt x="3" y="36"/>
                </a:lnTo>
                <a:lnTo>
                  <a:pt x="0" y="36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10" name="Freeform 86">
            <a:extLst>
              <a:ext uri="{FF2B5EF4-FFF2-40B4-BE49-F238E27FC236}">
                <a16:creationId xmlns:a16="http://schemas.microsoft.com/office/drawing/2014/main" id="{368AF170-7438-4CA7-B89C-36BEBBA74A94}"/>
              </a:ext>
            </a:extLst>
          </p:cNvPr>
          <p:cNvSpPr>
            <a:spLocks noEditPoints="1"/>
          </p:cNvSpPr>
          <p:nvPr/>
        </p:nvSpPr>
        <p:spPr bwMode="auto">
          <a:xfrm>
            <a:off x="8482012" y="4237038"/>
            <a:ext cx="1335088" cy="522288"/>
          </a:xfrm>
          <a:custGeom>
            <a:avLst/>
            <a:gdLst>
              <a:gd name="T0" fmla="*/ 552 w 3445"/>
              <a:gd name="T1" fmla="*/ 826 h 1349"/>
              <a:gd name="T2" fmla="*/ 373 w 3445"/>
              <a:gd name="T3" fmla="*/ 522 h 1349"/>
              <a:gd name="T4" fmla="*/ 188 w 3445"/>
              <a:gd name="T5" fmla="*/ 258 h 1349"/>
              <a:gd name="T6" fmla="*/ 0 w 3445"/>
              <a:gd name="T7" fmla="*/ 0 h 1349"/>
              <a:gd name="T8" fmla="*/ 294 w 3445"/>
              <a:gd name="T9" fmla="*/ 161 h 1349"/>
              <a:gd name="T10" fmla="*/ 550 w 3445"/>
              <a:gd name="T11" fmla="*/ 347 h 1349"/>
              <a:gd name="T12" fmla="*/ 664 w 3445"/>
              <a:gd name="T13" fmla="*/ 557 h 1349"/>
              <a:gd name="T14" fmla="*/ 784 w 3445"/>
              <a:gd name="T15" fmla="*/ 673 h 1349"/>
              <a:gd name="T16" fmla="*/ 1707 w 3445"/>
              <a:gd name="T17" fmla="*/ 311 h 1349"/>
              <a:gd name="T18" fmla="*/ 1681 w 3445"/>
              <a:gd name="T19" fmla="*/ 535 h 1349"/>
              <a:gd name="T20" fmla="*/ 1562 w 3445"/>
              <a:gd name="T21" fmla="*/ 778 h 1349"/>
              <a:gd name="T22" fmla="*/ 1357 w 3445"/>
              <a:gd name="T23" fmla="*/ 732 h 1349"/>
              <a:gd name="T24" fmla="*/ 1129 w 3445"/>
              <a:gd name="T25" fmla="*/ 716 h 1349"/>
              <a:gd name="T26" fmla="*/ 1037 w 3445"/>
              <a:gd name="T27" fmla="*/ 431 h 1349"/>
              <a:gd name="T28" fmla="*/ 1154 w 3445"/>
              <a:gd name="T29" fmla="*/ 401 h 1349"/>
              <a:gd name="T30" fmla="*/ 1330 w 3445"/>
              <a:gd name="T31" fmla="*/ 339 h 1349"/>
              <a:gd name="T32" fmla="*/ 1527 w 3445"/>
              <a:gd name="T33" fmla="*/ 197 h 1349"/>
              <a:gd name="T34" fmla="*/ 1662 w 3445"/>
              <a:gd name="T35" fmla="*/ 191 h 1349"/>
              <a:gd name="T36" fmla="*/ 2518 w 3445"/>
              <a:gd name="T37" fmla="*/ 445 h 1349"/>
              <a:gd name="T38" fmla="*/ 2477 w 3445"/>
              <a:gd name="T39" fmla="*/ 543 h 1349"/>
              <a:gd name="T40" fmla="*/ 2463 w 3445"/>
              <a:gd name="T41" fmla="*/ 281 h 1349"/>
              <a:gd name="T42" fmla="*/ 2262 w 3445"/>
              <a:gd name="T43" fmla="*/ 346 h 1349"/>
              <a:gd name="T44" fmla="*/ 1948 w 3445"/>
              <a:gd name="T45" fmla="*/ 434 h 1349"/>
              <a:gd name="T46" fmla="*/ 1979 w 3445"/>
              <a:gd name="T47" fmla="*/ 548 h 1349"/>
              <a:gd name="T48" fmla="*/ 2047 w 3445"/>
              <a:gd name="T49" fmla="*/ 596 h 1349"/>
              <a:gd name="T50" fmla="*/ 2098 w 3445"/>
              <a:gd name="T51" fmla="*/ 865 h 1349"/>
              <a:gd name="T52" fmla="*/ 2065 w 3445"/>
              <a:gd name="T53" fmla="*/ 847 h 1349"/>
              <a:gd name="T54" fmla="*/ 1931 w 3445"/>
              <a:gd name="T55" fmla="*/ 773 h 1349"/>
              <a:gd name="T56" fmla="*/ 1889 w 3445"/>
              <a:gd name="T57" fmla="*/ 937 h 1349"/>
              <a:gd name="T58" fmla="*/ 1826 w 3445"/>
              <a:gd name="T59" fmla="*/ 764 h 1349"/>
              <a:gd name="T60" fmla="*/ 1816 w 3445"/>
              <a:gd name="T61" fmla="*/ 582 h 1349"/>
              <a:gd name="T62" fmla="*/ 1993 w 3445"/>
              <a:gd name="T63" fmla="*/ 380 h 1349"/>
              <a:gd name="T64" fmla="*/ 2262 w 3445"/>
              <a:gd name="T65" fmla="*/ 346 h 1349"/>
              <a:gd name="T66" fmla="*/ 3092 w 3445"/>
              <a:gd name="T67" fmla="*/ 663 h 1349"/>
              <a:gd name="T68" fmla="*/ 3365 w 3445"/>
              <a:gd name="T69" fmla="*/ 672 h 1349"/>
              <a:gd name="T70" fmla="*/ 3353 w 3445"/>
              <a:gd name="T71" fmla="*/ 1173 h 1349"/>
              <a:gd name="T72" fmla="*/ 3200 w 3445"/>
              <a:gd name="T73" fmla="*/ 1114 h 1349"/>
              <a:gd name="T74" fmla="*/ 3062 w 3445"/>
              <a:gd name="T75" fmla="*/ 854 h 1349"/>
              <a:gd name="T76" fmla="*/ 2838 w 3445"/>
              <a:gd name="T77" fmla="*/ 817 h 1349"/>
              <a:gd name="T78" fmla="*/ 2849 w 3445"/>
              <a:gd name="T79" fmla="*/ 676 h 1349"/>
              <a:gd name="T80" fmla="*/ 2758 w 3445"/>
              <a:gd name="T81" fmla="*/ 604 h 1349"/>
              <a:gd name="T82" fmla="*/ 2800 w 3445"/>
              <a:gd name="T83" fmla="*/ 498 h 1349"/>
              <a:gd name="T84" fmla="*/ 2677 w 3445"/>
              <a:gd name="T85" fmla="*/ 795 h 1349"/>
              <a:gd name="T86" fmla="*/ 2458 w 3445"/>
              <a:gd name="T87" fmla="*/ 755 h 1349"/>
              <a:gd name="T88" fmla="*/ 2409 w 3445"/>
              <a:gd name="T89" fmla="*/ 761 h 1349"/>
              <a:gd name="T90" fmla="*/ 2391 w 3445"/>
              <a:gd name="T91" fmla="*/ 733 h 1349"/>
              <a:gd name="T92" fmla="*/ 2914 w 3445"/>
              <a:gd name="T93" fmla="*/ 990 h 1349"/>
              <a:gd name="T94" fmla="*/ 2960 w 3445"/>
              <a:gd name="T95" fmla="*/ 996 h 1349"/>
              <a:gd name="T96" fmla="*/ 1295 w 3445"/>
              <a:gd name="T97" fmla="*/ 1058 h 1349"/>
              <a:gd name="T98" fmla="*/ 1431 w 3445"/>
              <a:gd name="T99" fmla="*/ 1212 h 1349"/>
              <a:gd name="T100" fmla="*/ 1136 w 3445"/>
              <a:gd name="T101" fmla="*/ 1158 h 1349"/>
              <a:gd name="T102" fmla="*/ 830 w 3445"/>
              <a:gd name="T103" fmla="*/ 1093 h 1349"/>
              <a:gd name="T104" fmla="*/ 898 w 3445"/>
              <a:gd name="T105" fmla="*/ 974 h 1349"/>
              <a:gd name="T106" fmla="*/ 2061 w 3445"/>
              <a:gd name="T107" fmla="*/ 1156 h 1349"/>
              <a:gd name="T108" fmla="*/ 1835 w 3445"/>
              <a:gd name="T109" fmla="*/ 1186 h 1349"/>
              <a:gd name="T110" fmla="*/ 2061 w 3445"/>
              <a:gd name="T111" fmla="*/ 1156 h 1349"/>
              <a:gd name="T112" fmla="*/ 1774 w 3445"/>
              <a:gd name="T113" fmla="*/ 1208 h 1349"/>
              <a:gd name="T114" fmla="*/ 1622 w 3445"/>
              <a:gd name="T115" fmla="*/ 1187 h 1349"/>
              <a:gd name="T116" fmla="*/ 2095 w 3445"/>
              <a:gd name="T117" fmla="*/ 1349 h 1349"/>
              <a:gd name="T118" fmla="*/ 2210 w 3445"/>
              <a:gd name="T119" fmla="*/ 1224 h 1349"/>
              <a:gd name="T120" fmla="*/ 1881 w 3445"/>
              <a:gd name="T121" fmla="*/ 1339 h 1349"/>
              <a:gd name="T122" fmla="*/ 1864 w 3445"/>
              <a:gd name="T123" fmla="*/ 1290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445" h="1349">
                <a:moveTo>
                  <a:pt x="789" y="965"/>
                </a:moveTo>
                <a:lnTo>
                  <a:pt x="706" y="967"/>
                </a:lnTo>
                <a:lnTo>
                  <a:pt x="646" y="895"/>
                </a:lnTo>
                <a:lnTo>
                  <a:pt x="552" y="826"/>
                </a:lnTo>
                <a:lnTo>
                  <a:pt x="521" y="774"/>
                </a:lnTo>
                <a:lnTo>
                  <a:pt x="466" y="705"/>
                </a:lnTo>
                <a:lnTo>
                  <a:pt x="429" y="641"/>
                </a:lnTo>
                <a:lnTo>
                  <a:pt x="373" y="522"/>
                </a:lnTo>
                <a:lnTo>
                  <a:pt x="307" y="451"/>
                </a:lnTo>
                <a:lnTo>
                  <a:pt x="285" y="378"/>
                </a:lnTo>
                <a:lnTo>
                  <a:pt x="257" y="311"/>
                </a:lnTo>
                <a:lnTo>
                  <a:pt x="188" y="258"/>
                </a:lnTo>
                <a:lnTo>
                  <a:pt x="147" y="185"/>
                </a:lnTo>
                <a:lnTo>
                  <a:pt x="89" y="137"/>
                </a:lnTo>
                <a:lnTo>
                  <a:pt x="8" y="43"/>
                </a:lnTo>
                <a:lnTo>
                  <a:pt x="0" y="0"/>
                </a:lnTo>
                <a:lnTo>
                  <a:pt x="48" y="3"/>
                </a:lnTo>
                <a:lnTo>
                  <a:pt x="165" y="20"/>
                </a:lnTo>
                <a:lnTo>
                  <a:pt x="234" y="103"/>
                </a:lnTo>
                <a:lnTo>
                  <a:pt x="294" y="161"/>
                </a:lnTo>
                <a:lnTo>
                  <a:pt x="337" y="196"/>
                </a:lnTo>
                <a:lnTo>
                  <a:pt x="410" y="288"/>
                </a:lnTo>
                <a:lnTo>
                  <a:pt x="486" y="289"/>
                </a:lnTo>
                <a:lnTo>
                  <a:pt x="550" y="347"/>
                </a:lnTo>
                <a:lnTo>
                  <a:pt x="594" y="419"/>
                </a:lnTo>
                <a:lnTo>
                  <a:pt x="652" y="458"/>
                </a:lnTo>
                <a:lnTo>
                  <a:pt x="621" y="527"/>
                </a:lnTo>
                <a:lnTo>
                  <a:pt x="664" y="557"/>
                </a:lnTo>
                <a:lnTo>
                  <a:pt x="691" y="559"/>
                </a:lnTo>
                <a:lnTo>
                  <a:pt x="703" y="618"/>
                </a:lnTo>
                <a:lnTo>
                  <a:pt x="729" y="666"/>
                </a:lnTo>
                <a:lnTo>
                  <a:pt x="784" y="673"/>
                </a:lnTo>
                <a:lnTo>
                  <a:pt x="819" y="727"/>
                </a:lnTo>
                <a:lnTo>
                  <a:pt x="797" y="833"/>
                </a:lnTo>
                <a:lnTo>
                  <a:pt x="789" y="965"/>
                </a:lnTo>
                <a:moveTo>
                  <a:pt x="1707" y="311"/>
                </a:moveTo>
                <a:lnTo>
                  <a:pt x="1792" y="390"/>
                </a:lnTo>
                <a:lnTo>
                  <a:pt x="1703" y="400"/>
                </a:lnTo>
                <a:lnTo>
                  <a:pt x="1678" y="458"/>
                </a:lnTo>
                <a:lnTo>
                  <a:pt x="1681" y="535"/>
                </a:lnTo>
                <a:lnTo>
                  <a:pt x="1608" y="593"/>
                </a:lnTo>
                <a:lnTo>
                  <a:pt x="1605" y="678"/>
                </a:lnTo>
                <a:lnTo>
                  <a:pt x="1572" y="808"/>
                </a:lnTo>
                <a:lnTo>
                  <a:pt x="1562" y="778"/>
                </a:lnTo>
                <a:lnTo>
                  <a:pt x="1475" y="816"/>
                </a:lnTo>
                <a:lnTo>
                  <a:pt x="1447" y="764"/>
                </a:lnTo>
                <a:lnTo>
                  <a:pt x="1394" y="759"/>
                </a:lnTo>
                <a:lnTo>
                  <a:pt x="1357" y="732"/>
                </a:lnTo>
                <a:lnTo>
                  <a:pt x="1267" y="763"/>
                </a:lnTo>
                <a:lnTo>
                  <a:pt x="1240" y="722"/>
                </a:lnTo>
                <a:lnTo>
                  <a:pt x="1191" y="726"/>
                </a:lnTo>
                <a:lnTo>
                  <a:pt x="1129" y="716"/>
                </a:lnTo>
                <a:lnTo>
                  <a:pt x="1120" y="602"/>
                </a:lnTo>
                <a:lnTo>
                  <a:pt x="1083" y="578"/>
                </a:lnTo>
                <a:lnTo>
                  <a:pt x="1047" y="506"/>
                </a:lnTo>
                <a:lnTo>
                  <a:pt x="1037" y="431"/>
                </a:lnTo>
                <a:lnTo>
                  <a:pt x="1045" y="352"/>
                </a:lnTo>
                <a:lnTo>
                  <a:pt x="1089" y="296"/>
                </a:lnTo>
                <a:lnTo>
                  <a:pt x="1102" y="353"/>
                </a:lnTo>
                <a:lnTo>
                  <a:pt x="1154" y="401"/>
                </a:lnTo>
                <a:lnTo>
                  <a:pt x="1202" y="383"/>
                </a:lnTo>
                <a:lnTo>
                  <a:pt x="1250" y="389"/>
                </a:lnTo>
                <a:lnTo>
                  <a:pt x="1294" y="346"/>
                </a:lnTo>
                <a:lnTo>
                  <a:pt x="1330" y="339"/>
                </a:lnTo>
                <a:lnTo>
                  <a:pt x="1401" y="363"/>
                </a:lnTo>
                <a:lnTo>
                  <a:pt x="1463" y="345"/>
                </a:lnTo>
                <a:lnTo>
                  <a:pt x="1499" y="226"/>
                </a:lnTo>
                <a:lnTo>
                  <a:pt x="1527" y="197"/>
                </a:lnTo>
                <a:lnTo>
                  <a:pt x="1550" y="100"/>
                </a:lnTo>
                <a:lnTo>
                  <a:pt x="1637" y="100"/>
                </a:lnTo>
                <a:lnTo>
                  <a:pt x="1702" y="114"/>
                </a:lnTo>
                <a:lnTo>
                  <a:pt x="1662" y="191"/>
                </a:lnTo>
                <a:lnTo>
                  <a:pt x="1719" y="272"/>
                </a:lnTo>
                <a:lnTo>
                  <a:pt x="1707" y="311"/>
                </a:lnTo>
                <a:moveTo>
                  <a:pt x="2521" y="370"/>
                </a:moveTo>
                <a:lnTo>
                  <a:pt x="2518" y="445"/>
                </a:lnTo>
                <a:lnTo>
                  <a:pt x="2479" y="436"/>
                </a:lnTo>
                <a:lnTo>
                  <a:pt x="2468" y="488"/>
                </a:lnTo>
                <a:lnTo>
                  <a:pt x="2498" y="533"/>
                </a:lnTo>
                <a:lnTo>
                  <a:pt x="2477" y="543"/>
                </a:lnTo>
                <a:lnTo>
                  <a:pt x="2447" y="489"/>
                </a:lnTo>
                <a:lnTo>
                  <a:pt x="2424" y="380"/>
                </a:lnTo>
                <a:lnTo>
                  <a:pt x="2439" y="312"/>
                </a:lnTo>
                <a:lnTo>
                  <a:pt x="2463" y="281"/>
                </a:lnTo>
                <a:lnTo>
                  <a:pt x="2469" y="328"/>
                </a:lnTo>
                <a:lnTo>
                  <a:pt x="2514" y="335"/>
                </a:lnTo>
                <a:lnTo>
                  <a:pt x="2521" y="370"/>
                </a:lnTo>
                <a:moveTo>
                  <a:pt x="2262" y="346"/>
                </a:moveTo>
                <a:lnTo>
                  <a:pt x="2202" y="430"/>
                </a:lnTo>
                <a:lnTo>
                  <a:pt x="2145" y="446"/>
                </a:lnTo>
                <a:lnTo>
                  <a:pt x="2073" y="430"/>
                </a:lnTo>
                <a:lnTo>
                  <a:pt x="1948" y="434"/>
                </a:lnTo>
                <a:lnTo>
                  <a:pt x="1882" y="446"/>
                </a:lnTo>
                <a:lnTo>
                  <a:pt x="1871" y="511"/>
                </a:lnTo>
                <a:lnTo>
                  <a:pt x="1938" y="586"/>
                </a:lnTo>
                <a:lnTo>
                  <a:pt x="1979" y="548"/>
                </a:lnTo>
                <a:lnTo>
                  <a:pt x="2119" y="519"/>
                </a:lnTo>
                <a:lnTo>
                  <a:pt x="2113" y="558"/>
                </a:lnTo>
                <a:lnTo>
                  <a:pt x="2080" y="546"/>
                </a:lnTo>
                <a:lnTo>
                  <a:pt x="2047" y="596"/>
                </a:lnTo>
                <a:lnTo>
                  <a:pt x="1980" y="629"/>
                </a:lnTo>
                <a:lnTo>
                  <a:pt x="2049" y="738"/>
                </a:lnTo>
                <a:lnTo>
                  <a:pt x="2034" y="767"/>
                </a:lnTo>
                <a:lnTo>
                  <a:pt x="2098" y="865"/>
                </a:lnTo>
                <a:lnTo>
                  <a:pt x="2095" y="921"/>
                </a:lnTo>
                <a:lnTo>
                  <a:pt x="2054" y="946"/>
                </a:lnTo>
                <a:lnTo>
                  <a:pt x="2026" y="916"/>
                </a:lnTo>
                <a:lnTo>
                  <a:pt x="2065" y="847"/>
                </a:lnTo>
                <a:lnTo>
                  <a:pt x="1990" y="880"/>
                </a:lnTo>
                <a:lnTo>
                  <a:pt x="1972" y="856"/>
                </a:lnTo>
                <a:lnTo>
                  <a:pt x="1983" y="823"/>
                </a:lnTo>
                <a:lnTo>
                  <a:pt x="1931" y="773"/>
                </a:lnTo>
                <a:lnTo>
                  <a:pt x="1939" y="690"/>
                </a:lnTo>
                <a:lnTo>
                  <a:pt x="1888" y="716"/>
                </a:lnTo>
                <a:lnTo>
                  <a:pt x="1891" y="815"/>
                </a:lnTo>
                <a:lnTo>
                  <a:pt x="1889" y="937"/>
                </a:lnTo>
                <a:lnTo>
                  <a:pt x="1841" y="950"/>
                </a:lnTo>
                <a:lnTo>
                  <a:pt x="1809" y="925"/>
                </a:lnTo>
                <a:lnTo>
                  <a:pt x="1834" y="846"/>
                </a:lnTo>
                <a:lnTo>
                  <a:pt x="1826" y="764"/>
                </a:lnTo>
                <a:lnTo>
                  <a:pt x="1794" y="763"/>
                </a:lnTo>
                <a:lnTo>
                  <a:pt x="1772" y="705"/>
                </a:lnTo>
                <a:lnTo>
                  <a:pt x="1805" y="649"/>
                </a:lnTo>
                <a:lnTo>
                  <a:pt x="1816" y="582"/>
                </a:lnTo>
                <a:lnTo>
                  <a:pt x="1855" y="453"/>
                </a:lnTo>
                <a:lnTo>
                  <a:pt x="1871" y="418"/>
                </a:lnTo>
                <a:lnTo>
                  <a:pt x="1934" y="355"/>
                </a:lnTo>
                <a:lnTo>
                  <a:pt x="1993" y="380"/>
                </a:lnTo>
                <a:lnTo>
                  <a:pt x="2088" y="392"/>
                </a:lnTo>
                <a:lnTo>
                  <a:pt x="2175" y="388"/>
                </a:lnTo>
                <a:lnTo>
                  <a:pt x="2248" y="327"/>
                </a:lnTo>
                <a:lnTo>
                  <a:pt x="2262" y="346"/>
                </a:lnTo>
                <a:moveTo>
                  <a:pt x="2932" y="565"/>
                </a:moveTo>
                <a:lnTo>
                  <a:pt x="2950" y="702"/>
                </a:lnTo>
                <a:lnTo>
                  <a:pt x="3026" y="753"/>
                </a:lnTo>
                <a:lnTo>
                  <a:pt x="3092" y="663"/>
                </a:lnTo>
                <a:lnTo>
                  <a:pt x="3179" y="612"/>
                </a:lnTo>
                <a:lnTo>
                  <a:pt x="3246" y="612"/>
                </a:lnTo>
                <a:lnTo>
                  <a:pt x="3310" y="641"/>
                </a:lnTo>
                <a:lnTo>
                  <a:pt x="3365" y="672"/>
                </a:lnTo>
                <a:lnTo>
                  <a:pt x="3445" y="688"/>
                </a:lnTo>
                <a:lnTo>
                  <a:pt x="3434" y="965"/>
                </a:lnTo>
                <a:lnTo>
                  <a:pt x="3414" y="1243"/>
                </a:lnTo>
                <a:lnTo>
                  <a:pt x="3353" y="1173"/>
                </a:lnTo>
                <a:lnTo>
                  <a:pt x="3279" y="1156"/>
                </a:lnTo>
                <a:lnTo>
                  <a:pt x="3258" y="1180"/>
                </a:lnTo>
                <a:lnTo>
                  <a:pt x="3163" y="1183"/>
                </a:lnTo>
                <a:lnTo>
                  <a:pt x="3200" y="1114"/>
                </a:lnTo>
                <a:lnTo>
                  <a:pt x="3249" y="1090"/>
                </a:lnTo>
                <a:lnTo>
                  <a:pt x="3236" y="997"/>
                </a:lnTo>
                <a:lnTo>
                  <a:pt x="3205" y="926"/>
                </a:lnTo>
                <a:lnTo>
                  <a:pt x="3062" y="854"/>
                </a:lnTo>
                <a:lnTo>
                  <a:pt x="3001" y="847"/>
                </a:lnTo>
                <a:lnTo>
                  <a:pt x="2891" y="768"/>
                </a:lnTo>
                <a:lnTo>
                  <a:pt x="2867" y="809"/>
                </a:lnTo>
                <a:lnTo>
                  <a:pt x="2838" y="817"/>
                </a:lnTo>
                <a:lnTo>
                  <a:pt x="2822" y="786"/>
                </a:lnTo>
                <a:lnTo>
                  <a:pt x="2823" y="749"/>
                </a:lnTo>
                <a:lnTo>
                  <a:pt x="2767" y="707"/>
                </a:lnTo>
                <a:lnTo>
                  <a:pt x="2849" y="676"/>
                </a:lnTo>
                <a:lnTo>
                  <a:pt x="2902" y="678"/>
                </a:lnTo>
                <a:lnTo>
                  <a:pt x="2897" y="655"/>
                </a:lnTo>
                <a:lnTo>
                  <a:pt x="2787" y="655"/>
                </a:lnTo>
                <a:lnTo>
                  <a:pt x="2758" y="604"/>
                </a:lnTo>
                <a:lnTo>
                  <a:pt x="2691" y="589"/>
                </a:lnTo>
                <a:lnTo>
                  <a:pt x="2659" y="546"/>
                </a:lnTo>
                <a:lnTo>
                  <a:pt x="2761" y="526"/>
                </a:lnTo>
                <a:lnTo>
                  <a:pt x="2800" y="498"/>
                </a:lnTo>
                <a:lnTo>
                  <a:pt x="2920" y="533"/>
                </a:lnTo>
                <a:lnTo>
                  <a:pt x="2932" y="565"/>
                </a:lnTo>
                <a:moveTo>
                  <a:pt x="2652" y="730"/>
                </a:moveTo>
                <a:lnTo>
                  <a:pt x="2677" y="795"/>
                </a:lnTo>
                <a:lnTo>
                  <a:pt x="2615" y="760"/>
                </a:lnTo>
                <a:lnTo>
                  <a:pt x="2552" y="753"/>
                </a:lnTo>
                <a:lnTo>
                  <a:pt x="2510" y="758"/>
                </a:lnTo>
                <a:lnTo>
                  <a:pt x="2458" y="755"/>
                </a:lnTo>
                <a:lnTo>
                  <a:pt x="2477" y="709"/>
                </a:lnTo>
                <a:lnTo>
                  <a:pt x="2570" y="705"/>
                </a:lnTo>
                <a:lnTo>
                  <a:pt x="2652" y="730"/>
                </a:lnTo>
                <a:moveTo>
                  <a:pt x="2409" y="761"/>
                </a:moveTo>
                <a:lnTo>
                  <a:pt x="2380" y="789"/>
                </a:lnTo>
                <a:lnTo>
                  <a:pt x="2328" y="774"/>
                </a:lnTo>
                <a:lnTo>
                  <a:pt x="2315" y="737"/>
                </a:lnTo>
                <a:lnTo>
                  <a:pt x="2391" y="733"/>
                </a:lnTo>
                <a:lnTo>
                  <a:pt x="2409" y="761"/>
                </a:lnTo>
                <a:moveTo>
                  <a:pt x="2960" y="996"/>
                </a:moveTo>
                <a:lnTo>
                  <a:pt x="2917" y="1054"/>
                </a:lnTo>
                <a:lnTo>
                  <a:pt x="2914" y="990"/>
                </a:lnTo>
                <a:lnTo>
                  <a:pt x="2929" y="959"/>
                </a:lnTo>
                <a:lnTo>
                  <a:pt x="2947" y="930"/>
                </a:lnTo>
                <a:lnTo>
                  <a:pt x="2962" y="955"/>
                </a:lnTo>
                <a:lnTo>
                  <a:pt x="2960" y="996"/>
                </a:lnTo>
                <a:moveTo>
                  <a:pt x="996" y="1044"/>
                </a:moveTo>
                <a:lnTo>
                  <a:pt x="1139" y="1052"/>
                </a:lnTo>
                <a:lnTo>
                  <a:pt x="1158" y="1017"/>
                </a:lnTo>
                <a:lnTo>
                  <a:pt x="1295" y="1058"/>
                </a:lnTo>
                <a:lnTo>
                  <a:pt x="1319" y="1113"/>
                </a:lnTo>
                <a:lnTo>
                  <a:pt x="1431" y="1129"/>
                </a:lnTo>
                <a:lnTo>
                  <a:pt x="1519" y="1179"/>
                </a:lnTo>
                <a:lnTo>
                  <a:pt x="1431" y="1212"/>
                </a:lnTo>
                <a:lnTo>
                  <a:pt x="1351" y="1177"/>
                </a:lnTo>
                <a:lnTo>
                  <a:pt x="1283" y="1180"/>
                </a:lnTo>
                <a:lnTo>
                  <a:pt x="1206" y="1174"/>
                </a:lnTo>
                <a:lnTo>
                  <a:pt x="1136" y="1158"/>
                </a:lnTo>
                <a:lnTo>
                  <a:pt x="1052" y="1126"/>
                </a:lnTo>
                <a:lnTo>
                  <a:pt x="997" y="1117"/>
                </a:lnTo>
                <a:lnTo>
                  <a:pt x="965" y="1128"/>
                </a:lnTo>
                <a:lnTo>
                  <a:pt x="830" y="1093"/>
                </a:lnTo>
                <a:lnTo>
                  <a:pt x="819" y="1056"/>
                </a:lnTo>
                <a:lnTo>
                  <a:pt x="751" y="1050"/>
                </a:lnTo>
                <a:lnTo>
                  <a:pt x="807" y="969"/>
                </a:lnTo>
                <a:lnTo>
                  <a:pt x="898" y="974"/>
                </a:lnTo>
                <a:lnTo>
                  <a:pt x="957" y="1007"/>
                </a:lnTo>
                <a:lnTo>
                  <a:pt x="987" y="1013"/>
                </a:lnTo>
                <a:lnTo>
                  <a:pt x="996" y="1044"/>
                </a:lnTo>
                <a:moveTo>
                  <a:pt x="2061" y="1156"/>
                </a:moveTo>
                <a:lnTo>
                  <a:pt x="2046" y="1203"/>
                </a:lnTo>
                <a:lnTo>
                  <a:pt x="1932" y="1227"/>
                </a:lnTo>
                <a:lnTo>
                  <a:pt x="1833" y="1217"/>
                </a:lnTo>
                <a:lnTo>
                  <a:pt x="1835" y="1186"/>
                </a:lnTo>
                <a:lnTo>
                  <a:pt x="1896" y="1168"/>
                </a:lnTo>
                <a:lnTo>
                  <a:pt x="1941" y="1193"/>
                </a:lnTo>
                <a:lnTo>
                  <a:pt x="1991" y="1187"/>
                </a:lnTo>
                <a:lnTo>
                  <a:pt x="2061" y="1156"/>
                </a:lnTo>
                <a:moveTo>
                  <a:pt x="1685" y="1156"/>
                </a:moveTo>
                <a:lnTo>
                  <a:pt x="1711" y="1179"/>
                </a:lnTo>
                <a:lnTo>
                  <a:pt x="1758" y="1172"/>
                </a:lnTo>
                <a:lnTo>
                  <a:pt x="1774" y="1208"/>
                </a:lnTo>
                <a:lnTo>
                  <a:pt x="1685" y="1225"/>
                </a:lnTo>
                <a:lnTo>
                  <a:pt x="1633" y="1236"/>
                </a:lnTo>
                <a:lnTo>
                  <a:pt x="1592" y="1236"/>
                </a:lnTo>
                <a:lnTo>
                  <a:pt x="1622" y="1187"/>
                </a:lnTo>
                <a:lnTo>
                  <a:pt x="1663" y="1186"/>
                </a:lnTo>
                <a:lnTo>
                  <a:pt x="1685" y="1156"/>
                </a:lnTo>
                <a:moveTo>
                  <a:pt x="2161" y="1330"/>
                </a:moveTo>
                <a:lnTo>
                  <a:pt x="2095" y="1349"/>
                </a:lnTo>
                <a:lnTo>
                  <a:pt x="2087" y="1339"/>
                </a:lnTo>
                <a:lnTo>
                  <a:pt x="2097" y="1310"/>
                </a:lnTo>
                <a:lnTo>
                  <a:pt x="2133" y="1258"/>
                </a:lnTo>
                <a:lnTo>
                  <a:pt x="2210" y="1224"/>
                </a:lnTo>
                <a:lnTo>
                  <a:pt x="2217" y="1241"/>
                </a:lnTo>
                <a:lnTo>
                  <a:pt x="2216" y="1266"/>
                </a:lnTo>
                <a:lnTo>
                  <a:pt x="2161" y="1330"/>
                </a:lnTo>
                <a:moveTo>
                  <a:pt x="1881" y="1339"/>
                </a:moveTo>
                <a:lnTo>
                  <a:pt x="1850" y="1340"/>
                </a:lnTo>
                <a:lnTo>
                  <a:pt x="1756" y="1280"/>
                </a:lnTo>
                <a:lnTo>
                  <a:pt x="1827" y="1264"/>
                </a:lnTo>
                <a:lnTo>
                  <a:pt x="1864" y="1290"/>
                </a:lnTo>
                <a:lnTo>
                  <a:pt x="1888" y="1316"/>
                </a:lnTo>
                <a:lnTo>
                  <a:pt x="1881" y="1339"/>
                </a:lnTo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12" name="Freeform 87">
            <a:extLst>
              <a:ext uri="{FF2B5EF4-FFF2-40B4-BE49-F238E27FC236}">
                <a16:creationId xmlns:a16="http://schemas.microsoft.com/office/drawing/2014/main" id="{0D223C01-5970-409D-999E-6EAB86274FEF}"/>
              </a:ext>
            </a:extLst>
          </p:cNvPr>
          <p:cNvSpPr>
            <a:spLocks/>
          </p:cNvSpPr>
          <p:nvPr/>
        </p:nvSpPr>
        <p:spPr bwMode="auto">
          <a:xfrm>
            <a:off x="7645400" y="3246437"/>
            <a:ext cx="800100" cy="908050"/>
          </a:xfrm>
          <a:custGeom>
            <a:avLst/>
            <a:gdLst>
              <a:gd name="T0" fmla="*/ 149 w 504"/>
              <a:gd name="T1" fmla="*/ 42 h 572"/>
              <a:gd name="T2" fmla="*/ 148 w 504"/>
              <a:gd name="T3" fmla="*/ 60 h 572"/>
              <a:gd name="T4" fmla="*/ 206 w 504"/>
              <a:gd name="T5" fmla="*/ 110 h 572"/>
              <a:gd name="T6" fmla="*/ 212 w 504"/>
              <a:gd name="T7" fmla="*/ 147 h 572"/>
              <a:gd name="T8" fmla="*/ 282 w 504"/>
              <a:gd name="T9" fmla="*/ 172 h 572"/>
              <a:gd name="T10" fmla="*/ 330 w 504"/>
              <a:gd name="T11" fmla="*/ 189 h 572"/>
              <a:gd name="T12" fmla="*/ 340 w 504"/>
              <a:gd name="T13" fmla="*/ 167 h 572"/>
              <a:gd name="T14" fmla="*/ 355 w 504"/>
              <a:gd name="T15" fmla="*/ 170 h 572"/>
              <a:gd name="T16" fmla="*/ 384 w 504"/>
              <a:gd name="T17" fmla="*/ 179 h 572"/>
              <a:gd name="T18" fmla="*/ 412 w 504"/>
              <a:gd name="T19" fmla="*/ 167 h 572"/>
              <a:gd name="T20" fmla="*/ 430 w 504"/>
              <a:gd name="T21" fmla="*/ 142 h 572"/>
              <a:gd name="T22" fmla="*/ 474 w 504"/>
              <a:gd name="T23" fmla="*/ 126 h 572"/>
              <a:gd name="T24" fmla="*/ 501 w 504"/>
              <a:gd name="T25" fmla="*/ 150 h 572"/>
              <a:gd name="T26" fmla="*/ 504 w 504"/>
              <a:gd name="T27" fmla="*/ 175 h 572"/>
              <a:gd name="T28" fmla="*/ 473 w 504"/>
              <a:gd name="T29" fmla="*/ 197 h 572"/>
              <a:gd name="T30" fmla="*/ 463 w 504"/>
              <a:gd name="T31" fmla="*/ 242 h 572"/>
              <a:gd name="T32" fmla="*/ 449 w 504"/>
              <a:gd name="T33" fmla="*/ 266 h 572"/>
              <a:gd name="T34" fmla="*/ 429 w 504"/>
              <a:gd name="T35" fmla="*/ 247 h 572"/>
              <a:gd name="T36" fmla="*/ 412 w 504"/>
              <a:gd name="T37" fmla="*/ 249 h 572"/>
              <a:gd name="T38" fmla="*/ 428 w 504"/>
              <a:gd name="T39" fmla="*/ 219 h 572"/>
              <a:gd name="T40" fmla="*/ 383 w 504"/>
              <a:gd name="T41" fmla="*/ 212 h 572"/>
              <a:gd name="T42" fmla="*/ 354 w 504"/>
              <a:gd name="T43" fmla="*/ 188 h 572"/>
              <a:gd name="T44" fmla="*/ 356 w 504"/>
              <a:gd name="T45" fmla="*/ 221 h 572"/>
              <a:gd name="T46" fmla="*/ 364 w 504"/>
              <a:gd name="T47" fmla="*/ 246 h 572"/>
              <a:gd name="T48" fmla="*/ 378 w 504"/>
              <a:gd name="T49" fmla="*/ 287 h 572"/>
              <a:gd name="T50" fmla="*/ 347 w 504"/>
              <a:gd name="T51" fmla="*/ 306 h 572"/>
              <a:gd name="T52" fmla="*/ 298 w 504"/>
              <a:gd name="T53" fmla="*/ 357 h 572"/>
              <a:gd name="T54" fmla="*/ 271 w 504"/>
              <a:gd name="T55" fmla="*/ 394 h 572"/>
              <a:gd name="T56" fmla="*/ 238 w 504"/>
              <a:gd name="T57" fmla="*/ 407 h 572"/>
              <a:gd name="T58" fmla="*/ 243 w 504"/>
              <a:gd name="T59" fmla="*/ 467 h 572"/>
              <a:gd name="T60" fmla="*/ 230 w 504"/>
              <a:gd name="T61" fmla="*/ 523 h 572"/>
              <a:gd name="T62" fmla="*/ 212 w 504"/>
              <a:gd name="T63" fmla="*/ 552 h 572"/>
              <a:gd name="T64" fmla="*/ 181 w 504"/>
              <a:gd name="T65" fmla="*/ 553 h 572"/>
              <a:gd name="T66" fmla="*/ 156 w 504"/>
              <a:gd name="T67" fmla="*/ 493 h 572"/>
              <a:gd name="T68" fmla="*/ 134 w 504"/>
              <a:gd name="T69" fmla="*/ 434 h 572"/>
              <a:gd name="T70" fmla="*/ 95 w 504"/>
              <a:gd name="T71" fmla="*/ 338 h 572"/>
              <a:gd name="T72" fmla="*/ 61 w 504"/>
              <a:gd name="T73" fmla="*/ 306 h 572"/>
              <a:gd name="T74" fmla="*/ 29 w 504"/>
              <a:gd name="T75" fmla="*/ 271 h 572"/>
              <a:gd name="T76" fmla="*/ 10 w 504"/>
              <a:gd name="T77" fmla="*/ 231 h 572"/>
              <a:gd name="T78" fmla="*/ 31 w 504"/>
              <a:gd name="T79" fmla="*/ 203 h 572"/>
              <a:gd name="T80" fmla="*/ 29 w 504"/>
              <a:gd name="T81" fmla="*/ 156 h 572"/>
              <a:gd name="T82" fmla="*/ 72 w 504"/>
              <a:gd name="T83" fmla="*/ 115 h 572"/>
              <a:gd name="T84" fmla="*/ 94 w 504"/>
              <a:gd name="T85" fmla="*/ 67 h 572"/>
              <a:gd name="T86" fmla="*/ 58 w 504"/>
              <a:gd name="T87" fmla="*/ 25 h 572"/>
              <a:gd name="T88" fmla="*/ 110 w 504"/>
              <a:gd name="T89" fmla="*/ 18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04" h="572">
                <a:moveTo>
                  <a:pt x="122" y="0"/>
                </a:moveTo>
                <a:lnTo>
                  <a:pt x="147" y="25"/>
                </a:lnTo>
                <a:lnTo>
                  <a:pt x="149" y="42"/>
                </a:lnTo>
                <a:lnTo>
                  <a:pt x="159" y="52"/>
                </a:lnTo>
                <a:lnTo>
                  <a:pt x="161" y="63"/>
                </a:lnTo>
                <a:lnTo>
                  <a:pt x="148" y="60"/>
                </a:lnTo>
                <a:lnTo>
                  <a:pt x="158" y="83"/>
                </a:lnTo>
                <a:lnTo>
                  <a:pt x="178" y="96"/>
                </a:lnTo>
                <a:lnTo>
                  <a:pt x="206" y="110"/>
                </a:lnTo>
                <a:lnTo>
                  <a:pt x="197" y="120"/>
                </a:lnTo>
                <a:lnTo>
                  <a:pt x="194" y="139"/>
                </a:lnTo>
                <a:lnTo>
                  <a:pt x="212" y="147"/>
                </a:lnTo>
                <a:lnTo>
                  <a:pt x="231" y="157"/>
                </a:lnTo>
                <a:lnTo>
                  <a:pt x="257" y="169"/>
                </a:lnTo>
                <a:lnTo>
                  <a:pt x="282" y="172"/>
                </a:lnTo>
                <a:lnTo>
                  <a:pt x="294" y="182"/>
                </a:lnTo>
                <a:lnTo>
                  <a:pt x="308" y="184"/>
                </a:lnTo>
                <a:lnTo>
                  <a:pt x="330" y="189"/>
                </a:lnTo>
                <a:lnTo>
                  <a:pt x="345" y="189"/>
                </a:lnTo>
                <a:lnTo>
                  <a:pt x="346" y="181"/>
                </a:lnTo>
                <a:lnTo>
                  <a:pt x="340" y="167"/>
                </a:lnTo>
                <a:lnTo>
                  <a:pt x="340" y="158"/>
                </a:lnTo>
                <a:lnTo>
                  <a:pt x="350" y="154"/>
                </a:lnTo>
                <a:lnTo>
                  <a:pt x="355" y="170"/>
                </a:lnTo>
                <a:lnTo>
                  <a:pt x="356" y="174"/>
                </a:lnTo>
                <a:lnTo>
                  <a:pt x="374" y="182"/>
                </a:lnTo>
                <a:lnTo>
                  <a:pt x="384" y="179"/>
                </a:lnTo>
                <a:lnTo>
                  <a:pt x="400" y="181"/>
                </a:lnTo>
                <a:lnTo>
                  <a:pt x="414" y="180"/>
                </a:lnTo>
                <a:lnTo>
                  <a:pt x="412" y="167"/>
                </a:lnTo>
                <a:lnTo>
                  <a:pt x="404" y="161"/>
                </a:lnTo>
                <a:lnTo>
                  <a:pt x="418" y="158"/>
                </a:lnTo>
                <a:lnTo>
                  <a:pt x="430" y="142"/>
                </a:lnTo>
                <a:lnTo>
                  <a:pt x="447" y="129"/>
                </a:lnTo>
                <a:lnTo>
                  <a:pt x="463" y="134"/>
                </a:lnTo>
                <a:lnTo>
                  <a:pt x="474" y="126"/>
                </a:lnTo>
                <a:lnTo>
                  <a:pt x="485" y="139"/>
                </a:lnTo>
                <a:lnTo>
                  <a:pt x="481" y="147"/>
                </a:lnTo>
                <a:lnTo>
                  <a:pt x="501" y="150"/>
                </a:lnTo>
                <a:lnTo>
                  <a:pt x="504" y="158"/>
                </a:lnTo>
                <a:lnTo>
                  <a:pt x="499" y="162"/>
                </a:lnTo>
                <a:lnTo>
                  <a:pt x="504" y="175"/>
                </a:lnTo>
                <a:lnTo>
                  <a:pt x="490" y="171"/>
                </a:lnTo>
                <a:lnTo>
                  <a:pt x="470" y="185"/>
                </a:lnTo>
                <a:lnTo>
                  <a:pt x="473" y="197"/>
                </a:lnTo>
                <a:lnTo>
                  <a:pt x="467" y="215"/>
                </a:lnTo>
                <a:lnTo>
                  <a:pt x="468" y="225"/>
                </a:lnTo>
                <a:lnTo>
                  <a:pt x="463" y="242"/>
                </a:lnTo>
                <a:lnTo>
                  <a:pt x="449" y="237"/>
                </a:lnTo>
                <a:lnTo>
                  <a:pt x="452" y="259"/>
                </a:lnTo>
                <a:lnTo>
                  <a:pt x="449" y="266"/>
                </a:lnTo>
                <a:lnTo>
                  <a:pt x="452" y="274"/>
                </a:lnTo>
                <a:lnTo>
                  <a:pt x="444" y="280"/>
                </a:lnTo>
                <a:lnTo>
                  <a:pt x="429" y="247"/>
                </a:lnTo>
                <a:lnTo>
                  <a:pt x="424" y="247"/>
                </a:lnTo>
                <a:lnTo>
                  <a:pt x="424" y="260"/>
                </a:lnTo>
                <a:lnTo>
                  <a:pt x="412" y="249"/>
                </a:lnTo>
                <a:lnTo>
                  <a:pt x="415" y="237"/>
                </a:lnTo>
                <a:lnTo>
                  <a:pt x="423" y="236"/>
                </a:lnTo>
                <a:lnTo>
                  <a:pt x="428" y="219"/>
                </a:lnTo>
                <a:lnTo>
                  <a:pt x="417" y="215"/>
                </a:lnTo>
                <a:lnTo>
                  <a:pt x="400" y="215"/>
                </a:lnTo>
                <a:lnTo>
                  <a:pt x="383" y="212"/>
                </a:lnTo>
                <a:lnTo>
                  <a:pt x="378" y="198"/>
                </a:lnTo>
                <a:lnTo>
                  <a:pt x="370" y="197"/>
                </a:lnTo>
                <a:lnTo>
                  <a:pt x="354" y="188"/>
                </a:lnTo>
                <a:lnTo>
                  <a:pt x="350" y="202"/>
                </a:lnTo>
                <a:lnTo>
                  <a:pt x="366" y="213"/>
                </a:lnTo>
                <a:lnTo>
                  <a:pt x="356" y="221"/>
                </a:lnTo>
                <a:lnTo>
                  <a:pt x="353" y="228"/>
                </a:lnTo>
                <a:lnTo>
                  <a:pt x="365" y="234"/>
                </a:lnTo>
                <a:lnTo>
                  <a:pt x="364" y="246"/>
                </a:lnTo>
                <a:lnTo>
                  <a:pt x="373" y="262"/>
                </a:lnTo>
                <a:lnTo>
                  <a:pt x="379" y="279"/>
                </a:lnTo>
                <a:lnTo>
                  <a:pt x="378" y="287"/>
                </a:lnTo>
                <a:lnTo>
                  <a:pt x="365" y="286"/>
                </a:lnTo>
                <a:lnTo>
                  <a:pt x="344" y="291"/>
                </a:lnTo>
                <a:lnTo>
                  <a:pt x="347" y="306"/>
                </a:lnTo>
                <a:lnTo>
                  <a:pt x="339" y="319"/>
                </a:lnTo>
                <a:lnTo>
                  <a:pt x="315" y="333"/>
                </a:lnTo>
                <a:lnTo>
                  <a:pt x="298" y="357"/>
                </a:lnTo>
                <a:lnTo>
                  <a:pt x="286" y="370"/>
                </a:lnTo>
                <a:lnTo>
                  <a:pt x="270" y="384"/>
                </a:lnTo>
                <a:lnTo>
                  <a:pt x="271" y="394"/>
                </a:lnTo>
                <a:lnTo>
                  <a:pt x="262" y="399"/>
                </a:lnTo>
                <a:lnTo>
                  <a:pt x="246" y="406"/>
                </a:lnTo>
                <a:lnTo>
                  <a:pt x="238" y="407"/>
                </a:lnTo>
                <a:lnTo>
                  <a:pt x="234" y="423"/>
                </a:lnTo>
                <a:lnTo>
                  <a:pt x="241" y="450"/>
                </a:lnTo>
                <a:lnTo>
                  <a:pt x="243" y="467"/>
                </a:lnTo>
                <a:lnTo>
                  <a:pt x="237" y="487"/>
                </a:lnTo>
                <a:lnTo>
                  <a:pt x="239" y="522"/>
                </a:lnTo>
                <a:lnTo>
                  <a:pt x="230" y="523"/>
                </a:lnTo>
                <a:lnTo>
                  <a:pt x="222" y="539"/>
                </a:lnTo>
                <a:lnTo>
                  <a:pt x="228" y="546"/>
                </a:lnTo>
                <a:lnTo>
                  <a:pt x="212" y="552"/>
                </a:lnTo>
                <a:lnTo>
                  <a:pt x="206" y="566"/>
                </a:lnTo>
                <a:lnTo>
                  <a:pt x="199" y="572"/>
                </a:lnTo>
                <a:lnTo>
                  <a:pt x="181" y="553"/>
                </a:lnTo>
                <a:lnTo>
                  <a:pt x="171" y="523"/>
                </a:lnTo>
                <a:lnTo>
                  <a:pt x="163" y="503"/>
                </a:lnTo>
                <a:lnTo>
                  <a:pt x="156" y="493"/>
                </a:lnTo>
                <a:lnTo>
                  <a:pt x="144" y="473"/>
                </a:lnTo>
                <a:lnTo>
                  <a:pt x="138" y="447"/>
                </a:lnTo>
                <a:lnTo>
                  <a:pt x="134" y="434"/>
                </a:lnTo>
                <a:lnTo>
                  <a:pt x="115" y="405"/>
                </a:lnTo>
                <a:lnTo>
                  <a:pt x="103" y="365"/>
                </a:lnTo>
                <a:lnTo>
                  <a:pt x="95" y="338"/>
                </a:lnTo>
                <a:lnTo>
                  <a:pt x="92" y="313"/>
                </a:lnTo>
                <a:lnTo>
                  <a:pt x="86" y="294"/>
                </a:lnTo>
                <a:lnTo>
                  <a:pt x="61" y="306"/>
                </a:lnTo>
                <a:lnTo>
                  <a:pt x="48" y="304"/>
                </a:lnTo>
                <a:lnTo>
                  <a:pt x="22" y="279"/>
                </a:lnTo>
                <a:lnTo>
                  <a:pt x="29" y="271"/>
                </a:lnTo>
                <a:lnTo>
                  <a:pt x="23" y="263"/>
                </a:lnTo>
                <a:lnTo>
                  <a:pt x="0" y="245"/>
                </a:lnTo>
                <a:lnTo>
                  <a:pt x="10" y="231"/>
                </a:lnTo>
                <a:lnTo>
                  <a:pt x="49" y="231"/>
                </a:lnTo>
                <a:lnTo>
                  <a:pt x="43" y="213"/>
                </a:lnTo>
                <a:lnTo>
                  <a:pt x="31" y="203"/>
                </a:lnTo>
                <a:lnTo>
                  <a:pt x="27" y="187"/>
                </a:lnTo>
                <a:lnTo>
                  <a:pt x="13" y="178"/>
                </a:lnTo>
                <a:lnTo>
                  <a:pt x="29" y="156"/>
                </a:lnTo>
                <a:lnTo>
                  <a:pt x="50" y="158"/>
                </a:lnTo>
                <a:lnTo>
                  <a:pt x="65" y="136"/>
                </a:lnTo>
                <a:lnTo>
                  <a:pt x="72" y="115"/>
                </a:lnTo>
                <a:lnTo>
                  <a:pt x="85" y="94"/>
                </a:lnTo>
                <a:lnTo>
                  <a:pt x="81" y="79"/>
                </a:lnTo>
                <a:lnTo>
                  <a:pt x="94" y="67"/>
                </a:lnTo>
                <a:lnTo>
                  <a:pt x="77" y="57"/>
                </a:lnTo>
                <a:lnTo>
                  <a:pt x="68" y="43"/>
                </a:lnTo>
                <a:lnTo>
                  <a:pt x="58" y="25"/>
                </a:lnTo>
                <a:lnTo>
                  <a:pt x="64" y="16"/>
                </a:lnTo>
                <a:lnTo>
                  <a:pt x="92" y="21"/>
                </a:lnTo>
                <a:lnTo>
                  <a:pt x="110" y="18"/>
                </a:lnTo>
                <a:lnTo>
                  <a:pt x="122" y="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14" name="Freeform 88">
            <a:extLst>
              <a:ext uri="{FF2B5EF4-FFF2-40B4-BE49-F238E27FC236}">
                <a16:creationId xmlns:a16="http://schemas.microsoft.com/office/drawing/2014/main" id="{4678244B-7251-490B-B23F-C182E7FEE01B}"/>
              </a:ext>
            </a:extLst>
          </p:cNvPr>
          <p:cNvSpPr>
            <a:spLocks/>
          </p:cNvSpPr>
          <p:nvPr/>
        </p:nvSpPr>
        <p:spPr bwMode="auto">
          <a:xfrm>
            <a:off x="5456238" y="2611437"/>
            <a:ext cx="100013" cy="109538"/>
          </a:xfrm>
          <a:custGeom>
            <a:avLst/>
            <a:gdLst>
              <a:gd name="T0" fmla="*/ 61 w 63"/>
              <a:gd name="T1" fmla="*/ 25 h 69"/>
              <a:gd name="T2" fmla="*/ 63 w 63"/>
              <a:gd name="T3" fmla="*/ 40 h 69"/>
              <a:gd name="T4" fmla="*/ 51 w 63"/>
              <a:gd name="T5" fmla="*/ 57 h 69"/>
              <a:gd name="T6" fmla="*/ 22 w 63"/>
              <a:gd name="T7" fmla="*/ 69 h 69"/>
              <a:gd name="T8" fmla="*/ 0 w 63"/>
              <a:gd name="T9" fmla="*/ 66 h 69"/>
              <a:gd name="T10" fmla="*/ 14 w 63"/>
              <a:gd name="T11" fmla="*/ 45 h 69"/>
              <a:gd name="T12" fmla="*/ 7 w 63"/>
              <a:gd name="T13" fmla="*/ 25 h 69"/>
              <a:gd name="T14" fmla="*/ 29 w 63"/>
              <a:gd name="T15" fmla="*/ 10 h 69"/>
              <a:gd name="T16" fmla="*/ 41 w 63"/>
              <a:gd name="T17" fmla="*/ 0 h 69"/>
              <a:gd name="T18" fmla="*/ 44 w 63"/>
              <a:gd name="T19" fmla="*/ 11 h 69"/>
              <a:gd name="T20" fmla="*/ 40 w 63"/>
              <a:gd name="T21" fmla="*/ 22 h 69"/>
              <a:gd name="T22" fmla="*/ 50 w 63"/>
              <a:gd name="T23" fmla="*/ 21 h 69"/>
              <a:gd name="T24" fmla="*/ 61 w 63"/>
              <a:gd name="T25" fmla="*/ 2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3" h="69">
                <a:moveTo>
                  <a:pt x="61" y="25"/>
                </a:moveTo>
                <a:lnTo>
                  <a:pt x="63" y="40"/>
                </a:lnTo>
                <a:lnTo>
                  <a:pt x="51" y="57"/>
                </a:lnTo>
                <a:lnTo>
                  <a:pt x="22" y="69"/>
                </a:lnTo>
                <a:lnTo>
                  <a:pt x="0" y="66"/>
                </a:lnTo>
                <a:lnTo>
                  <a:pt x="14" y="45"/>
                </a:lnTo>
                <a:lnTo>
                  <a:pt x="7" y="25"/>
                </a:lnTo>
                <a:lnTo>
                  <a:pt x="29" y="10"/>
                </a:lnTo>
                <a:lnTo>
                  <a:pt x="41" y="0"/>
                </a:lnTo>
                <a:lnTo>
                  <a:pt x="44" y="11"/>
                </a:lnTo>
                <a:lnTo>
                  <a:pt x="40" y="22"/>
                </a:lnTo>
                <a:lnTo>
                  <a:pt x="50" y="21"/>
                </a:lnTo>
                <a:lnTo>
                  <a:pt x="61" y="25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16" name="Freeform 89">
            <a:extLst>
              <a:ext uri="{FF2B5EF4-FFF2-40B4-BE49-F238E27FC236}">
                <a16:creationId xmlns:a16="http://schemas.microsoft.com/office/drawing/2014/main" id="{BCEB91BE-D572-4011-9541-3CC52F71B4F4}"/>
              </a:ext>
            </a:extLst>
          </p:cNvPr>
          <p:cNvSpPr>
            <a:spLocks/>
          </p:cNvSpPr>
          <p:nvPr/>
        </p:nvSpPr>
        <p:spPr bwMode="auto">
          <a:xfrm>
            <a:off x="6894512" y="3108326"/>
            <a:ext cx="598488" cy="481013"/>
          </a:xfrm>
          <a:custGeom>
            <a:avLst/>
            <a:gdLst>
              <a:gd name="T0" fmla="*/ 190 w 377"/>
              <a:gd name="T1" fmla="*/ 48 h 303"/>
              <a:gd name="T2" fmla="*/ 211 w 377"/>
              <a:gd name="T3" fmla="*/ 37 h 303"/>
              <a:gd name="T4" fmla="*/ 231 w 377"/>
              <a:gd name="T5" fmla="*/ 35 h 303"/>
              <a:gd name="T6" fmla="*/ 266 w 377"/>
              <a:gd name="T7" fmla="*/ 48 h 303"/>
              <a:gd name="T8" fmla="*/ 302 w 377"/>
              <a:gd name="T9" fmla="*/ 67 h 303"/>
              <a:gd name="T10" fmla="*/ 306 w 377"/>
              <a:gd name="T11" fmla="*/ 110 h 303"/>
              <a:gd name="T12" fmla="*/ 312 w 377"/>
              <a:gd name="T13" fmla="*/ 128 h 303"/>
              <a:gd name="T14" fmla="*/ 315 w 377"/>
              <a:gd name="T15" fmla="*/ 156 h 303"/>
              <a:gd name="T16" fmla="*/ 333 w 377"/>
              <a:gd name="T17" fmla="*/ 173 h 303"/>
              <a:gd name="T18" fmla="*/ 324 w 377"/>
              <a:gd name="T19" fmla="*/ 205 h 303"/>
              <a:gd name="T20" fmla="*/ 343 w 377"/>
              <a:gd name="T21" fmla="*/ 228 h 303"/>
              <a:gd name="T22" fmla="*/ 365 w 377"/>
              <a:gd name="T23" fmla="*/ 256 h 303"/>
              <a:gd name="T24" fmla="*/ 377 w 377"/>
              <a:gd name="T25" fmla="*/ 268 h 303"/>
              <a:gd name="T26" fmla="*/ 349 w 377"/>
              <a:gd name="T27" fmla="*/ 303 h 303"/>
              <a:gd name="T28" fmla="*/ 295 w 377"/>
              <a:gd name="T29" fmla="*/ 292 h 303"/>
              <a:gd name="T30" fmla="*/ 264 w 377"/>
              <a:gd name="T31" fmla="*/ 264 h 303"/>
              <a:gd name="T32" fmla="*/ 241 w 377"/>
              <a:gd name="T33" fmla="*/ 264 h 303"/>
              <a:gd name="T34" fmla="*/ 202 w 377"/>
              <a:gd name="T35" fmla="*/ 268 h 303"/>
              <a:gd name="T36" fmla="*/ 164 w 377"/>
              <a:gd name="T37" fmla="*/ 246 h 303"/>
              <a:gd name="T38" fmla="*/ 133 w 377"/>
              <a:gd name="T39" fmla="*/ 198 h 303"/>
              <a:gd name="T40" fmla="*/ 112 w 377"/>
              <a:gd name="T41" fmla="*/ 195 h 303"/>
              <a:gd name="T42" fmla="*/ 96 w 377"/>
              <a:gd name="T43" fmla="*/ 192 h 303"/>
              <a:gd name="T44" fmla="*/ 88 w 377"/>
              <a:gd name="T45" fmla="*/ 181 h 303"/>
              <a:gd name="T46" fmla="*/ 78 w 377"/>
              <a:gd name="T47" fmla="*/ 150 h 303"/>
              <a:gd name="T48" fmla="*/ 40 w 377"/>
              <a:gd name="T49" fmla="*/ 119 h 303"/>
              <a:gd name="T50" fmla="*/ 49 w 377"/>
              <a:gd name="T51" fmla="*/ 96 h 303"/>
              <a:gd name="T52" fmla="*/ 34 w 377"/>
              <a:gd name="T53" fmla="*/ 77 h 303"/>
              <a:gd name="T54" fmla="*/ 7 w 377"/>
              <a:gd name="T55" fmla="*/ 36 h 303"/>
              <a:gd name="T56" fmla="*/ 0 w 377"/>
              <a:gd name="T57" fmla="*/ 6 h 303"/>
              <a:gd name="T58" fmla="*/ 15 w 377"/>
              <a:gd name="T59" fmla="*/ 8 h 303"/>
              <a:gd name="T60" fmla="*/ 37 w 377"/>
              <a:gd name="T61" fmla="*/ 20 h 303"/>
              <a:gd name="T62" fmla="*/ 60 w 377"/>
              <a:gd name="T63" fmla="*/ 5 h 303"/>
              <a:gd name="T64" fmla="*/ 73 w 377"/>
              <a:gd name="T65" fmla="*/ 9 h 303"/>
              <a:gd name="T66" fmla="*/ 81 w 377"/>
              <a:gd name="T67" fmla="*/ 30 h 303"/>
              <a:gd name="T68" fmla="*/ 93 w 377"/>
              <a:gd name="T69" fmla="*/ 44 h 303"/>
              <a:gd name="T70" fmla="*/ 124 w 377"/>
              <a:gd name="T71" fmla="*/ 59 h 303"/>
              <a:gd name="T72" fmla="*/ 175 w 377"/>
              <a:gd name="T73" fmla="*/ 57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77" h="303">
                <a:moveTo>
                  <a:pt x="176" y="52"/>
                </a:moveTo>
                <a:lnTo>
                  <a:pt x="190" y="48"/>
                </a:lnTo>
                <a:lnTo>
                  <a:pt x="200" y="36"/>
                </a:lnTo>
                <a:lnTo>
                  <a:pt x="211" y="37"/>
                </a:lnTo>
                <a:lnTo>
                  <a:pt x="218" y="33"/>
                </a:lnTo>
                <a:lnTo>
                  <a:pt x="231" y="35"/>
                </a:lnTo>
                <a:lnTo>
                  <a:pt x="252" y="45"/>
                </a:lnTo>
                <a:lnTo>
                  <a:pt x="266" y="48"/>
                </a:lnTo>
                <a:lnTo>
                  <a:pt x="289" y="66"/>
                </a:lnTo>
                <a:lnTo>
                  <a:pt x="302" y="67"/>
                </a:lnTo>
                <a:lnTo>
                  <a:pt x="308" y="84"/>
                </a:lnTo>
                <a:lnTo>
                  <a:pt x="306" y="110"/>
                </a:lnTo>
                <a:lnTo>
                  <a:pt x="304" y="125"/>
                </a:lnTo>
                <a:lnTo>
                  <a:pt x="312" y="128"/>
                </a:lnTo>
                <a:lnTo>
                  <a:pt x="307" y="139"/>
                </a:lnTo>
                <a:lnTo>
                  <a:pt x="315" y="156"/>
                </a:lnTo>
                <a:lnTo>
                  <a:pt x="319" y="169"/>
                </a:lnTo>
                <a:lnTo>
                  <a:pt x="333" y="173"/>
                </a:lnTo>
                <a:lnTo>
                  <a:pt x="337" y="186"/>
                </a:lnTo>
                <a:lnTo>
                  <a:pt x="324" y="205"/>
                </a:lnTo>
                <a:lnTo>
                  <a:pt x="334" y="216"/>
                </a:lnTo>
                <a:lnTo>
                  <a:pt x="343" y="228"/>
                </a:lnTo>
                <a:lnTo>
                  <a:pt x="362" y="237"/>
                </a:lnTo>
                <a:lnTo>
                  <a:pt x="365" y="256"/>
                </a:lnTo>
                <a:lnTo>
                  <a:pt x="374" y="259"/>
                </a:lnTo>
                <a:lnTo>
                  <a:pt x="377" y="268"/>
                </a:lnTo>
                <a:lnTo>
                  <a:pt x="353" y="279"/>
                </a:lnTo>
                <a:lnTo>
                  <a:pt x="349" y="303"/>
                </a:lnTo>
                <a:lnTo>
                  <a:pt x="315" y="297"/>
                </a:lnTo>
                <a:lnTo>
                  <a:pt x="295" y="292"/>
                </a:lnTo>
                <a:lnTo>
                  <a:pt x="274" y="290"/>
                </a:lnTo>
                <a:lnTo>
                  <a:pt x="264" y="264"/>
                </a:lnTo>
                <a:lnTo>
                  <a:pt x="255" y="260"/>
                </a:lnTo>
                <a:lnTo>
                  <a:pt x="241" y="264"/>
                </a:lnTo>
                <a:lnTo>
                  <a:pt x="225" y="274"/>
                </a:lnTo>
                <a:lnTo>
                  <a:pt x="202" y="268"/>
                </a:lnTo>
                <a:lnTo>
                  <a:pt x="182" y="251"/>
                </a:lnTo>
                <a:lnTo>
                  <a:pt x="164" y="246"/>
                </a:lnTo>
                <a:lnTo>
                  <a:pt x="150" y="226"/>
                </a:lnTo>
                <a:lnTo>
                  <a:pt x="133" y="198"/>
                </a:lnTo>
                <a:lnTo>
                  <a:pt x="124" y="202"/>
                </a:lnTo>
                <a:lnTo>
                  <a:pt x="112" y="195"/>
                </a:lnTo>
                <a:lnTo>
                  <a:pt x="107" y="203"/>
                </a:lnTo>
                <a:lnTo>
                  <a:pt x="96" y="192"/>
                </a:lnTo>
                <a:lnTo>
                  <a:pt x="94" y="181"/>
                </a:lnTo>
                <a:lnTo>
                  <a:pt x="88" y="181"/>
                </a:lnTo>
                <a:lnTo>
                  <a:pt x="89" y="166"/>
                </a:lnTo>
                <a:lnTo>
                  <a:pt x="78" y="150"/>
                </a:lnTo>
                <a:lnTo>
                  <a:pt x="55" y="139"/>
                </a:lnTo>
                <a:lnTo>
                  <a:pt x="40" y="119"/>
                </a:lnTo>
                <a:lnTo>
                  <a:pt x="42" y="103"/>
                </a:lnTo>
                <a:lnTo>
                  <a:pt x="49" y="96"/>
                </a:lnTo>
                <a:lnTo>
                  <a:pt x="46" y="84"/>
                </a:lnTo>
                <a:lnTo>
                  <a:pt x="34" y="77"/>
                </a:lnTo>
                <a:lnTo>
                  <a:pt x="19" y="53"/>
                </a:lnTo>
                <a:lnTo>
                  <a:pt x="7" y="36"/>
                </a:lnTo>
                <a:lnTo>
                  <a:pt x="9" y="30"/>
                </a:lnTo>
                <a:lnTo>
                  <a:pt x="0" y="6"/>
                </a:lnTo>
                <a:lnTo>
                  <a:pt x="11" y="0"/>
                </a:lnTo>
                <a:lnTo>
                  <a:pt x="15" y="8"/>
                </a:lnTo>
                <a:lnTo>
                  <a:pt x="25" y="18"/>
                </a:lnTo>
                <a:lnTo>
                  <a:pt x="37" y="20"/>
                </a:lnTo>
                <a:lnTo>
                  <a:pt x="43" y="20"/>
                </a:lnTo>
                <a:lnTo>
                  <a:pt x="60" y="5"/>
                </a:lnTo>
                <a:lnTo>
                  <a:pt x="67" y="3"/>
                </a:lnTo>
                <a:lnTo>
                  <a:pt x="73" y="9"/>
                </a:lnTo>
                <a:lnTo>
                  <a:pt x="69" y="19"/>
                </a:lnTo>
                <a:lnTo>
                  <a:pt x="81" y="30"/>
                </a:lnTo>
                <a:lnTo>
                  <a:pt x="85" y="29"/>
                </a:lnTo>
                <a:lnTo>
                  <a:pt x="93" y="44"/>
                </a:lnTo>
                <a:lnTo>
                  <a:pt x="110" y="49"/>
                </a:lnTo>
                <a:lnTo>
                  <a:pt x="124" y="59"/>
                </a:lnTo>
                <a:lnTo>
                  <a:pt x="149" y="63"/>
                </a:lnTo>
                <a:lnTo>
                  <a:pt x="175" y="57"/>
                </a:lnTo>
                <a:lnTo>
                  <a:pt x="176" y="52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18" name="Freeform 90">
            <a:extLst>
              <a:ext uri="{FF2B5EF4-FFF2-40B4-BE49-F238E27FC236}">
                <a16:creationId xmlns:a16="http://schemas.microsoft.com/office/drawing/2014/main" id="{C3446E6D-B833-4EFB-A706-8F98B80F5465}"/>
              </a:ext>
            </a:extLst>
          </p:cNvPr>
          <p:cNvSpPr>
            <a:spLocks/>
          </p:cNvSpPr>
          <p:nvPr/>
        </p:nvSpPr>
        <p:spPr bwMode="auto">
          <a:xfrm>
            <a:off x="6778625" y="3184525"/>
            <a:ext cx="285750" cy="273050"/>
          </a:xfrm>
          <a:custGeom>
            <a:avLst/>
            <a:gdLst>
              <a:gd name="T0" fmla="*/ 107 w 180"/>
              <a:gd name="T1" fmla="*/ 29 h 172"/>
              <a:gd name="T2" fmla="*/ 119 w 180"/>
              <a:gd name="T3" fmla="*/ 36 h 172"/>
              <a:gd name="T4" fmla="*/ 122 w 180"/>
              <a:gd name="T5" fmla="*/ 48 h 172"/>
              <a:gd name="T6" fmla="*/ 115 w 180"/>
              <a:gd name="T7" fmla="*/ 55 h 172"/>
              <a:gd name="T8" fmla="*/ 113 w 180"/>
              <a:gd name="T9" fmla="*/ 71 h 172"/>
              <a:gd name="T10" fmla="*/ 128 w 180"/>
              <a:gd name="T11" fmla="*/ 91 h 172"/>
              <a:gd name="T12" fmla="*/ 151 w 180"/>
              <a:gd name="T13" fmla="*/ 102 h 172"/>
              <a:gd name="T14" fmla="*/ 162 w 180"/>
              <a:gd name="T15" fmla="*/ 118 h 172"/>
              <a:gd name="T16" fmla="*/ 161 w 180"/>
              <a:gd name="T17" fmla="*/ 133 h 172"/>
              <a:gd name="T18" fmla="*/ 167 w 180"/>
              <a:gd name="T19" fmla="*/ 133 h 172"/>
              <a:gd name="T20" fmla="*/ 169 w 180"/>
              <a:gd name="T21" fmla="*/ 144 h 172"/>
              <a:gd name="T22" fmla="*/ 180 w 180"/>
              <a:gd name="T23" fmla="*/ 155 h 172"/>
              <a:gd name="T24" fmla="*/ 169 w 180"/>
              <a:gd name="T25" fmla="*/ 154 h 172"/>
              <a:gd name="T26" fmla="*/ 157 w 180"/>
              <a:gd name="T27" fmla="*/ 152 h 172"/>
              <a:gd name="T28" fmla="*/ 147 w 180"/>
              <a:gd name="T29" fmla="*/ 172 h 172"/>
              <a:gd name="T30" fmla="*/ 114 w 180"/>
              <a:gd name="T31" fmla="*/ 170 h 172"/>
              <a:gd name="T32" fmla="*/ 59 w 180"/>
              <a:gd name="T33" fmla="*/ 129 h 172"/>
              <a:gd name="T34" fmla="*/ 31 w 180"/>
              <a:gd name="T35" fmla="*/ 114 h 172"/>
              <a:gd name="T36" fmla="*/ 10 w 180"/>
              <a:gd name="T37" fmla="*/ 109 h 172"/>
              <a:gd name="T38" fmla="*/ 0 w 180"/>
              <a:gd name="T39" fmla="*/ 83 h 172"/>
              <a:gd name="T40" fmla="*/ 35 w 180"/>
              <a:gd name="T41" fmla="*/ 62 h 172"/>
              <a:gd name="T42" fmla="*/ 38 w 180"/>
              <a:gd name="T43" fmla="*/ 37 h 172"/>
              <a:gd name="T44" fmla="*/ 35 w 180"/>
              <a:gd name="T45" fmla="*/ 22 h 172"/>
              <a:gd name="T46" fmla="*/ 43 w 180"/>
              <a:gd name="T47" fmla="*/ 17 h 172"/>
              <a:gd name="T48" fmla="*/ 50 w 180"/>
              <a:gd name="T49" fmla="*/ 4 h 172"/>
              <a:gd name="T50" fmla="*/ 57 w 180"/>
              <a:gd name="T51" fmla="*/ 0 h 172"/>
              <a:gd name="T52" fmla="*/ 78 w 180"/>
              <a:gd name="T53" fmla="*/ 3 h 172"/>
              <a:gd name="T54" fmla="*/ 84 w 180"/>
              <a:gd name="T55" fmla="*/ 8 h 172"/>
              <a:gd name="T56" fmla="*/ 92 w 180"/>
              <a:gd name="T57" fmla="*/ 5 h 172"/>
              <a:gd name="T58" fmla="*/ 107 w 180"/>
              <a:gd name="T59" fmla="*/ 29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80" h="172">
                <a:moveTo>
                  <a:pt x="107" y="29"/>
                </a:moveTo>
                <a:lnTo>
                  <a:pt x="119" y="36"/>
                </a:lnTo>
                <a:lnTo>
                  <a:pt x="122" y="48"/>
                </a:lnTo>
                <a:lnTo>
                  <a:pt x="115" y="55"/>
                </a:lnTo>
                <a:lnTo>
                  <a:pt x="113" y="71"/>
                </a:lnTo>
                <a:lnTo>
                  <a:pt x="128" y="91"/>
                </a:lnTo>
                <a:lnTo>
                  <a:pt x="151" y="102"/>
                </a:lnTo>
                <a:lnTo>
                  <a:pt x="162" y="118"/>
                </a:lnTo>
                <a:lnTo>
                  <a:pt x="161" y="133"/>
                </a:lnTo>
                <a:lnTo>
                  <a:pt x="167" y="133"/>
                </a:lnTo>
                <a:lnTo>
                  <a:pt x="169" y="144"/>
                </a:lnTo>
                <a:lnTo>
                  <a:pt x="180" y="155"/>
                </a:lnTo>
                <a:lnTo>
                  <a:pt x="169" y="154"/>
                </a:lnTo>
                <a:lnTo>
                  <a:pt x="157" y="152"/>
                </a:lnTo>
                <a:lnTo>
                  <a:pt x="147" y="172"/>
                </a:lnTo>
                <a:lnTo>
                  <a:pt x="114" y="170"/>
                </a:lnTo>
                <a:lnTo>
                  <a:pt x="59" y="129"/>
                </a:lnTo>
                <a:lnTo>
                  <a:pt x="31" y="114"/>
                </a:lnTo>
                <a:lnTo>
                  <a:pt x="10" y="109"/>
                </a:lnTo>
                <a:lnTo>
                  <a:pt x="0" y="83"/>
                </a:lnTo>
                <a:lnTo>
                  <a:pt x="35" y="62"/>
                </a:lnTo>
                <a:lnTo>
                  <a:pt x="38" y="37"/>
                </a:lnTo>
                <a:lnTo>
                  <a:pt x="35" y="22"/>
                </a:lnTo>
                <a:lnTo>
                  <a:pt x="43" y="17"/>
                </a:lnTo>
                <a:lnTo>
                  <a:pt x="50" y="4"/>
                </a:lnTo>
                <a:lnTo>
                  <a:pt x="57" y="0"/>
                </a:lnTo>
                <a:lnTo>
                  <a:pt x="78" y="3"/>
                </a:lnTo>
                <a:lnTo>
                  <a:pt x="84" y="8"/>
                </a:lnTo>
                <a:lnTo>
                  <a:pt x="92" y="5"/>
                </a:lnTo>
                <a:lnTo>
                  <a:pt x="107" y="29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20" name="Freeform 91">
            <a:extLst>
              <a:ext uri="{FF2B5EF4-FFF2-40B4-BE49-F238E27FC236}">
                <a16:creationId xmlns:a16="http://schemas.microsoft.com/office/drawing/2014/main" id="{9E48D2DF-25CA-4CCC-82F0-20FD80294459}"/>
              </a:ext>
            </a:extLst>
          </p:cNvPr>
          <p:cNvSpPr>
            <a:spLocks/>
          </p:cNvSpPr>
          <p:nvPr/>
        </p:nvSpPr>
        <p:spPr bwMode="auto">
          <a:xfrm>
            <a:off x="5170487" y="2266950"/>
            <a:ext cx="234950" cy="88900"/>
          </a:xfrm>
          <a:custGeom>
            <a:avLst/>
            <a:gdLst>
              <a:gd name="T0" fmla="*/ 138 w 148"/>
              <a:gd name="T1" fmla="*/ 1 h 56"/>
              <a:gd name="T2" fmla="*/ 133 w 148"/>
              <a:gd name="T3" fmla="*/ 13 h 56"/>
              <a:gd name="T4" fmla="*/ 148 w 148"/>
              <a:gd name="T5" fmla="*/ 25 h 56"/>
              <a:gd name="T6" fmla="*/ 128 w 148"/>
              <a:gd name="T7" fmla="*/ 39 h 56"/>
              <a:gd name="T8" fmla="*/ 85 w 148"/>
              <a:gd name="T9" fmla="*/ 52 h 56"/>
              <a:gd name="T10" fmla="*/ 73 w 148"/>
              <a:gd name="T11" fmla="*/ 56 h 56"/>
              <a:gd name="T12" fmla="*/ 54 w 148"/>
              <a:gd name="T13" fmla="*/ 53 h 56"/>
              <a:gd name="T14" fmla="*/ 16 w 148"/>
              <a:gd name="T15" fmla="*/ 47 h 56"/>
              <a:gd name="T16" fmla="*/ 31 w 148"/>
              <a:gd name="T17" fmla="*/ 39 h 56"/>
              <a:gd name="T18" fmla="*/ 2 w 148"/>
              <a:gd name="T19" fmla="*/ 30 h 56"/>
              <a:gd name="T20" fmla="*/ 28 w 148"/>
              <a:gd name="T21" fmla="*/ 26 h 56"/>
              <a:gd name="T22" fmla="*/ 28 w 148"/>
              <a:gd name="T23" fmla="*/ 21 h 56"/>
              <a:gd name="T24" fmla="*/ 0 w 148"/>
              <a:gd name="T25" fmla="*/ 17 h 56"/>
              <a:gd name="T26" fmla="*/ 12 w 148"/>
              <a:gd name="T27" fmla="*/ 5 h 56"/>
              <a:gd name="T28" fmla="*/ 33 w 148"/>
              <a:gd name="T29" fmla="*/ 2 h 56"/>
              <a:gd name="T30" fmla="*/ 52 w 148"/>
              <a:gd name="T31" fmla="*/ 14 h 56"/>
              <a:gd name="T32" fmla="*/ 75 w 148"/>
              <a:gd name="T33" fmla="*/ 4 h 56"/>
              <a:gd name="T34" fmla="*/ 91 w 148"/>
              <a:gd name="T35" fmla="*/ 9 h 56"/>
              <a:gd name="T36" fmla="*/ 115 w 148"/>
              <a:gd name="T37" fmla="*/ 0 h 56"/>
              <a:gd name="T38" fmla="*/ 138 w 148"/>
              <a:gd name="T39" fmla="*/ 1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8" h="56">
                <a:moveTo>
                  <a:pt x="138" y="1"/>
                </a:moveTo>
                <a:lnTo>
                  <a:pt x="133" y="13"/>
                </a:lnTo>
                <a:lnTo>
                  <a:pt x="148" y="25"/>
                </a:lnTo>
                <a:lnTo>
                  <a:pt x="128" y="39"/>
                </a:lnTo>
                <a:lnTo>
                  <a:pt x="85" y="52"/>
                </a:lnTo>
                <a:lnTo>
                  <a:pt x="73" y="56"/>
                </a:lnTo>
                <a:lnTo>
                  <a:pt x="54" y="53"/>
                </a:lnTo>
                <a:lnTo>
                  <a:pt x="16" y="47"/>
                </a:lnTo>
                <a:lnTo>
                  <a:pt x="31" y="39"/>
                </a:lnTo>
                <a:lnTo>
                  <a:pt x="2" y="30"/>
                </a:lnTo>
                <a:lnTo>
                  <a:pt x="28" y="26"/>
                </a:lnTo>
                <a:lnTo>
                  <a:pt x="28" y="21"/>
                </a:lnTo>
                <a:lnTo>
                  <a:pt x="0" y="17"/>
                </a:lnTo>
                <a:lnTo>
                  <a:pt x="12" y="5"/>
                </a:lnTo>
                <a:lnTo>
                  <a:pt x="33" y="2"/>
                </a:lnTo>
                <a:lnTo>
                  <a:pt x="52" y="14"/>
                </a:lnTo>
                <a:lnTo>
                  <a:pt x="75" y="4"/>
                </a:lnTo>
                <a:lnTo>
                  <a:pt x="91" y="9"/>
                </a:lnTo>
                <a:lnTo>
                  <a:pt x="115" y="0"/>
                </a:lnTo>
                <a:lnTo>
                  <a:pt x="138" y="1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22" name="Freeform 92">
            <a:extLst>
              <a:ext uri="{FF2B5EF4-FFF2-40B4-BE49-F238E27FC236}">
                <a16:creationId xmlns:a16="http://schemas.microsoft.com/office/drawing/2014/main" id="{EC0E4F03-C7F9-4BDC-B034-5A89059F58B5}"/>
              </a:ext>
            </a:extLst>
          </p:cNvPr>
          <p:cNvSpPr>
            <a:spLocks/>
          </p:cNvSpPr>
          <p:nvPr/>
        </p:nvSpPr>
        <p:spPr bwMode="auto">
          <a:xfrm>
            <a:off x="6659562" y="3319463"/>
            <a:ext cx="38100" cy="125413"/>
          </a:xfrm>
          <a:custGeom>
            <a:avLst/>
            <a:gdLst>
              <a:gd name="T0" fmla="*/ 23 w 24"/>
              <a:gd name="T1" fmla="*/ 12 h 79"/>
              <a:gd name="T2" fmla="*/ 20 w 24"/>
              <a:gd name="T3" fmla="*/ 19 h 79"/>
              <a:gd name="T4" fmla="*/ 14 w 24"/>
              <a:gd name="T5" fmla="*/ 16 h 79"/>
              <a:gd name="T6" fmla="*/ 11 w 24"/>
              <a:gd name="T7" fmla="*/ 30 h 79"/>
              <a:gd name="T8" fmla="*/ 16 w 24"/>
              <a:gd name="T9" fmla="*/ 32 h 79"/>
              <a:gd name="T10" fmla="*/ 12 w 24"/>
              <a:gd name="T11" fmla="*/ 35 h 79"/>
              <a:gd name="T12" fmla="*/ 12 w 24"/>
              <a:gd name="T13" fmla="*/ 40 h 79"/>
              <a:gd name="T14" fmla="*/ 20 w 24"/>
              <a:gd name="T15" fmla="*/ 37 h 79"/>
              <a:gd name="T16" fmla="*/ 21 w 24"/>
              <a:gd name="T17" fmla="*/ 45 h 79"/>
              <a:gd name="T18" fmla="*/ 15 w 24"/>
              <a:gd name="T19" fmla="*/ 79 h 79"/>
              <a:gd name="T20" fmla="*/ 0 w 24"/>
              <a:gd name="T21" fmla="*/ 43 h 79"/>
              <a:gd name="T22" fmla="*/ 5 w 24"/>
              <a:gd name="T23" fmla="*/ 36 h 79"/>
              <a:gd name="T24" fmla="*/ 3 w 24"/>
              <a:gd name="T25" fmla="*/ 35 h 79"/>
              <a:gd name="T26" fmla="*/ 7 w 24"/>
              <a:gd name="T27" fmla="*/ 25 h 79"/>
              <a:gd name="T28" fmla="*/ 9 w 24"/>
              <a:gd name="T29" fmla="*/ 10 h 79"/>
              <a:gd name="T30" fmla="*/ 11 w 24"/>
              <a:gd name="T31" fmla="*/ 4 h 79"/>
              <a:gd name="T32" fmla="*/ 11 w 24"/>
              <a:gd name="T33" fmla="*/ 4 h 79"/>
              <a:gd name="T34" fmla="*/ 17 w 24"/>
              <a:gd name="T35" fmla="*/ 4 h 79"/>
              <a:gd name="T36" fmla="*/ 18 w 24"/>
              <a:gd name="T37" fmla="*/ 1 h 79"/>
              <a:gd name="T38" fmla="*/ 23 w 24"/>
              <a:gd name="T39" fmla="*/ 0 h 79"/>
              <a:gd name="T40" fmla="*/ 24 w 24"/>
              <a:gd name="T41" fmla="*/ 9 h 79"/>
              <a:gd name="T42" fmla="*/ 22 w 24"/>
              <a:gd name="T43" fmla="*/ 12 h 79"/>
              <a:gd name="T44" fmla="*/ 23 w 24"/>
              <a:gd name="T45" fmla="*/ 12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4" h="79">
                <a:moveTo>
                  <a:pt x="23" y="12"/>
                </a:moveTo>
                <a:lnTo>
                  <a:pt x="20" y="19"/>
                </a:lnTo>
                <a:lnTo>
                  <a:pt x="14" y="16"/>
                </a:lnTo>
                <a:lnTo>
                  <a:pt x="11" y="30"/>
                </a:lnTo>
                <a:lnTo>
                  <a:pt x="16" y="32"/>
                </a:lnTo>
                <a:lnTo>
                  <a:pt x="12" y="35"/>
                </a:lnTo>
                <a:lnTo>
                  <a:pt x="12" y="40"/>
                </a:lnTo>
                <a:lnTo>
                  <a:pt x="20" y="37"/>
                </a:lnTo>
                <a:lnTo>
                  <a:pt x="21" y="45"/>
                </a:lnTo>
                <a:lnTo>
                  <a:pt x="15" y="79"/>
                </a:lnTo>
                <a:lnTo>
                  <a:pt x="0" y="43"/>
                </a:lnTo>
                <a:lnTo>
                  <a:pt x="5" y="36"/>
                </a:lnTo>
                <a:lnTo>
                  <a:pt x="3" y="35"/>
                </a:lnTo>
                <a:lnTo>
                  <a:pt x="7" y="25"/>
                </a:lnTo>
                <a:lnTo>
                  <a:pt x="9" y="10"/>
                </a:lnTo>
                <a:lnTo>
                  <a:pt x="11" y="4"/>
                </a:lnTo>
                <a:lnTo>
                  <a:pt x="11" y="4"/>
                </a:lnTo>
                <a:lnTo>
                  <a:pt x="17" y="4"/>
                </a:lnTo>
                <a:lnTo>
                  <a:pt x="18" y="1"/>
                </a:lnTo>
                <a:lnTo>
                  <a:pt x="23" y="0"/>
                </a:lnTo>
                <a:lnTo>
                  <a:pt x="24" y="9"/>
                </a:lnTo>
                <a:lnTo>
                  <a:pt x="22" y="12"/>
                </a:lnTo>
                <a:lnTo>
                  <a:pt x="23" y="12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24" name="Freeform 93">
            <a:extLst>
              <a:ext uri="{FF2B5EF4-FFF2-40B4-BE49-F238E27FC236}">
                <a16:creationId xmlns:a16="http://schemas.microsoft.com/office/drawing/2014/main" id="{4E7C18D0-AE46-4388-91F4-BFD91F715ABE}"/>
              </a:ext>
            </a:extLst>
          </p:cNvPr>
          <p:cNvSpPr>
            <a:spLocks/>
          </p:cNvSpPr>
          <p:nvPr/>
        </p:nvSpPr>
        <p:spPr bwMode="auto">
          <a:xfrm>
            <a:off x="6043612" y="3157537"/>
            <a:ext cx="82550" cy="52388"/>
          </a:xfrm>
          <a:custGeom>
            <a:avLst/>
            <a:gdLst>
              <a:gd name="T0" fmla="*/ 52 w 52"/>
              <a:gd name="T1" fmla="*/ 0 h 33"/>
              <a:gd name="T2" fmla="*/ 47 w 52"/>
              <a:gd name="T3" fmla="*/ 16 h 33"/>
              <a:gd name="T4" fmla="*/ 50 w 52"/>
              <a:gd name="T5" fmla="*/ 23 h 33"/>
              <a:gd name="T6" fmla="*/ 47 w 52"/>
              <a:gd name="T7" fmla="*/ 33 h 33"/>
              <a:gd name="T8" fmla="*/ 33 w 52"/>
              <a:gd name="T9" fmla="*/ 25 h 33"/>
              <a:gd name="T10" fmla="*/ 24 w 52"/>
              <a:gd name="T11" fmla="*/ 23 h 33"/>
              <a:gd name="T12" fmla="*/ 0 w 52"/>
              <a:gd name="T13" fmla="*/ 13 h 33"/>
              <a:gd name="T14" fmla="*/ 2 w 52"/>
              <a:gd name="T15" fmla="*/ 2 h 33"/>
              <a:gd name="T16" fmla="*/ 22 w 52"/>
              <a:gd name="T17" fmla="*/ 4 h 33"/>
              <a:gd name="T18" fmla="*/ 39 w 52"/>
              <a:gd name="T19" fmla="*/ 2 h 33"/>
              <a:gd name="T20" fmla="*/ 52 w 52"/>
              <a:gd name="T21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2" h="33">
                <a:moveTo>
                  <a:pt x="52" y="0"/>
                </a:moveTo>
                <a:lnTo>
                  <a:pt x="47" y="16"/>
                </a:lnTo>
                <a:lnTo>
                  <a:pt x="50" y="23"/>
                </a:lnTo>
                <a:lnTo>
                  <a:pt x="47" y="33"/>
                </a:lnTo>
                <a:lnTo>
                  <a:pt x="33" y="25"/>
                </a:lnTo>
                <a:lnTo>
                  <a:pt x="24" y="23"/>
                </a:lnTo>
                <a:lnTo>
                  <a:pt x="0" y="13"/>
                </a:lnTo>
                <a:lnTo>
                  <a:pt x="2" y="2"/>
                </a:lnTo>
                <a:lnTo>
                  <a:pt x="22" y="4"/>
                </a:lnTo>
                <a:lnTo>
                  <a:pt x="39" y="2"/>
                </a:lnTo>
                <a:lnTo>
                  <a:pt x="52" y="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26" name="Freeform 94">
            <a:extLst>
              <a:ext uri="{FF2B5EF4-FFF2-40B4-BE49-F238E27FC236}">
                <a16:creationId xmlns:a16="http://schemas.microsoft.com/office/drawing/2014/main" id="{F4B12C3A-497B-490E-96D0-431F2CF0505C}"/>
              </a:ext>
            </a:extLst>
          </p:cNvPr>
          <p:cNvSpPr>
            <a:spLocks/>
          </p:cNvSpPr>
          <p:nvPr/>
        </p:nvSpPr>
        <p:spPr bwMode="auto">
          <a:xfrm>
            <a:off x="5924550" y="3059112"/>
            <a:ext cx="44450" cy="76200"/>
          </a:xfrm>
          <a:custGeom>
            <a:avLst/>
            <a:gdLst>
              <a:gd name="T0" fmla="*/ 17 w 28"/>
              <a:gd name="T1" fmla="*/ 0 h 48"/>
              <a:gd name="T2" fmla="*/ 28 w 28"/>
              <a:gd name="T3" fmla="*/ 15 h 48"/>
              <a:gd name="T4" fmla="*/ 27 w 28"/>
              <a:gd name="T5" fmla="*/ 42 h 48"/>
              <a:gd name="T6" fmla="*/ 19 w 28"/>
              <a:gd name="T7" fmla="*/ 41 h 48"/>
              <a:gd name="T8" fmla="*/ 12 w 28"/>
              <a:gd name="T9" fmla="*/ 48 h 48"/>
              <a:gd name="T10" fmla="*/ 6 w 28"/>
              <a:gd name="T11" fmla="*/ 43 h 48"/>
              <a:gd name="T12" fmla="*/ 4 w 28"/>
              <a:gd name="T13" fmla="*/ 18 h 48"/>
              <a:gd name="T14" fmla="*/ 0 w 28"/>
              <a:gd name="T15" fmla="*/ 6 h 48"/>
              <a:gd name="T16" fmla="*/ 9 w 28"/>
              <a:gd name="T17" fmla="*/ 7 h 48"/>
              <a:gd name="T18" fmla="*/ 17 w 28"/>
              <a:gd name="T1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" h="48">
                <a:moveTo>
                  <a:pt x="17" y="0"/>
                </a:moveTo>
                <a:lnTo>
                  <a:pt x="28" y="15"/>
                </a:lnTo>
                <a:lnTo>
                  <a:pt x="27" y="42"/>
                </a:lnTo>
                <a:lnTo>
                  <a:pt x="19" y="41"/>
                </a:lnTo>
                <a:lnTo>
                  <a:pt x="12" y="48"/>
                </a:lnTo>
                <a:lnTo>
                  <a:pt x="6" y="43"/>
                </a:lnTo>
                <a:lnTo>
                  <a:pt x="4" y="18"/>
                </a:lnTo>
                <a:lnTo>
                  <a:pt x="0" y="6"/>
                </a:lnTo>
                <a:lnTo>
                  <a:pt x="9" y="7"/>
                </a:lnTo>
                <a:lnTo>
                  <a:pt x="17" y="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28" name="Freeform 95">
            <a:extLst>
              <a:ext uri="{FF2B5EF4-FFF2-40B4-BE49-F238E27FC236}">
                <a16:creationId xmlns:a16="http://schemas.microsoft.com/office/drawing/2014/main" id="{86A05BCD-5136-4BC9-87C3-F1BD11F30DA9}"/>
              </a:ext>
            </a:extLst>
          </p:cNvPr>
          <p:cNvSpPr>
            <a:spLocks/>
          </p:cNvSpPr>
          <p:nvPr/>
        </p:nvSpPr>
        <p:spPr bwMode="auto">
          <a:xfrm>
            <a:off x="5883275" y="2868612"/>
            <a:ext cx="319088" cy="298450"/>
          </a:xfrm>
          <a:custGeom>
            <a:avLst/>
            <a:gdLst>
              <a:gd name="T0" fmla="*/ 114 w 201"/>
              <a:gd name="T1" fmla="*/ 12 h 188"/>
              <a:gd name="T2" fmla="*/ 117 w 201"/>
              <a:gd name="T3" fmla="*/ 31 h 188"/>
              <a:gd name="T4" fmla="*/ 91 w 201"/>
              <a:gd name="T5" fmla="*/ 35 h 188"/>
              <a:gd name="T6" fmla="*/ 91 w 201"/>
              <a:gd name="T7" fmla="*/ 51 h 188"/>
              <a:gd name="T8" fmla="*/ 113 w 201"/>
              <a:gd name="T9" fmla="*/ 72 h 188"/>
              <a:gd name="T10" fmla="*/ 142 w 201"/>
              <a:gd name="T11" fmla="*/ 105 h 188"/>
              <a:gd name="T12" fmla="*/ 160 w 201"/>
              <a:gd name="T13" fmla="*/ 110 h 188"/>
              <a:gd name="T14" fmla="*/ 171 w 201"/>
              <a:gd name="T15" fmla="*/ 121 h 188"/>
              <a:gd name="T16" fmla="*/ 199 w 201"/>
              <a:gd name="T17" fmla="*/ 138 h 188"/>
              <a:gd name="T18" fmla="*/ 198 w 201"/>
              <a:gd name="T19" fmla="*/ 149 h 188"/>
              <a:gd name="T20" fmla="*/ 173 w 201"/>
              <a:gd name="T21" fmla="*/ 136 h 188"/>
              <a:gd name="T22" fmla="*/ 180 w 201"/>
              <a:gd name="T23" fmla="*/ 157 h 188"/>
              <a:gd name="T24" fmla="*/ 172 w 201"/>
              <a:gd name="T25" fmla="*/ 169 h 188"/>
              <a:gd name="T26" fmla="*/ 156 w 201"/>
              <a:gd name="T27" fmla="*/ 188 h 188"/>
              <a:gd name="T28" fmla="*/ 159 w 201"/>
              <a:gd name="T29" fmla="*/ 171 h 188"/>
              <a:gd name="T30" fmla="*/ 155 w 201"/>
              <a:gd name="T31" fmla="*/ 155 h 188"/>
              <a:gd name="T32" fmla="*/ 142 w 201"/>
              <a:gd name="T33" fmla="*/ 142 h 188"/>
              <a:gd name="T34" fmla="*/ 125 w 201"/>
              <a:gd name="T35" fmla="*/ 129 h 188"/>
              <a:gd name="T36" fmla="*/ 105 w 201"/>
              <a:gd name="T37" fmla="*/ 120 h 188"/>
              <a:gd name="T38" fmla="*/ 76 w 201"/>
              <a:gd name="T39" fmla="*/ 97 h 188"/>
              <a:gd name="T40" fmla="*/ 58 w 201"/>
              <a:gd name="T41" fmla="*/ 65 h 188"/>
              <a:gd name="T42" fmla="*/ 35 w 201"/>
              <a:gd name="T43" fmla="*/ 56 h 188"/>
              <a:gd name="T44" fmla="*/ 19 w 201"/>
              <a:gd name="T45" fmla="*/ 68 h 188"/>
              <a:gd name="T46" fmla="*/ 13 w 201"/>
              <a:gd name="T47" fmla="*/ 61 h 188"/>
              <a:gd name="T48" fmla="*/ 0 w 201"/>
              <a:gd name="T49" fmla="*/ 42 h 188"/>
              <a:gd name="T50" fmla="*/ 0 w 201"/>
              <a:gd name="T51" fmla="*/ 28 h 188"/>
              <a:gd name="T52" fmla="*/ 8 w 201"/>
              <a:gd name="T53" fmla="*/ 27 h 188"/>
              <a:gd name="T54" fmla="*/ 25 w 201"/>
              <a:gd name="T55" fmla="*/ 19 h 188"/>
              <a:gd name="T56" fmla="*/ 35 w 201"/>
              <a:gd name="T57" fmla="*/ 22 h 188"/>
              <a:gd name="T58" fmla="*/ 51 w 201"/>
              <a:gd name="T59" fmla="*/ 16 h 188"/>
              <a:gd name="T60" fmla="*/ 58 w 201"/>
              <a:gd name="T61" fmla="*/ 4 h 188"/>
              <a:gd name="T62" fmla="*/ 70 w 201"/>
              <a:gd name="T63" fmla="*/ 3 h 188"/>
              <a:gd name="T64" fmla="*/ 90 w 201"/>
              <a:gd name="T65" fmla="*/ 7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1" h="188">
                <a:moveTo>
                  <a:pt x="90" y="7"/>
                </a:moveTo>
                <a:lnTo>
                  <a:pt x="114" y="12"/>
                </a:lnTo>
                <a:lnTo>
                  <a:pt x="113" y="22"/>
                </a:lnTo>
                <a:lnTo>
                  <a:pt x="117" y="31"/>
                </a:lnTo>
                <a:lnTo>
                  <a:pt x="104" y="28"/>
                </a:lnTo>
                <a:lnTo>
                  <a:pt x="91" y="35"/>
                </a:lnTo>
                <a:lnTo>
                  <a:pt x="93" y="45"/>
                </a:lnTo>
                <a:lnTo>
                  <a:pt x="91" y="51"/>
                </a:lnTo>
                <a:lnTo>
                  <a:pt x="97" y="61"/>
                </a:lnTo>
                <a:lnTo>
                  <a:pt x="113" y="72"/>
                </a:lnTo>
                <a:lnTo>
                  <a:pt x="122" y="89"/>
                </a:lnTo>
                <a:lnTo>
                  <a:pt x="142" y="105"/>
                </a:lnTo>
                <a:lnTo>
                  <a:pt x="155" y="105"/>
                </a:lnTo>
                <a:lnTo>
                  <a:pt x="160" y="110"/>
                </a:lnTo>
                <a:lnTo>
                  <a:pt x="155" y="114"/>
                </a:lnTo>
                <a:lnTo>
                  <a:pt x="171" y="121"/>
                </a:lnTo>
                <a:lnTo>
                  <a:pt x="183" y="127"/>
                </a:lnTo>
                <a:lnTo>
                  <a:pt x="199" y="138"/>
                </a:lnTo>
                <a:lnTo>
                  <a:pt x="201" y="142"/>
                </a:lnTo>
                <a:lnTo>
                  <a:pt x="198" y="149"/>
                </a:lnTo>
                <a:lnTo>
                  <a:pt x="188" y="140"/>
                </a:lnTo>
                <a:lnTo>
                  <a:pt x="173" y="136"/>
                </a:lnTo>
                <a:lnTo>
                  <a:pt x="167" y="150"/>
                </a:lnTo>
                <a:lnTo>
                  <a:pt x="180" y="157"/>
                </a:lnTo>
                <a:lnTo>
                  <a:pt x="179" y="168"/>
                </a:lnTo>
                <a:lnTo>
                  <a:pt x="172" y="169"/>
                </a:lnTo>
                <a:lnTo>
                  <a:pt x="163" y="187"/>
                </a:lnTo>
                <a:lnTo>
                  <a:pt x="156" y="188"/>
                </a:lnTo>
                <a:lnTo>
                  <a:pt x="156" y="182"/>
                </a:lnTo>
                <a:lnTo>
                  <a:pt x="159" y="171"/>
                </a:lnTo>
                <a:lnTo>
                  <a:pt x="162" y="167"/>
                </a:lnTo>
                <a:lnTo>
                  <a:pt x="155" y="155"/>
                </a:lnTo>
                <a:lnTo>
                  <a:pt x="149" y="144"/>
                </a:lnTo>
                <a:lnTo>
                  <a:pt x="142" y="142"/>
                </a:lnTo>
                <a:lnTo>
                  <a:pt x="136" y="133"/>
                </a:lnTo>
                <a:lnTo>
                  <a:pt x="125" y="129"/>
                </a:lnTo>
                <a:lnTo>
                  <a:pt x="118" y="121"/>
                </a:lnTo>
                <a:lnTo>
                  <a:pt x="105" y="120"/>
                </a:lnTo>
                <a:lnTo>
                  <a:pt x="91" y="110"/>
                </a:lnTo>
                <a:lnTo>
                  <a:pt x="76" y="97"/>
                </a:lnTo>
                <a:lnTo>
                  <a:pt x="64" y="85"/>
                </a:lnTo>
                <a:lnTo>
                  <a:pt x="58" y="65"/>
                </a:lnTo>
                <a:lnTo>
                  <a:pt x="49" y="63"/>
                </a:lnTo>
                <a:lnTo>
                  <a:pt x="35" y="56"/>
                </a:lnTo>
                <a:lnTo>
                  <a:pt x="28" y="58"/>
                </a:lnTo>
                <a:lnTo>
                  <a:pt x="19" y="68"/>
                </a:lnTo>
                <a:lnTo>
                  <a:pt x="12" y="69"/>
                </a:lnTo>
                <a:lnTo>
                  <a:pt x="13" y="61"/>
                </a:lnTo>
                <a:lnTo>
                  <a:pt x="4" y="58"/>
                </a:lnTo>
                <a:lnTo>
                  <a:pt x="0" y="42"/>
                </a:lnTo>
                <a:lnTo>
                  <a:pt x="5" y="36"/>
                </a:lnTo>
                <a:lnTo>
                  <a:pt x="0" y="28"/>
                </a:lnTo>
                <a:lnTo>
                  <a:pt x="0" y="23"/>
                </a:lnTo>
                <a:lnTo>
                  <a:pt x="8" y="27"/>
                </a:lnTo>
                <a:lnTo>
                  <a:pt x="16" y="26"/>
                </a:lnTo>
                <a:lnTo>
                  <a:pt x="25" y="19"/>
                </a:lnTo>
                <a:lnTo>
                  <a:pt x="27" y="22"/>
                </a:lnTo>
                <a:lnTo>
                  <a:pt x="35" y="22"/>
                </a:lnTo>
                <a:lnTo>
                  <a:pt x="38" y="13"/>
                </a:lnTo>
                <a:lnTo>
                  <a:pt x="51" y="16"/>
                </a:lnTo>
                <a:lnTo>
                  <a:pt x="58" y="12"/>
                </a:lnTo>
                <a:lnTo>
                  <a:pt x="58" y="4"/>
                </a:lnTo>
                <a:lnTo>
                  <a:pt x="68" y="7"/>
                </a:lnTo>
                <a:lnTo>
                  <a:pt x="70" y="3"/>
                </a:lnTo>
                <a:lnTo>
                  <a:pt x="86" y="0"/>
                </a:lnTo>
                <a:lnTo>
                  <a:pt x="90" y="7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30" name="Freeform 96">
            <a:extLst>
              <a:ext uri="{FF2B5EF4-FFF2-40B4-BE49-F238E27FC236}">
                <a16:creationId xmlns:a16="http://schemas.microsoft.com/office/drawing/2014/main" id="{EF484260-47DC-46C9-B891-0F124364C5F4}"/>
              </a:ext>
            </a:extLst>
          </p:cNvPr>
          <p:cNvSpPr>
            <a:spLocks/>
          </p:cNvSpPr>
          <p:nvPr/>
        </p:nvSpPr>
        <p:spPr bwMode="auto">
          <a:xfrm>
            <a:off x="3454401" y="3806825"/>
            <a:ext cx="60325" cy="26988"/>
          </a:xfrm>
          <a:custGeom>
            <a:avLst/>
            <a:gdLst>
              <a:gd name="T0" fmla="*/ 14 w 38"/>
              <a:gd name="T1" fmla="*/ 0 h 17"/>
              <a:gd name="T2" fmla="*/ 26 w 38"/>
              <a:gd name="T3" fmla="*/ 2 h 17"/>
              <a:gd name="T4" fmla="*/ 35 w 38"/>
              <a:gd name="T5" fmla="*/ 7 h 17"/>
              <a:gd name="T6" fmla="*/ 38 w 38"/>
              <a:gd name="T7" fmla="*/ 13 h 17"/>
              <a:gd name="T8" fmla="*/ 25 w 38"/>
              <a:gd name="T9" fmla="*/ 13 h 17"/>
              <a:gd name="T10" fmla="*/ 19 w 38"/>
              <a:gd name="T11" fmla="*/ 17 h 17"/>
              <a:gd name="T12" fmla="*/ 9 w 38"/>
              <a:gd name="T13" fmla="*/ 13 h 17"/>
              <a:gd name="T14" fmla="*/ 0 w 38"/>
              <a:gd name="T15" fmla="*/ 6 h 17"/>
              <a:gd name="T16" fmla="*/ 2 w 38"/>
              <a:gd name="T17" fmla="*/ 1 h 17"/>
              <a:gd name="T18" fmla="*/ 10 w 38"/>
              <a:gd name="T19" fmla="*/ 0 h 17"/>
              <a:gd name="T20" fmla="*/ 14 w 38"/>
              <a:gd name="T21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" h="17">
                <a:moveTo>
                  <a:pt x="14" y="0"/>
                </a:moveTo>
                <a:lnTo>
                  <a:pt x="26" y="2"/>
                </a:lnTo>
                <a:lnTo>
                  <a:pt x="35" y="7"/>
                </a:lnTo>
                <a:lnTo>
                  <a:pt x="38" y="13"/>
                </a:lnTo>
                <a:lnTo>
                  <a:pt x="25" y="13"/>
                </a:lnTo>
                <a:lnTo>
                  <a:pt x="19" y="17"/>
                </a:lnTo>
                <a:lnTo>
                  <a:pt x="9" y="13"/>
                </a:lnTo>
                <a:lnTo>
                  <a:pt x="0" y="6"/>
                </a:lnTo>
                <a:lnTo>
                  <a:pt x="2" y="1"/>
                </a:lnTo>
                <a:lnTo>
                  <a:pt x="10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32" name="Freeform 97">
            <a:extLst>
              <a:ext uri="{FF2B5EF4-FFF2-40B4-BE49-F238E27FC236}">
                <a16:creationId xmlns:a16="http://schemas.microsoft.com/office/drawing/2014/main" id="{E7C24CEB-DB48-4912-B0B1-A15D902AE3FB}"/>
              </a:ext>
            </a:extLst>
          </p:cNvPr>
          <p:cNvSpPr>
            <a:spLocks/>
          </p:cNvSpPr>
          <p:nvPr/>
        </p:nvSpPr>
        <p:spPr bwMode="auto">
          <a:xfrm>
            <a:off x="6683376" y="3316288"/>
            <a:ext cx="111125" cy="138113"/>
          </a:xfrm>
          <a:custGeom>
            <a:avLst/>
            <a:gdLst>
              <a:gd name="T0" fmla="*/ 5 w 70"/>
              <a:gd name="T1" fmla="*/ 21 h 87"/>
              <a:gd name="T2" fmla="*/ 8 w 70"/>
              <a:gd name="T3" fmla="*/ 14 h 87"/>
              <a:gd name="T4" fmla="*/ 28 w 70"/>
              <a:gd name="T5" fmla="*/ 22 h 87"/>
              <a:gd name="T6" fmla="*/ 60 w 70"/>
              <a:gd name="T7" fmla="*/ 0 h 87"/>
              <a:gd name="T8" fmla="*/ 70 w 70"/>
              <a:gd name="T9" fmla="*/ 26 h 87"/>
              <a:gd name="T10" fmla="*/ 67 w 70"/>
              <a:gd name="T11" fmla="*/ 29 h 87"/>
              <a:gd name="T12" fmla="*/ 33 w 70"/>
              <a:gd name="T13" fmla="*/ 39 h 87"/>
              <a:gd name="T14" fmla="*/ 52 w 70"/>
              <a:gd name="T15" fmla="*/ 60 h 87"/>
              <a:gd name="T16" fmla="*/ 47 w 70"/>
              <a:gd name="T17" fmla="*/ 63 h 87"/>
              <a:gd name="T18" fmla="*/ 45 w 70"/>
              <a:gd name="T19" fmla="*/ 70 h 87"/>
              <a:gd name="T20" fmla="*/ 32 w 70"/>
              <a:gd name="T21" fmla="*/ 73 h 87"/>
              <a:gd name="T22" fmla="*/ 28 w 70"/>
              <a:gd name="T23" fmla="*/ 81 h 87"/>
              <a:gd name="T24" fmla="*/ 21 w 70"/>
              <a:gd name="T25" fmla="*/ 87 h 87"/>
              <a:gd name="T26" fmla="*/ 1 w 70"/>
              <a:gd name="T27" fmla="*/ 84 h 87"/>
              <a:gd name="T28" fmla="*/ 0 w 70"/>
              <a:gd name="T29" fmla="*/ 81 h 87"/>
              <a:gd name="T30" fmla="*/ 6 w 70"/>
              <a:gd name="T31" fmla="*/ 47 h 87"/>
              <a:gd name="T32" fmla="*/ 5 w 70"/>
              <a:gd name="T33" fmla="*/ 39 h 87"/>
              <a:gd name="T34" fmla="*/ 7 w 70"/>
              <a:gd name="T35" fmla="*/ 33 h 87"/>
              <a:gd name="T36" fmla="*/ 5 w 70"/>
              <a:gd name="T37" fmla="*/ 21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0" h="87">
                <a:moveTo>
                  <a:pt x="5" y="21"/>
                </a:moveTo>
                <a:lnTo>
                  <a:pt x="8" y="14"/>
                </a:lnTo>
                <a:lnTo>
                  <a:pt x="28" y="22"/>
                </a:lnTo>
                <a:lnTo>
                  <a:pt x="60" y="0"/>
                </a:lnTo>
                <a:lnTo>
                  <a:pt x="70" y="26"/>
                </a:lnTo>
                <a:lnTo>
                  <a:pt x="67" y="29"/>
                </a:lnTo>
                <a:lnTo>
                  <a:pt x="33" y="39"/>
                </a:lnTo>
                <a:lnTo>
                  <a:pt x="52" y="60"/>
                </a:lnTo>
                <a:lnTo>
                  <a:pt x="47" y="63"/>
                </a:lnTo>
                <a:lnTo>
                  <a:pt x="45" y="70"/>
                </a:lnTo>
                <a:lnTo>
                  <a:pt x="32" y="73"/>
                </a:lnTo>
                <a:lnTo>
                  <a:pt x="28" y="81"/>
                </a:lnTo>
                <a:lnTo>
                  <a:pt x="21" y="87"/>
                </a:lnTo>
                <a:lnTo>
                  <a:pt x="1" y="84"/>
                </a:lnTo>
                <a:lnTo>
                  <a:pt x="0" y="81"/>
                </a:lnTo>
                <a:lnTo>
                  <a:pt x="6" y="47"/>
                </a:lnTo>
                <a:lnTo>
                  <a:pt x="5" y="39"/>
                </a:lnTo>
                <a:lnTo>
                  <a:pt x="7" y="33"/>
                </a:lnTo>
                <a:lnTo>
                  <a:pt x="5" y="21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34" name="Freeform 98">
            <a:extLst>
              <a:ext uri="{FF2B5EF4-FFF2-40B4-BE49-F238E27FC236}">
                <a16:creationId xmlns:a16="http://schemas.microsoft.com/office/drawing/2014/main" id="{790B6FA3-9BF0-4239-A481-75F457C95955}"/>
              </a:ext>
            </a:extLst>
          </p:cNvPr>
          <p:cNvSpPr>
            <a:spLocks/>
          </p:cNvSpPr>
          <p:nvPr/>
        </p:nvSpPr>
        <p:spPr bwMode="auto">
          <a:xfrm>
            <a:off x="9363076" y="3284538"/>
            <a:ext cx="60325" cy="53975"/>
          </a:xfrm>
          <a:custGeom>
            <a:avLst/>
            <a:gdLst>
              <a:gd name="T0" fmla="*/ 33 w 38"/>
              <a:gd name="T1" fmla="*/ 4 h 34"/>
              <a:gd name="T2" fmla="*/ 38 w 38"/>
              <a:gd name="T3" fmla="*/ 11 h 34"/>
              <a:gd name="T4" fmla="*/ 34 w 38"/>
              <a:gd name="T5" fmla="*/ 24 h 34"/>
              <a:gd name="T6" fmla="*/ 24 w 38"/>
              <a:gd name="T7" fmla="*/ 17 h 34"/>
              <a:gd name="T8" fmla="*/ 17 w 38"/>
              <a:gd name="T9" fmla="*/ 22 h 34"/>
              <a:gd name="T10" fmla="*/ 17 w 38"/>
              <a:gd name="T11" fmla="*/ 34 h 34"/>
              <a:gd name="T12" fmla="*/ 4 w 38"/>
              <a:gd name="T13" fmla="*/ 28 h 34"/>
              <a:gd name="T14" fmla="*/ 0 w 38"/>
              <a:gd name="T15" fmla="*/ 18 h 34"/>
              <a:gd name="T16" fmla="*/ 4 w 38"/>
              <a:gd name="T17" fmla="*/ 6 h 34"/>
              <a:gd name="T18" fmla="*/ 15 w 38"/>
              <a:gd name="T19" fmla="*/ 8 h 34"/>
              <a:gd name="T20" fmla="*/ 19 w 38"/>
              <a:gd name="T21" fmla="*/ 0 h 34"/>
              <a:gd name="T22" fmla="*/ 33 w 38"/>
              <a:gd name="T23" fmla="*/ 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8" h="34">
                <a:moveTo>
                  <a:pt x="33" y="4"/>
                </a:moveTo>
                <a:lnTo>
                  <a:pt x="38" y="11"/>
                </a:lnTo>
                <a:lnTo>
                  <a:pt x="34" y="24"/>
                </a:lnTo>
                <a:lnTo>
                  <a:pt x="24" y="17"/>
                </a:lnTo>
                <a:lnTo>
                  <a:pt x="17" y="22"/>
                </a:lnTo>
                <a:lnTo>
                  <a:pt x="17" y="34"/>
                </a:lnTo>
                <a:lnTo>
                  <a:pt x="4" y="28"/>
                </a:lnTo>
                <a:lnTo>
                  <a:pt x="0" y="18"/>
                </a:lnTo>
                <a:lnTo>
                  <a:pt x="4" y="6"/>
                </a:lnTo>
                <a:lnTo>
                  <a:pt x="15" y="8"/>
                </a:lnTo>
                <a:lnTo>
                  <a:pt x="19" y="0"/>
                </a:lnTo>
                <a:lnTo>
                  <a:pt x="33" y="4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36" name="Freeform 99">
            <a:extLst>
              <a:ext uri="{FF2B5EF4-FFF2-40B4-BE49-F238E27FC236}">
                <a16:creationId xmlns:a16="http://schemas.microsoft.com/office/drawing/2014/main" id="{B8037EE8-8C52-47CC-B338-EB13F658D503}"/>
              </a:ext>
            </a:extLst>
          </p:cNvPr>
          <p:cNvSpPr>
            <a:spLocks/>
          </p:cNvSpPr>
          <p:nvPr/>
        </p:nvSpPr>
        <p:spPr bwMode="auto">
          <a:xfrm>
            <a:off x="9283701" y="3054351"/>
            <a:ext cx="276225" cy="339725"/>
          </a:xfrm>
          <a:custGeom>
            <a:avLst/>
            <a:gdLst>
              <a:gd name="T0" fmla="*/ 164 w 174"/>
              <a:gd name="T1" fmla="*/ 87 h 214"/>
              <a:gd name="T2" fmla="*/ 166 w 174"/>
              <a:gd name="T3" fmla="*/ 104 h 214"/>
              <a:gd name="T4" fmla="*/ 174 w 174"/>
              <a:gd name="T5" fmla="*/ 114 h 214"/>
              <a:gd name="T6" fmla="*/ 171 w 174"/>
              <a:gd name="T7" fmla="*/ 129 h 214"/>
              <a:gd name="T8" fmla="*/ 154 w 174"/>
              <a:gd name="T9" fmla="*/ 139 h 214"/>
              <a:gd name="T10" fmla="*/ 124 w 174"/>
              <a:gd name="T11" fmla="*/ 140 h 214"/>
              <a:gd name="T12" fmla="*/ 109 w 174"/>
              <a:gd name="T13" fmla="*/ 163 h 214"/>
              <a:gd name="T14" fmla="*/ 94 w 174"/>
              <a:gd name="T15" fmla="*/ 155 h 214"/>
              <a:gd name="T16" fmla="*/ 87 w 174"/>
              <a:gd name="T17" fmla="*/ 140 h 214"/>
              <a:gd name="T18" fmla="*/ 59 w 174"/>
              <a:gd name="T19" fmla="*/ 145 h 214"/>
              <a:gd name="T20" fmla="*/ 42 w 174"/>
              <a:gd name="T21" fmla="*/ 154 h 214"/>
              <a:gd name="T22" fmla="*/ 22 w 174"/>
              <a:gd name="T23" fmla="*/ 155 h 214"/>
              <a:gd name="T24" fmla="*/ 46 w 174"/>
              <a:gd name="T25" fmla="*/ 170 h 214"/>
              <a:gd name="T26" fmla="*/ 48 w 174"/>
              <a:gd name="T27" fmla="*/ 205 h 214"/>
              <a:gd name="T28" fmla="*/ 40 w 174"/>
              <a:gd name="T29" fmla="*/ 214 h 214"/>
              <a:gd name="T30" fmla="*/ 28 w 174"/>
              <a:gd name="T31" fmla="*/ 206 h 214"/>
              <a:gd name="T32" fmla="*/ 26 w 174"/>
              <a:gd name="T33" fmla="*/ 187 h 214"/>
              <a:gd name="T34" fmla="*/ 12 w 174"/>
              <a:gd name="T35" fmla="*/ 181 h 214"/>
              <a:gd name="T36" fmla="*/ 0 w 174"/>
              <a:gd name="T37" fmla="*/ 167 h 214"/>
              <a:gd name="T38" fmla="*/ 14 w 174"/>
              <a:gd name="T39" fmla="*/ 160 h 214"/>
              <a:gd name="T40" fmla="*/ 17 w 174"/>
              <a:gd name="T41" fmla="*/ 148 h 214"/>
              <a:gd name="T42" fmla="*/ 30 w 174"/>
              <a:gd name="T43" fmla="*/ 137 h 214"/>
              <a:gd name="T44" fmla="*/ 37 w 174"/>
              <a:gd name="T45" fmla="*/ 123 h 214"/>
              <a:gd name="T46" fmla="*/ 68 w 174"/>
              <a:gd name="T47" fmla="*/ 117 h 214"/>
              <a:gd name="T48" fmla="*/ 89 w 174"/>
              <a:gd name="T49" fmla="*/ 121 h 214"/>
              <a:gd name="T50" fmla="*/ 89 w 174"/>
              <a:gd name="T51" fmla="*/ 84 h 214"/>
              <a:gd name="T52" fmla="*/ 106 w 174"/>
              <a:gd name="T53" fmla="*/ 94 h 214"/>
              <a:gd name="T54" fmla="*/ 120 w 174"/>
              <a:gd name="T55" fmla="*/ 73 h 214"/>
              <a:gd name="T56" fmla="*/ 126 w 174"/>
              <a:gd name="T57" fmla="*/ 65 h 214"/>
              <a:gd name="T58" fmla="*/ 123 w 174"/>
              <a:gd name="T59" fmla="*/ 40 h 214"/>
              <a:gd name="T60" fmla="*/ 108 w 174"/>
              <a:gd name="T61" fmla="*/ 17 h 214"/>
              <a:gd name="T62" fmla="*/ 107 w 174"/>
              <a:gd name="T63" fmla="*/ 4 h 214"/>
              <a:gd name="T64" fmla="*/ 123 w 174"/>
              <a:gd name="T65" fmla="*/ 0 h 214"/>
              <a:gd name="T66" fmla="*/ 149 w 174"/>
              <a:gd name="T67" fmla="*/ 29 h 214"/>
              <a:gd name="T68" fmla="*/ 157 w 174"/>
              <a:gd name="T69" fmla="*/ 45 h 214"/>
              <a:gd name="T70" fmla="*/ 153 w 174"/>
              <a:gd name="T71" fmla="*/ 66 h 214"/>
              <a:gd name="T72" fmla="*/ 164 w 174"/>
              <a:gd name="T73" fmla="*/ 87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4" h="214">
                <a:moveTo>
                  <a:pt x="164" y="87"/>
                </a:moveTo>
                <a:lnTo>
                  <a:pt x="166" y="104"/>
                </a:lnTo>
                <a:lnTo>
                  <a:pt x="174" y="114"/>
                </a:lnTo>
                <a:lnTo>
                  <a:pt x="171" y="129"/>
                </a:lnTo>
                <a:lnTo>
                  <a:pt x="154" y="139"/>
                </a:lnTo>
                <a:lnTo>
                  <a:pt x="124" y="140"/>
                </a:lnTo>
                <a:lnTo>
                  <a:pt x="109" y="163"/>
                </a:lnTo>
                <a:lnTo>
                  <a:pt x="94" y="155"/>
                </a:lnTo>
                <a:lnTo>
                  <a:pt x="87" y="140"/>
                </a:lnTo>
                <a:lnTo>
                  <a:pt x="59" y="145"/>
                </a:lnTo>
                <a:lnTo>
                  <a:pt x="42" y="154"/>
                </a:lnTo>
                <a:lnTo>
                  <a:pt x="22" y="155"/>
                </a:lnTo>
                <a:lnTo>
                  <a:pt x="46" y="170"/>
                </a:lnTo>
                <a:lnTo>
                  <a:pt x="48" y="205"/>
                </a:lnTo>
                <a:lnTo>
                  <a:pt x="40" y="214"/>
                </a:lnTo>
                <a:lnTo>
                  <a:pt x="28" y="206"/>
                </a:lnTo>
                <a:lnTo>
                  <a:pt x="26" y="187"/>
                </a:lnTo>
                <a:lnTo>
                  <a:pt x="12" y="181"/>
                </a:lnTo>
                <a:lnTo>
                  <a:pt x="0" y="167"/>
                </a:lnTo>
                <a:lnTo>
                  <a:pt x="14" y="160"/>
                </a:lnTo>
                <a:lnTo>
                  <a:pt x="17" y="148"/>
                </a:lnTo>
                <a:lnTo>
                  <a:pt x="30" y="137"/>
                </a:lnTo>
                <a:lnTo>
                  <a:pt x="37" y="123"/>
                </a:lnTo>
                <a:lnTo>
                  <a:pt x="68" y="117"/>
                </a:lnTo>
                <a:lnTo>
                  <a:pt x="89" y="121"/>
                </a:lnTo>
                <a:lnTo>
                  <a:pt x="89" y="84"/>
                </a:lnTo>
                <a:lnTo>
                  <a:pt x="106" y="94"/>
                </a:lnTo>
                <a:lnTo>
                  <a:pt x="120" y="73"/>
                </a:lnTo>
                <a:lnTo>
                  <a:pt x="126" y="65"/>
                </a:lnTo>
                <a:lnTo>
                  <a:pt x="123" y="40"/>
                </a:lnTo>
                <a:lnTo>
                  <a:pt x="108" y="17"/>
                </a:lnTo>
                <a:lnTo>
                  <a:pt x="107" y="4"/>
                </a:lnTo>
                <a:lnTo>
                  <a:pt x="123" y="0"/>
                </a:lnTo>
                <a:lnTo>
                  <a:pt x="149" y="29"/>
                </a:lnTo>
                <a:lnTo>
                  <a:pt x="157" y="45"/>
                </a:lnTo>
                <a:lnTo>
                  <a:pt x="153" y="66"/>
                </a:lnTo>
                <a:lnTo>
                  <a:pt x="164" y="87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38" name="Freeform 100">
            <a:extLst>
              <a:ext uri="{FF2B5EF4-FFF2-40B4-BE49-F238E27FC236}">
                <a16:creationId xmlns:a16="http://schemas.microsoft.com/office/drawing/2014/main" id="{C07F71CE-70D3-4357-A2BA-2CB6DFF5EAAD}"/>
              </a:ext>
            </a:extLst>
          </p:cNvPr>
          <p:cNvSpPr>
            <a:spLocks/>
          </p:cNvSpPr>
          <p:nvPr/>
        </p:nvSpPr>
        <p:spPr bwMode="auto">
          <a:xfrm>
            <a:off x="9409113" y="2917826"/>
            <a:ext cx="142875" cy="130175"/>
          </a:xfrm>
          <a:custGeom>
            <a:avLst/>
            <a:gdLst>
              <a:gd name="T0" fmla="*/ 51 w 90"/>
              <a:gd name="T1" fmla="*/ 29 h 82"/>
              <a:gd name="T2" fmla="*/ 65 w 90"/>
              <a:gd name="T3" fmla="*/ 33 h 82"/>
              <a:gd name="T4" fmla="*/ 71 w 90"/>
              <a:gd name="T5" fmla="*/ 24 h 82"/>
              <a:gd name="T6" fmla="*/ 90 w 90"/>
              <a:gd name="T7" fmla="*/ 47 h 82"/>
              <a:gd name="T8" fmla="*/ 69 w 90"/>
              <a:gd name="T9" fmla="*/ 53 h 82"/>
              <a:gd name="T10" fmla="*/ 67 w 90"/>
              <a:gd name="T11" fmla="*/ 73 h 82"/>
              <a:gd name="T12" fmla="*/ 32 w 90"/>
              <a:gd name="T13" fmla="*/ 59 h 82"/>
              <a:gd name="T14" fmla="*/ 36 w 90"/>
              <a:gd name="T15" fmla="*/ 82 h 82"/>
              <a:gd name="T16" fmla="*/ 18 w 90"/>
              <a:gd name="T17" fmla="*/ 82 h 82"/>
              <a:gd name="T18" fmla="*/ 3 w 90"/>
              <a:gd name="T19" fmla="*/ 62 h 82"/>
              <a:gd name="T20" fmla="*/ 2 w 90"/>
              <a:gd name="T21" fmla="*/ 46 h 82"/>
              <a:gd name="T22" fmla="*/ 19 w 90"/>
              <a:gd name="T23" fmla="*/ 45 h 82"/>
              <a:gd name="T24" fmla="*/ 6 w 90"/>
              <a:gd name="T25" fmla="*/ 16 h 82"/>
              <a:gd name="T26" fmla="*/ 0 w 90"/>
              <a:gd name="T27" fmla="*/ 0 h 82"/>
              <a:gd name="T28" fmla="*/ 33 w 90"/>
              <a:gd name="T29" fmla="*/ 22 h 82"/>
              <a:gd name="T30" fmla="*/ 51 w 90"/>
              <a:gd name="T31" fmla="*/ 29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90" h="82">
                <a:moveTo>
                  <a:pt x="51" y="29"/>
                </a:moveTo>
                <a:lnTo>
                  <a:pt x="65" y="33"/>
                </a:lnTo>
                <a:lnTo>
                  <a:pt x="71" y="24"/>
                </a:lnTo>
                <a:lnTo>
                  <a:pt x="90" y="47"/>
                </a:lnTo>
                <a:lnTo>
                  <a:pt x="69" y="53"/>
                </a:lnTo>
                <a:lnTo>
                  <a:pt x="67" y="73"/>
                </a:lnTo>
                <a:lnTo>
                  <a:pt x="32" y="59"/>
                </a:lnTo>
                <a:lnTo>
                  <a:pt x="36" y="82"/>
                </a:lnTo>
                <a:lnTo>
                  <a:pt x="18" y="82"/>
                </a:lnTo>
                <a:lnTo>
                  <a:pt x="3" y="62"/>
                </a:lnTo>
                <a:lnTo>
                  <a:pt x="2" y="46"/>
                </a:lnTo>
                <a:lnTo>
                  <a:pt x="19" y="45"/>
                </a:lnTo>
                <a:lnTo>
                  <a:pt x="6" y="16"/>
                </a:lnTo>
                <a:lnTo>
                  <a:pt x="0" y="0"/>
                </a:lnTo>
                <a:lnTo>
                  <a:pt x="33" y="22"/>
                </a:lnTo>
                <a:lnTo>
                  <a:pt x="51" y="29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40" name="Freeform 101">
            <a:extLst>
              <a:ext uri="{FF2B5EF4-FFF2-40B4-BE49-F238E27FC236}">
                <a16:creationId xmlns:a16="http://schemas.microsoft.com/office/drawing/2014/main" id="{278C687D-FD2D-4ECD-91D0-B232C5232A1C}"/>
              </a:ext>
            </a:extLst>
          </p:cNvPr>
          <p:cNvSpPr>
            <a:spLocks/>
          </p:cNvSpPr>
          <p:nvPr/>
        </p:nvSpPr>
        <p:spPr bwMode="auto">
          <a:xfrm>
            <a:off x="6896100" y="2603501"/>
            <a:ext cx="1035050" cy="474663"/>
          </a:xfrm>
          <a:custGeom>
            <a:avLst/>
            <a:gdLst>
              <a:gd name="T0" fmla="*/ 429 w 652"/>
              <a:gd name="T1" fmla="*/ 270 h 299"/>
              <a:gd name="T2" fmla="*/ 408 w 652"/>
              <a:gd name="T3" fmla="*/ 299 h 299"/>
              <a:gd name="T4" fmla="*/ 395 w 652"/>
              <a:gd name="T5" fmla="*/ 289 h 299"/>
              <a:gd name="T6" fmla="*/ 365 w 652"/>
              <a:gd name="T7" fmla="*/ 272 h 299"/>
              <a:gd name="T8" fmla="*/ 352 w 652"/>
              <a:gd name="T9" fmla="*/ 251 h 299"/>
              <a:gd name="T10" fmla="*/ 300 w 652"/>
              <a:gd name="T11" fmla="*/ 237 h 299"/>
              <a:gd name="T12" fmla="*/ 260 w 652"/>
              <a:gd name="T13" fmla="*/ 222 h 299"/>
              <a:gd name="T14" fmla="*/ 215 w 652"/>
              <a:gd name="T15" fmla="*/ 200 h 299"/>
              <a:gd name="T16" fmla="*/ 172 w 652"/>
              <a:gd name="T17" fmla="*/ 210 h 299"/>
              <a:gd name="T18" fmla="*/ 183 w 652"/>
              <a:gd name="T19" fmla="*/ 286 h 299"/>
              <a:gd name="T20" fmla="*/ 155 w 652"/>
              <a:gd name="T21" fmla="*/ 265 h 299"/>
              <a:gd name="T22" fmla="*/ 131 w 652"/>
              <a:gd name="T23" fmla="*/ 276 h 299"/>
              <a:gd name="T24" fmla="*/ 131 w 652"/>
              <a:gd name="T25" fmla="*/ 262 h 299"/>
              <a:gd name="T26" fmla="*/ 106 w 652"/>
              <a:gd name="T27" fmla="*/ 248 h 299"/>
              <a:gd name="T28" fmla="*/ 84 w 652"/>
              <a:gd name="T29" fmla="*/ 224 h 299"/>
              <a:gd name="T30" fmla="*/ 98 w 652"/>
              <a:gd name="T31" fmla="*/ 220 h 299"/>
              <a:gd name="T32" fmla="*/ 108 w 652"/>
              <a:gd name="T33" fmla="*/ 201 h 299"/>
              <a:gd name="T34" fmla="*/ 121 w 652"/>
              <a:gd name="T35" fmla="*/ 184 h 299"/>
              <a:gd name="T36" fmla="*/ 99 w 652"/>
              <a:gd name="T37" fmla="*/ 173 h 299"/>
              <a:gd name="T38" fmla="*/ 67 w 652"/>
              <a:gd name="T39" fmla="*/ 177 h 299"/>
              <a:gd name="T40" fmla="*/ 44 w 652"/>
              <a:gd name="T41" fmla="*/ 178 h 299"/>
              <a:gd name="T42" fmla="*/ 29 w 652"/>
              <a:gd name="T43" fmla="*/ 154 h 299"/>
              <a:gd name="T44" fmla="*/ 0 w 652"/>
              <a:gd name="T45" fmla="*/ 140 h 299"/>
              <a:gd name="T46" fmla="*/ 0 w 652"/>
              <a:gd name="T47" fmla="*/ 121 h 299"/>
              <a:gd name="T48" fmla="*/ 26 w 652"/>
              <a:gd name="T49" fmla="*/ 110 h 299"/>
              <a:gd name="T50" fmla="*/ 51 w 652"/>
              <a:gd name="T51" fmla="*/ 74 h 299"/>
              <a:gd name="T52" fmla="*/ 115 w 652"/>
              <a:gd name="T53" fmla="*/ 87 h 299"/>
              <a:gd name="T54" fmla="*/ 150 w 652"/>
              <a:gd name="T55" fmla="*/ 87 h 299"/>
              <a:gd name="T56" fmla="*/ 199 w 652"/>
              <a:gd name="T57" fmla="*/ 97 h 299"/>
              <a:gd name="T58" fmla="*/ 224 w 652"/>
              <a:gd name="T59" fmla="*/ 92 h 299"/>
              <a:gd name="T60" fmla="*/ 194 w 652"/>
              <a:gd name="T61" fmla="*/ 69 h 299"/>
              <a:gd name="T62" fmla="*/ 201 w 652"/>
              <a:gd name="T63" fmla="*/ 53 h 299"/>
              <a:gd name="T64" fmla="*/ 198 w 652"/>
              <a:gd name="T65" fmla="*/ 34 h 299"/>
              <a:gd name="T66" fmla="*/ 257 w 652"/>
              <a:gd name="T67" fmla="*/ 21 h 299"/>
              <a:gd name="T68" fmla="*/ 298 w 652"/>
              <a:gd name="T69" fmla="*/ 9 h 299"/>
              <a:gd name="T70" fmla="*/ 338 w 652"/>
              <a:gd name="T71" fmla="*/ 5 h 299"/>
              <a:gd name="T72" fmla="*/ 366 w 652"/>
              <a:gd name="T73" fmla="*/ 20 h 299"/>
              <a:gd name="T74" fmla="*/ 393 w 652"/>
              <a:gd name="T75" fmla="*/ 38 h 299"/>
              <a:gd name="T76" fmla="*/ 437 w 652"/>
              <a:gd name="T77" fmla="*/ 18 h 299"/>
              <a:gd name="T78" fmla="*/ 462 w 652"/>
              <a:gd name="T79" fmla="*/ 39 h 299"/>
              <a:gd name="T80" fmla="*/ 524 w 652"/>
              <a:gd name="T81" fmla="*/ 80 h 299"/>
              <a:gd name="T82" fmla="*/ 571 w 652"/>
              <a:gd name="T83" fmla="*/ 86 h 299"/>
              <a:gd name="T84" fmla="*/ 595 w 652"/>
              <a:gd name="T85" fmla="*/ 102 h 299"/>
              <a:gd name="T86" fmla="*/ 619 w 652"/>
              <a:gd name="T87" fmla="*/ 114 h 299"/>
              <a:gd name="T88" fmla="*/ 652 w 652"/>
              <a:gd name="T89" fmla="*/ 124 h 299"/>
              <a:gd name="T90" fmla="*/ 634 w 652"/>
              <a:gd name="T91" fmla="*/ 139 h 299"/>
              <a:gd name="T92" fmla="*/ 637 w 652"/>
              <a:gd name="T93" fmla="*/ 169 h 299"/>
              <a:gd name="T94" fmla="*/ 605 w 652"/>
              <a:gd name="T95" fmla="*/ 199 h 299"/>
              <a:gd name="T96" fmla="*/ 569 w 652"/>
              <a:gd name="T97" fmla="*/ 211 h 299"/>
              <a:gd name="T98" fmla="*/ 588 w 652"/>
              <a:gd name="T99" fmla="*/ 252 h 299"/>
              <a:gd name="T100" fmla="*/ 581 w 652"/>
              <a:gd name="T101" fmla="*/ 261 h 299"/>
              <a:gd name="T102" fmla="*/ 545 w 652"/>
              <a:gd name="T103" fmla="*/ 252 h 299"/>
              <a:gd name="T104" fmla="*/ 512 w 652"/>
              <a:gd name="T105" fmla="*/ 253 h 299"/>
              <a:gd name="T106" fmla="*/ 477 w 652"/>
              <a:gd name="T107" fmla="*/ 249 h 299"/>
              <a:gd name="T108" fmla="*/ 449 w 652"/>
              <a:gd name="T109" fmla="*/ 254 h 299"/>
              <a:gd name="T110" fmla="*/ 438 w 652"/>
              <a:gd name="T111" fmla="*/ 266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52" h="299">
                <a:moveTo>
                  <a:pt x="438" y="266"/>
                </a:moveTo>
                <a:lnTo>
                  <a:pt x="429" y="270"/>
                </a:lnTo>
                <a:lnTo>
                  <a:pt x="412" y="284"/>
                </a:lnTo>
                <a:lnTo>
                  <a:pt x="408" y="299"/>
                </a:lnTo>
                <a:lnTo>
                  <a:pt x="402" y="299"/>
                </a:lnTo>
                <a:lnTo>
                  <a:pt x="395" y="289"/>
                </a:lnTo>
                <a:lnTo>
                  <a:pt x="373" y="288"/>
                </a:lnTo>
                <a:lnTo>
                  <a:pt x="365" y="272"/>
                </a:lnTo>
                <a:lnTo>
                  <a:pt x="357" y="271"/>
                </a:lnTo>
                <a:lnTo>
                  <a:pt x="352" y="251"/>
                </a:lnTo>
                <a:lnTo>
                  <a:pt x="328" y="236"/>
                </a:lnTo>
                <a:lnTo>
                  <a:pt x="300" y="237"/>
                </a:lnTo>
                <a:lnTo>
                  <a:pt x="281" y="240"/>
                </a:lnTo>
                <a:lnTo>
                  <a:pt x="260" y="222"/>
                </a:lnTo>
                <a:lnTo>
                  <a:pt x="245" y="214"/>
                </a:lnTo>
                <a:lnTo>
                  <a:pt x="215" y="200"/>
                </a:lnTo>
                <a:lnTo>
                  <a:pt x="211" y="198"/>
                </a:lnTo>
                <a:lnTo>
                  <a:pt x="172" y="210"/>
                </a:lnTo>
                <a:lnTo>
                  <a:pt x="192" y="285"/>
                </a:lnTo>
                <a:lnTo>
                  <a:pt x="183" y="286"/>
                </a:lnTo>
                <a:lnTo>
                  <a:pt x="168" y="270"/>
                </a:lnTo>
                <a:lnTo>
                  <a:pt x="155" y="265"/>
                </a:lnTo>
                <a:lnTo>
                  <a:pt x="137" y="269"/>
                </a:lnTo>
                <a:lnTo>
                  <a:pt x="131" y="276"/>
                </a:lnTo>
                <a:lnTo>
                  <a:pt x="129" y="271"/>
                </a:lnTo>
                <a:lnTo>
                  <a:pt x="131" y="262"/>
                </a:lnTo>
                <a:lnTo>
                  <a:pt x="127" y="255"/>
                </a:lnTo>
                <a:lnTo>
                  <a:pt x="106" y="248"/>
                </a:lnTo>
                <a:lnTo>
                  <a:pt x="94" y="230"/>
                </a:lnTo>
                <a:lnTo>
                  <a:pt x="84" y="224"/>
                </a:lnTo>
                <a:lnTo>
                  <a:pt x="81" y="218"/>
                </a:lnTo>
                <a:lnTo>
                  <a:pt x="98" y="220"/>
                </a:lnTo>
                <a:lnTo>
                  <a:pt x="95" y="205"/>
                </a:lnTo>
                <a:lnTo>
                  <a:pt x="108" y="201"/>
                </a:lnTo>
                <a:lnTo>
                  <a:pt x="123" y="204"/>
                </a:lnTo>
                <a:lnTo>
                  <a:pt x="121" y="184"/>
                </a:lnTo>
                <a:lnTo>
                  <a:pt x="115" y="172"/>
                </a:lnTo>
                <a:lnTo>
                  <a:pt x="99" y="173"/>
                </a:lnTo>
                <a:lnTo>
                  <a:pt x="84" y="168"/>
                </a:lnTo>
                <a:lnTo>
                  <a:pt x="67" y="177"/>
                </a:lnTo>
                <a:lnTo>
                  <a:pt x="53" y="181"/>
                </a:lnTo>
                <a:lnTo>
                  <a:pt x="44" y="178"/>
                </a:lnTo>
                <a:lnTo>
                  <a:pt x="43" y="167"/>
                </a:lnTo>
                <a:lnTo>
                  <a:pt x="29" y="154"/>
                </a:lnTo>
                <a:lnTo>
                  <a:pt x="17" y="154"/>
                </a:lnTo>
                <a:lnTo>
                  <a:pt x="0" y="140"/>
                </a:lnTo>
                <a:lnTo>
                  <a:pt x="6" y="125"/>
                </a:lnTo>
                <a:lnTo>
                  <a:pt x="0" y="121"/>
                </a:lnTo>
                <a:lnTo>
                  <a:pt x="7" y="99"/>
                </a:lnTo>
                <a:lnTo>
                  <a:pt x="26" y="110"/>
                </a:lnTo>
                <a:lnTo>
                  <a:pt x="25" y="96"/>
                </a:lnTo>
                <a:lnTo>
                  <a:pt x="51" y="74"/>
                </a:lnTo>
                <a:lnTo>
                  <a:pt x="76" y="73"/>
                </a:lnTo>
                <a:lnTo>
                  <a:pt x="115" y="87"/>
                </a:lnTo>
                <a:lnTo>
                  <a:pt x="136" y="95"/>
                </a:lnTo>
                <a:lnTo>
                  <a:pt x="150" y="87"/>
                </a:lnTo>
                <a:lnTo>
                  <a:pt x="175" y="87"/>
                </a:lnTo>
                <a:lnTo>
                  <a:pt x="199" y="97"/>
                </a:lnTo>
                <a:lnTo>
                  <a:pt x="202" y="91"/>
                </a:lnTo>
                <a:lnTo>
                  <a:pt x="224" y="92"/>
                </a:lnTo>
                <a:lnTo>
                  <a:pt x="225" y="82"/>
                </a:lnTo>
                <a:lnTo>
                  <a:pt x="194" y="69"/>
                </a:lnTo>
                <a:lnTo>
                  <a:pt x="206" y="59"/>
                </a:lnTo>
                <a:lnTo>
                  <a:pt x="201" y="53"/>
                </a:lnTo>
                <a:lnTo>
                  <a:pt x="214" y="48"/>
                </a:lnTo>
                <a:lnTo>
                  <a:pt x="198" y="34"/>
                </a:lnTo>
                <a:lnTo>
                  <a:pt x="202" y="28"/>
                </a:lnTo>
                <a:lnTo>
                  <a:pt x="257" y="21"/>
                </a:lnTo>
                <a:lnTo>
                  <a:pt x="263" y="16"/>
                </a:lnTo>
                <a:lnTo>
                  <a:pt x="298" y="9"/>
                </a:lnTo>
                <a:lnTo>
                  <a:pt x="309" y="0"/>
                </a:lnTo>
                <a:lnTo>
                  <a:pt x="338" y="5"/>
                </a:lnTo>
                <a:lnTo>
                  <a:pt x="352" y="25"/>
                </a:lnTo>
                <a:lnTo>
                  <a:pt x="366" y="20"/>
                </a:lnTo>
                <a:lnTo>
                  <a:pt x="389" y="27"/>
                </a:lnTo>
                <a:lnTo>
                  <a:pt x="393" y="38"/>
                </a:lnTo>
                <a:lnTo>
                  <a:pt x="407" y="37"/>
                </a:lnTo>
                <a:lnTo>
                  <a:pt x="437" y="18"/>
                </a:lnTo>
                <a:lnTo>
                  <a:pt x="434" y="24"/>
                </a:lnTo>
                <a:lnTo>
                  <a:pt x="462" y="39"/>
                </a:lnTo>
                <a:lnTo>
                  <a:pt x="520" y="90"/>
                </a:lnTo>
                <a:lnTo>
                  <a:pt x="524" y="80"/>
                </a:lnTo>
                <a:lnTo>
                  <a:pt x="551" y="92"/>
                </a:lnTo>
                <a:lnTo>
                  <a:pt x="571" y="86"/>
                </a:lnTo>
                <a:lnTo>
                  <a:pt x="582" y="90"/>
                </a:lnTo>
                <a:lnTo>
                  <a:pt x="595" y="102"/>
                </a:lnTo>
                <a:lnTo>
                  <a:pt x="608" y="106"/>
                </a:lnTo>
                <a:lnTo>
                  <a:pt x="619" y="114"/>
                </a:lnTo>
                <a:lnTo>
                  <a:pt x="638" y="111"/>
                </a:lnTo>
                <a:lnTo>
                  <a:pt x="652" y="124"/>
                </a:lnTo>
                <a:lnTo>
                  <a:pt x="647" y="137"/>
                </a:lnTo>
                <a:lnTo>
                  <a:pt x="634" y="139"/>
                </a:lnTo>
                <a:lnTo>
                  <a:pt x="642" y="160"/>
                </a:lnTo>
                <a:lnTo>
                  <a:pt x="637" y="169"/>
                </a:lnTo>
                <a:lnTo>
                  <a:pt x="602" y="162"/>
                </a:lnTo>
                <a:lnTo>
                  <a:pt x="605" y="199"/>
                </a:lnTo>
                <a:lnTo>
                  <a:pt x="599" y="203"/>
                </a:lnTo>
                <a:lnTo>
                  <a:pt x="569" y="211"/>
                </a:lnTo>
                <a:lnTo>
                  <a:pt x="597" y="247"/>
                </a:lnTo>
                <a:lnTo>
                  <a:pt x="588" y="252"/>
                </a:lnTo>
                <a:lnTo>
                  <a:pt x="593" y="264"/>
                </a:lnTo>
                <a:lnTo>
                  <a:pt x="581" y="261"/>
                </a:lnTo>
                <a:lnTo>
                  <a:pt x="571" y="254"/>
                </a:lnTo>
                <a:lnTo>
                  <a:pt x="545" y="252"/>
                </a:lnTo>
                <a:lnTo>
                  <a:pt x="517" y="251"/>
                </a:lnTo>
                <a:lnTo>
                  <a:pt x="512" y="253"/>
                </a:lnTo>
                <a:lnTo>
                  <a:pt x="485" y="245"/>
                </a:lnTo>
                <a:lnTo>
                  <a:pt x="477" y="249"/>
                </a:lnTo>
                <a:lnTo>
                  <a:pt x="479" y="261"/>
                </a:lnTo>
                <a:lnTo>
                  <a:pt x="449" y="254"/>
                </a:lnTo>
                <a:lnTo>
                  <a:pt x="439" y="257"/>
                </a:lnTo>
                <a:lnTo>
                  <a:pt x="438" y="266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42" name="Freeform 102">
            <a:extLst>
              <a:ext uri="{FF2B5EF4-FFF2-40B4-BE49-F238E27FC236}">
                <a16:creationId xmlns:a16="http://schemas.microsoft.com/office/drawing/2014/main" id="{54BBAEDA-189F-4B03-BABF-921BCBD4204E}"/>
              </a:ext>
            </a:extLst>
          </p:cNvPr>
          <p:cNvSpPr>
            <a:spLocks/>
          </p:cNvSpPr>
          <p:nvPr/>
        </p:nvSpPr>
        <p:spPr bwMode="auto">
          <a:xfrm>
            <a:off x="6694488" y="4235450"/>
            <a:ext cx="231775" cy="336550"/>
          </a:xfrm>
          <a:custGeom>
            <a:avLst/>
            <a:gdLst>
              <a:gd name="T0" fmla="*/ 131 w 146"/>
              <a:gd name="T1" fmla="*/ 132 h 212"/>
              <a:gd name="T2" fmla="*/ 141 w 146"/>
              <a:gd name="T3" fmla="*/ 149 h 212"/>
              <a:gd name="T4" fmla="*/ 128 w 146"/>
              <a:gd name="T5" fmla="*/ 158 h 212"/>
              <a:gd name="T6" fmla="*/ 124 w 146"/>
              <a:gd name="T7" fmla="*/ 166 h 212"/>
              <a:gd name="T8" fmla="*/ 117 w 146"/>
              <a:gd name="T9" fmla="*/ 168 h 212"/>
              <a:gd name="T10" fmla="*/ 114 w 146"/>
              <a:gd name="T11" fmla="*/ 183 h 212"/>
              <a:gd name="T12" fmla="*/ 108 w 146"/>
              <a:gd name="T13" fmla="*/ 191 h 212"/>
              <a:gd name="T14" fmla="*/ 104 w 146"/>
              <a:gd name="T15" fmla="*/ 205 h 212"/>
              <a:gd name="T16" fmla="*/ 97 w 146"/>
              <a:gd name="T17" fmla="*/ 212 h 212"/>
              <a:gd name="T18" fmla="*/ 71 w 146"/>
              <a:gd name="T19" fmla="*/ 191 h 212"/>
              <a:gd name="T20" fmla="*/ 70 w 146"/>
              <a:gd name="T21" fmla="*/ 179 h 212"/>
              <a:gd name="T22" fmla="*/ 3 w 146"/>
              <a:gd name="T23" fmla="*/ 136 h 212"/>
              <a:gd name="T24" fmla="*/ 0 w 146"/>
              <a:gd name="T25" fmla="*/ 134 h 212"/>
              <a:gd name="T26" fmla="*/ 0 w 146"/>
              <a:gd name="T27" fmla="*/ 112 h 212"/>
              <a:gd name="T28" fmla="*/ 5 w 146"/>
              <a:gd name="T29" fmla="*/ 104 h 212"/>
              <a:gd name="T30" fmla="*/ 14 w 146"/>
              <a:gd name="T31" fmla="*/ 90 h 212"/>
              <a:gd name="T32" fmla="*/ 21 w 146"/>
              <a:gd name="T33" fmla="*/ 75 h 212"/>
              <a:gd name="T34" fmla="*/ 13 w 146"/>
              <a:gd name="T35" fmla="*/ 51 h 212"/>
              <a:gd name="T36" fmla="*/ 11 w 146"/>
              <a:gd name="T37" fmla="*/ 41 h 212"/>
              <a:gd name="T38" fmla="*/ 2 w 146"/>
              <a:gd name="T39" fmla="*/ 26 h 212"/>
              <a:gd name="T40" fmla="*/ 13 w 146"/>
              <a:gd name="T41" fmla="*/ 14 h 212"/>
              <a:gd name="T42" fmla="*/ 25 w 146"/>
              <a:gd name="T43" fmla="*/ 0 h 212"/>
              <a:gd name="T44" fmla="*/ 35 w 146"/>
              <a:gd name="T45" fmla="*/ 4 h 212"/>
              <a:gd name="T46" fmla="*/ 35 w 146"/>
              <a:gd name="T47" fmla="*/ 15 h 212"/>
              <a:gd name="T48" fmla="*/ 41 w 146"/>
              <a:gd name="T49" fmla="*/ 22 h 212"/>
              <a:gd name="T50" fmla="*/ 54 w 146"/>
              <a:gd name="T51" fmla="*/ 22 h 212"/>
              <a:gd name="T52" fmla="*/ 77 w 146"/>
              <a:gd name="T53" fmla="*/ 40 h 212"/>
              <a:gd name="T54" fmla="*/ 83 w 146"/>
              <a:gd name="T55" fmla="*/ 40 h 212"/>
              <a:gd name="T56" fmla="*/ 88 w 146"/>
              <a:gd name="T57" fmla="*/ 39 h 212"/>
              <a:gd name="T58" fmla="*/ 92 w 146"/>
              <a:gd name="T59" fmla="*/ 42 h 212"/>
              <a:gd name="T60" fmla="*/ 104 w 146"/>
              <a:gd name="T61" fmla="*/ 43 h 212"/>
              <a:gd name="T62" fmla="*/ 109 w 146"/>
              <a:gd name="T63" fmla="*/ 35 h 212"/>
              <a:gd name="T64" fmla="*/ 126 w 146"/>
              <a:gd name="T65" fmla="*/ 26 h 212"/>
              <a:gd name="T66" fmla="*/ 133 w 146"/>
              <a:gd name="T67" fmla="*/ 33 h 212"/>
              <a:gd name="T68" fmla="*/ 146 w 146"/>
              <a:gd name="T69" fmla="*/ 33 h 212"/>
              <a:gd name="T70" fmla="*/ 130 w 146"/>
              <a:gd name="T71" fmla="*/ 56 h 212"/>
              <a:gd name="T72" fmla="*/ 131 w 146"/>
              <a:gd name="T73" fmla="*/ 132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6" h="212">
                <a:moveTo>
                  <a:pt x="131" y="132"/>
                </a:moveTo>
                <a:lnTo>
                  <a:pt x="141" y="149"/>
                </a:lnTo>
                <a:lnTo>
                  <a:pt x="128" y="158"/>
                </a:lnTo>
                <a:lnTo>
                  <a:pt x="124" y="166"/>
                </a:lnTo>
                <a:lnTo>
                  <a:pt x="117" y="168"/>
                </a:lnTo>
                <a:lnTo>
                  <a:pt x="114" y="183"/>
                </a:lnTo>
                <a:lnTo>
                  <a:pt x="108" y="191"/>
                </a:lnTo>
                <a:lnTo>
                  <a:pt x="104" y="205"/>
                </a:lnTo>
                <a:lnTo>
                  <a:pt x="97" y="212"/>
                </a:lnTo>
                <a:lnTo>
                  <a:pt x="71" y="191"/>
                </a:lnTo>
                <a:lnTo>
                  <a:pt x="70" y="179"/>
                </a:lnTo>
                <a:lnTo>
                  <a:pt x="3" y="136"/>
                </a:lnTo>
                <a:lnTo>
                  <a:pt x="0" y="134"/>
                </a:lnTo>
                <a:lnTo>
                  <a:pt x="0" y="112"/>
                </a:lnTo>
                <a:lnTo>
                  <a:pt x="5" y="104"/>
                </a:lnTo>
                <a:lnTo>
                  <a:pt x="14" y="90"/>
                </a:lnTo>
                <a:lnTo>
                  <a:pt x="21" y="75"/>
                </a:lnTo>
                <a:lnTo>
                  <a:pt x="13" y="51"/>
                </a:lnTo>
                <a:lnTo>
                  <a:pt x="11" y="41"/>
                </a:lnTo>
                <a:lnTo>
                  <a:pt x="2" y="26"/>
                </a:lnTo>
                <a:lnTo>
                  <a:pt x="13" y="14"/>
                </a:lnTo>
                <a:lnTo>
                  <a:pt x="25" y="0"/>
                </a:lnTo>
                <a:lnTo>
                  <a:pt x="35" y="4"/>
                </a:lnTo>
                <a:lnTo>
                  <a:pt x="35" y="15"/>
                </a:lnTo>
                <a:lnTo>
                  <a:pt x="41" y="22"/>
                </a:lnTo>
                <a:lnTo>
                  <a:pt x="54" y="22"/>
                </a:lnTo>
                <a:lnTo>
                  <a:pt x="77" y="40"/>
                </a:lnTo>
                <a:lnTo>
                  <a:pt x="83" y="40"/>
                </a:lnTo>
                <a:lnTo>
                  <a:pt x="88" y="39"/>
                </a:lnTo>
                <a:lnTo>
                  <a:pt x="92" y="42"/>
                </a:lnTo>
                <a:lnTo>
                  <a:pt x="104" y="43"/>
                </a:lnTo>
                <a:lnTo>
                  <a:pt x="109" y="35"/>
                </a:lnTo>
                <a:lnTo>
                  <a:pt x="126" y="26"/>
                </a:lnTo>
                <a:lnTo>
                  <a:pt x="133" y="33"/>
                </a:lnTo>
                <a:lnTo>
                  <a:pt x="146" y="33"/>
                </a:lnTo>
                <a:lnTo>
                  <a:pt x="130" y="56"/>
                </a:lnTo>
                <a:lnTo>
                  <a:pt x="131" y="132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44" name="Freeform 103">
            <a:extLst>
              <a:ext uri="{FF2B5EF4-FFF2-40B4-BE49-F238E27FC236}">
                <a16:creationId xmlns:a16="http://schemas.microsoft.com/office/drawing/2014/main" id="{8CF38B83-077A-4BE9-8619-35921767B91A}"/>
              </a:ext>
            </a:extLst>
          </p:cNvPr>
          <p:cNvSpPr>
            <a:spLocks/>
          </p:cNvSpPr>
          <p:nvPr/>
        </p:nvSpPr>
        <p:spPr bwMode="auto">
          <a:xfrm>
            <a:off x="7573963" y="2992438"/>
            <a:ext cx="263525" cy="130175"/>
          </a:xfrm>
          <a:custGeom>
            <a:avLst/>
            <a:gdLst>
              <a:gd name="T0" fmla="*/ 11 w 166"/>
              <a:gd name="T1" fmla="*/ 21 h 82"/>
              <a:gd name="T2" fmla="*/ 12 w 166"/>
              <a:gd name="T3" fmla="*/ 12 h 82"/>
              <a:gd name="T4" fmla="*/ 22 w 166"/>
              <a:gd name="T5" fmla="*/ 9 h 82"/>
              <a:gd name="T6" fmla="*/ 52 w 166"/>
              <a:gd name="T7" fmla="*/ 16 h 82"/>
              <a:gd name="T8" fmla="*/ 50 w 166"/>
              <a:gd name="T9" fmla="*/ 4 h 82"/>
              <a:gd name="T10" fmla="*/ 58 w 166"/>
              <a:gd name="T11" fmla="*/ 0 h 82"/>
              <a:gd name="T12" fmla="*/ 85 w 166"/>
              <a:gd name="T13" fmla="*/ 8 h 82"/>
              <a:gd name="T14" fmla="*/ 90 w 166"/>
              <a:gd name="T15" fmla="*/ 6 h 82"/>
              <a:gd name="T16" fmla="*/ 118 w 166"/>
              <a:gd name="T17" fmla="*/ 7 h 82"/>
              <a:gd name="T18" fmla="*/ 144 w 166"/>
              <a:gd name="T19" fmla="*/ 9 h 82"/>
              <a:gd name="T20" fmla="*/ 154 w 166"/>
              <a:gd name="T21" fmla="*/ 16 h 82"/>
              <a:gd name="T22" fmla="*/ 166 w 166"/>
              <a:gd name="T23" fmla="*/ 19 h 82"/>
              <a:gd name="T24" fmla="*/ 165 w 166"/>
              <a:gd name="T25" fmla="*/ 24 h 82"/>
              <a:gd name="T26" fmla="*/ 142 w 166"/>
              <a:gd name="T27" fmla="*/ 35 h 82"/>
              <a:gd name="T28" fmla="*/ 139 w 166"/>
              <a:gd name="T29" fmla="*/ 43 h 82"/>
              <a:gd name="T30" fmla="*/ 118 w 166"/>
              <a:gd name="T31" fmla="*/ 46 h 82"/>
              <a:gd name="T32" fmla="*/ 116 w 166"/>
              <a:gd name="T33" fmla="*/ 58 h 82"/>
              <a:gd name="T34" fmla="*/ 97 w 166"/>
              <a:gd name="T35" fmla="*/ 56 h 82"/>
              <a:gd name="T36" fmla="*/ 87 w 166"/>
              <a:gd name="T37" fmla="*/ 60 h 82"/>
              <a:gd name="T38" fmla="*/ 74 w 166"/>
              <a:gd name="T39" fmla="*/ 70 h 82"/>
              <a:gd name="T40" fmla="*/ 77 w 166"/>
              <a:gd name="T41" fmla="*/ 74 h 82"/>
              <a:gd name="T42" fmla="*/ 74 w 166"/>
              <a:gd name="T43" fmla="*/ 79 h 82"/>
              <a:gd name="T44" fmla="*/ 43 w 166"/>
              <a:gd name="T45" fmla="*/ 82 h 82"/>
              <a:gd name="T46" fmla="*/ 20 w 166"/>
              <a:gd name="T47" fmla="*/ 76 h 82"/>
              <a:gd name="T48" fmla="*/ 2 w 166"/>
              <a:gd name="T49" fmla="*/ 77 h 82"/>
              <a:gd name="T50" fmla="*/ 0 w 166"/>
              <a:gd name="T51" fmla="*/ 65 h 82"/>
              <a:gd name="T52" fmla="*/ 20 w 166"/>
              <a:gd name="T53" fmla="*/ 69 h 82"/>
              <a:gd name="T54" fmla="*/ 24 w 166"/>
              <a:gd name="T55" fmla="*/ 62 h 82"/>
              <a:gd name="T56" fmla="*/ 37 w 166"/>
              <a:gd name="T57" fmla="*/ 64 h 82"/>
              <a:gd name="T58" fmla="*/ 55 w 166"/>
              <a:gd name="T59" fmla="*/ 49 h 82"/>
              <a:gd name="T60" fmla="*/ 31 w 166"/>
              <a:gd name="T61" fmla="*/ 39 h 82"/>
              <a:gd name="T62" fmla="*/ 21 w 166"/>
              <a:gd name="T63" fmla="*/ 44 h 82"/>
              <a:gd name="T64" fmla="*/ 6 w 166"/>
              <a:gd name="T65" fmla="*/ 36 h 82"/>
              <a:gd name="T66" fmla="*/ 16 w 166"/>
              <a:gd name="T67" fmla="*/ 23 h 82"/>
              <a:gd name="T68" fmla="*/ 11 w 166"/>
              <a:gd name="T69" fmla="*/ 2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6" h="82">
                <a:moveTo>
                  <a:pt x="11" y="21"/>
                </a:moveTo>
                <a:lnTo>
                  <a:pt x="12" y="12"/>
                </a:lnTo>
                <a:lnTo>
                  <a:pt x="22" y="9"/>
                </a:lnTo>
                <a:lnTo>
                  <a:pt x="52" y="16"/>
                </a:lnTo>
                <a:lnTo>
                  <a:pt x="50" y="4"/>
                </a:lnTo>
                <a:lnTo>
                  <a:pt x="58" y="0"/>
                </a:lnTo>
                <a:lnTo>
                  <a:pt x="85" y="8"/>
                </a:lnTo>
                <a:lnTo>
                  <a:pt x="90" y="6"/>
                </a:lnTo>
                <a:lnTo>
                  <a:pt x="118" y="7"/>
                </a:lnTo>
                <a:lnTo>
                  <a:pt x="144" y="9"/>
                </a:lnTo>
                <a:lnTo>
                  <a:pt x="154" y="16"/>
                </a:lnTo>
                <a:lnTo>
                  <a:pt x="166" y="19"/>
                </a:lnTo>
                <a:lnTo>
                  <a:pt x="165" y="24"/>
                </a:lnTo>
                <a:lnTo>
                  <a:pt x="142" y="35"/>
                </a:lnTo>
                <a:lnTo>
                  <a:pt x="139" y="43"/>
                </a:lnTo>
                <a:lnTo>
                  <a:pt x="118" y="46"/>
                </a:lnTo>
                <a:lnTo>
                  <a:pt x="116" y="58"/>
                </a:lnTo>
                <a:lnTo>
                  <a:pt x="97" y="56"/>
                </a:lnTo>
                <a:lnTo>
                  <a:pt x="87" y="60"/>
                </a:lnTo>
                <a:lnTo>
                  <a:pt x="74" y="70"/>
                </a:lnTo>
                <a:lnTo>
                  <a:pt x="77" y="74"/>
                </a:lnTo>
                <a:lnTo>
                  <a:pt x="74" y="79"/>
                </a:lnTo>
                <a:lnTo>
                  <a:pt x="43" y="82"/>
                </a:lnTo>
                <a:lnTo>
                  <a:pt x="20" y="76"/>
                </a:lnTo>
                <a:lnTo>
                  <a:pt x="2" y="77"/>
                </a:lnTo>
                <a:lnTo>
                  <a:pt x="0" y="65"/>
                </a:lnTo>
                <a:lnTo>
                  <a:pt x="20" y="69"/>
                </a:lnTo>
                <a:lnTo>
                  <a:pt x="24" y="62"/>
                </a:lnTo>
                <a:lnTo>
                  <a:pt x="37" y="64"/>
                </a:lnTo>
                <a:lnTo>
                  <a:pt x="55" y="49"/>
                </a:lnTo>
                <a:lnTo>
                  <a:pt x="31" y="39"/>
                </a:lnTo>
                <a:lnTo>
                  <a:pt x="21" y="44"/>
                </a:lnTo>
                <a:lnTo>
                  <a:pt x="6" y="36"/>
                </a:lnTo>
                <a:lnTo>
                  <a:pt x="16" y="23"/>
                </a:lnTo>
                <a:lnTo>
                  <a:pt x="11" y="21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46" name="Freeform 104">
            <a:extLst>
              <a:ext uri="{FF2B5EF4-FFF2-40B4-BE49-F238E27FC236}">
                <a16:creationId xmlns:a16="http://schemas.microsoft.com/office/drawing/2014/main" id="{498E848A-5CE6-472B-A81B-A6B5301786CD}"/>
              </a:ext>
            </a:extLst>
          </p:cNvPr>
          <p:cNvSpPr>
            <a:spLocks/>
          </p:cNvSpPr>
          <p:nvPr/>
        </p:nvSpPr>
        <p:spPr bwMode="auto">
          <a:xfrm>
            <a:off x="8667750" y="3937000"/>
            <a:ext cx="153988" cy="134938"/>
          </a:xfrm>
          <a:custGeom>
            <a:avLst/>
            <a:gdLst>
              <a:gd name="T0" fmla="*/ 27 w 97"/>
              <a:gd name="T1" fmla="*/ 81 h 85"/>
              <a:gd name="T2" fmla="*/ 18 w 97"/>
              <a:gd name="T3" fmla="*/ 71 h 85"/>
              <a:gd name="T4" fmla="*/ 7 w 97"/>
              <a:gd name="T5" fmla="*/ 49 h 85"/>
              <a:gd name="T6" fmla="*/ 0 w 97"/>
              <a:gd name="T7" fmla="*/ 24 h 85"/>
              <a:gd name="T8" fmla="*/ 10 w 97"/>
              <a:gd name="T9" fmla="*/ 7 h 85"/>
              <a:gd name="T10" fmla="*/ 33 w 97"/>
              <a:gd name="T11" fmla="*/ 3 h 85"/>
              <a:gd name="T12" fmla="*/ 51 w 97"/>
              <a:gd name="T13" fmla="*/ 6 h 85"/>
              <a:gd name="T14" fmla="*/ 67 w 97"/>
              <a:gd name="T15" fmla="*/ 14 h 85"/>
              <a:gd name="T16" fmla="*/ 73 w 97"/>
              <a:gd name="T17" fmla="*/ 0 h 85"/>
              <a:gd name="T18" fmla="*/ 90 w 97"/>
              <a:gd name="T19" fmla="*/ 7 h 85"/>
              <a:gd name="T20" fmla="*/ 96 w 97"/>
              <a:gd name="T21" fmla="*/ 21 h 85"/>
              <a:gd name="T22" fmla="*/ 97 w 97"/>
              <a:gd name="T23" fmla="*/ 46 h 85"/>
              <a:gd name="T24" fmla="*/ 68 w 97"/>
              <a:gd name="T25" fmla="*/ 62 h 85"/>
              <a:gd name="T26" fmla="*/ 77 w 97"/>
              <a:gd name="T27" fmla="*/ 75 h 85"/>
              <a:gd name="T28" fmla="*/ 58 w 97"/>
              <a:gd name="T29" fmla="*/ 76 h 85"/>
              <a:gd name="T30" fmla="*/ 42 w 97"/>
              <a:gd name="T31" fmla="*/ 85 h 85"/>
              <a:gd name="T32" fmla="*/ 27 w 97"/>
              <a:gd name="T33" fmla="*/ 81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85">
                <a:moveTo>
                  <a:pt x="27" y="81"/>
                </a:moveTo>
                <a:lnTo>
                  <a:pt x="18" y="71"/>
                </a:lnTo>
                <a:lnTo>
                  <a:pt x="7" y="49"/>
                </a:lnTo>
                <a:lnTo>
                  <a:pt x="0" y="24"/>
                </a:lnTo>
                <a:lnTo>
                  <a:pt x="10" y="7"/>
                </a:lnTo>
                <a:lnTo>
                  <a:pt x="33" y="3"/>
                </a:lnTo>
                <a:lnTo>
                  <a:pt x="51" y="6"/>
                </a:lnTo>
                <a:lnTo>
                  <a:pt x="67" y="14"/>
                </a:lnTo>
                <a:lnTo>
                  <a:pt x="73" y="0"/>
                </a:lnTo>
                <a:lnTo>
                  <a:pt x="90" y="7"/>
                </a:lnTo>
                <a:lnTo>
                  <a:pt x="96" y="21"/>
                </a:lnTo>
                <a:lnTo>
                  <a:pt x="97" y="46"/>
                </a:lnTo>
                <a:lnTo>
                  <a:pt x="68" y="62"/>
                </a:lnTo>
                <a:lnTo>
                  <a:pt x="77" y="75"/>
                </a:lnTo>
                <a:lnTo>
                  <a:pt x="58" y="76"/>
                </a:lnTo>
                <a:lnTo>
                  <a:pt x="42" y="85"/>
                </a:lnTo>
                <a:lnTo>
                  <a:pt x="27" y="81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48" name="Freeform 105">
            <a:extLst>
              <a:ext uri="{FF2B5EF4-FFF2-40B4-BE49-F238E27FC236}">
                <a16:creationId xmlns:a16="http://schemas.microsoft.com/office/drawing/2014/main" id="{8B8E89C2-B347-424A-A9B6-B6A21A54C995}"/>
              </a:ext>
            </a:extLst>
          </p:cNvPr>
          <p:cNvSpPr>
            <a:spLocks/>
          </p:cNvSpPr>
          <p:nvPr/>
        </p:nvSpPr>
        <p:spPr bwMode="auto">
          <a:xfrm>
            <a:off x="9131300" y="3144838"/>
            <a:ext cx="122238" cy="138113"/>
          </a:xfrm>
          <a:custGeom>
            <a:avLst/>
            <a:gdLst>
              <a:gd name="T0" fmla="*/ 29 w 77"/>
              <a:gd name="T1" fmla="*/ 0 h 87"/>
              <a:gd name="T2" fmla="*/ 55 w 77"/>
              <a:gd name="T3" fmla="*/ 24 h 87"/>
              <a:gd name="T4" fmla="*/ 66 w 77"/>
              <a:gd name="T5" fmla="*/ 38 h 87"/>
              <a:gd name="T6" fmla="*/ 77 w 77"/>
              <a:gd name="T7" fmla="*/ 62 h 87"/>
              <a:gd name="T8" fmla="*/ 75 w 77"/>
              <a:gd name="T9" fmla="*/ 73 h 87"/>
              <a:gd name="T10" fmla="*/ 61 w 77"/>
              <a:gd name="T11" fmla="*/ 77 h 87"/>
              <a:gd name="T12" fmla="*/ 51 w 77"/>
              <a:gd name="T13" fmla="*/ 85 h 87"/>
              <a:gd name="T14" fmla="*/ 36 w 77"/>
              <a:gd name="T15" fmla="*/ 87 h 87"/>
              <a:gd name="T16" fmla="*/ 29 w 77"/>
              <a:gd name="T17" fmla="*/ 76 h 87"/>
              <a:gd name="T18" fmla="*/ 26 w 77"/>
              <a:gd name="T19" fmla="*/ 61 h 87"/>
              <a:gd name="T20" fmla="*/ 9 w 77"/>
              <a:gd name="T21" fmla="*/ 39 h 87"/>
              <a:gd name="T22" fmla="*/ 20 w 77"/>
              <a:gd name="T23" fmla="*/ 35 h 87"/>
              <a:gd name="T24" fmla="*/ 0 w 77"/>
              <a:gd name="T25" fmla="*/ 18 h 87"/>
              <a:gd name="T26" fmla="*/ 1 w 77"/>
              <a:gd name="T27" fmla="*/ 16 h 87"/>
              <a:gd name="T28" fmla="*/ 8 w 77"/>
              <a:gd name="T29" fmla="*/ 17 h 87"/>
              <a:gd name="T30" fmla="*/ 11 w 77"/>
              <a:gd name="T31" fmla="*/ 7 h 87"/>
              <a:gd name="T32" fmla="*/ 22 w 77"/>
              <a:gd name="T33" fmla="*/ 6 h 87"/>
              <a:gd name="T34" fmla="*/ 29 w 77"/>
              <a:gd name="T35" fmla="*/ 5 h 87"/>
              <a:gd name="T36" fmla="*/ 29 w 77"/>
              <a:gd name="T37" fmla="*/ 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7" h="87">
                <a:moveTo>
                  <a:pt x="29" y="0"/>
                </a:moveTo>
                <a:lnTo>
                  <a:pt x="55" y="24"/>
                </a:lnTo>
                <a:lnTo>
                  <a:pt x="66" y="38"/>
                </a:lnTo>
                <a:lnTo>
                  <a:pt x="77" y="62"/>
                </a:lnTo>
                <a:lnTo>
                  <a:pt x="75" y="73"/>
                </a:lnTo>
                <a:lnTo>
                  <a:pt x="61" y="77"/>
                </a:lnTo>
                <a:lnTo>
                  <a:pt x="51" y="85"/>
                </a:lnTo>
                <a:lnTo>
                  <a:pt x="36" y="87"/>
                </a:lnTo>
                <a:lnTo>
                  <a:pt x="29" y="76"/>
                </a:lnTo>
                <a:lnTo>
                  <a:pt x="26" y="61"/>
                </a:lnTo>
                <a:lnTo>
                  <a:pt x="9" y="39"/>
                </a:lnTo>
                <a:lnTo>
                  <a:pt x="20" y="35"/>
                </a:lnTo>
                <a:lnTo>
                  <a:pt x="0" y="18"/>
                </a:lnTo>
                <a:lnTo>
                  <a:pt x="1" y="16"/>
                </a:lnTo>
                <a:lnTo>
                  <a:pt x="8" y="17"/>
                </a:lnTo>
                <a:lnTo>
                  <a:pt x="11" y="7"/>
                </a:lnTo>
                <a:lnTo>
                  <a:pt x="22" y="6"/>
                </a:lnTo>
                <a:lnTo>
                  <a:pt x="29" y="5"/>
                </a:lnTo>
                <a:lnTo>
                  <a:pt x="29" y="0"/>
                </a:lnTo>
                <a:close/>
              </a:path>
            </a:pathLst>
          </a:custGeom>
          <a:solidFill>
            <a:srgbClr val="FF0000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50" name="Freeform 106">
            <a:extLst>
              <a:ext uri="{FF2B5EF4-FFF2-40B4-BE49-F238E27FC236}">
                <a16:creationId xmlns:a16="http://schemas.microsoft.com/office/drawing/2014/main" id="{2CDB1A15-0816-4D9A-9D93-A6300C61C802}"/>
              </a:ext>
            </a:extLst>
          </p:cNvPr>
          <p:cNvSpPr>
            <a:spLocks/>
          </p:cNvSpPr>
          <p:nvPr/>
        </p:nvSpPr>
        <p:spPr bwMode="auto">
          <a:xfrm>
            <a:off x="6238875" y="2992437"/>
            <a:ext cx="44450" cy="46038"/>
          </a:xfrm>
          <a:custGeom>
            <a:avLst/>
            <a:gdLst>
              <a:gd name="T0" fmla="*/ 12 w 28"/>
              <a:gd name="T1" fmla="*/ 25 h 29"/>
              <a:gd name="T2" fmla="*/ 12 w 28"/>
              <a:gd name="T3" fmla="*/ 29 h 29"/>
              <a:gd name="T4" fmla="*/ 10 w 28"/>
              <a:gd name="T5" fmla="*/ 29 h 29"/>
              <a:gd name="T6" fmla="*/ 8 w 28"/>
              <a:gd name="T7" fmla="*/ 22 h 29"/>
              <a:gd name="T8" fmla="*/ 4 w 28"/>
              <a:gd name="T9" fmla="*/ 20 h 29"/>
              <a:gd name="T10" fmla="*/ 0 w 28"/>
              <a:gd name="T11" fmla="*/ 14 h 29"/>
              <a:gd name="T12" fmla="*/ 2 w 28"/>
              <a:gd name="T13" fmla="*/ 9 h 29"/>
              <a:gd name="T14" fmla="*/ 6 w 28"/>
              <a:gd name="T15" fmla="*/ 8 h 29"/>
              <a:gd name="T16" fmla="*/ 8 w 28"/>
              <a:gd name="T17" fmla="*/ 1 h 29"/>
              <a:gd name="T18" fmla="*/ 11 w 28"/>
              <a:gd name="T19" fmla="*/ 0 h 29"/>
              <a:gd name="T20" fmla="*/ 13 w 28"/>
              <a:gd name="T21" fmla="*/ 3 h 29"/>
              <a:gd name="T22" fmla="*/ 17 w 28"/>
              <a:gd name="T23" fmla="*/ 4 h 29"/>
              <a:gd name="T24" fmla="*/ 19 w 28"/>
              <a:gd name="T25" fmla="*/ 7 h 29"/>
              <a:gd name="T26" fmla="*/ 22 w 28"/>
              <a:gd name="T27" fmla="*/ 8 h 29"/>
              <a:gd name="T28" fmla="*/ 26 w 28"/>
              <a:gd name="T29" fmla="*/ 12 h 29"/>
              <a:gd name="T30" fmla="*/ 28 w 28"/>
              <a:gd name="T31" fmla="*/ 12 h 29"/>
              <a:gd name="T32" fmla="*/ 27 w 28"/>
              <a:gd name="T33" fmla="*/ 17 h 29"/>
              <a:gd name="T34" fmla="*/ 25 w 28"/>
              <a:gd name="T35" fmla="*/ 20 h 29"/>
              <a:gd name="T36" fmla="*/ 25 w 28"/>
              <a:gd name="T37" fmla="*/ 21 h 29"/>
              <a:gd name="T38" fmla="*/ 22 w 28"/>
              <a:gd name="T39" fmla="*/ 22 h 29"/>
              <a:gd name="T40" fmla="*/ 12 w 28"/>
              <a:gd name="T41" fmla="*/ 25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8" h="29">
                <a:moveTo>
                  <a:pt x="12" y="25"/>
                </a:moveTo>
                <a:lnTo>
                  <a:pt x="12" y="29"/>
                </a:lnTo>
                <a:lnTo>
                  <a:pt x="10" y="29"/>
                </a:lnTo>
                <a:lnTo>
                  <a:pt x="8" y="22"/>
                </a:lnTo>
                <a:lnTo>
                  <a:pt x="4" y="20"/>
                </a:lnTo>
                <a:lnTo>
                  <a:pt x="0" y="14"/>
                </a:lnTo>
                <a:lnTo>
                  <a:pt x="2" y="9"/>
                </a:lnTo>
                <a:lnTo>
                  <a:pt x="6" y="8"/>
                </a:lnTo>
                <a:lnTo>
                  <a:pt x="8" y="1"/>
                </a:lnTo>
                <a:lnTo>
                  <a:pt x="11" y="0"/>
                </a:lnTo>
                <a:lnTo>
                  <a:pt x="13" y="3"/>
                </a:lnTo>
                <a:lnTo>
                  <a:pt x="17" y="4"/>
                </a:lnTo>
                <a:lnTo>
                  <a:pt x="19" y="7"/>
                </a:lnTo>
                <a:lnTo>
                  <a:pt x="22" y="8"/>
                </a:lnTo>
                <a:lnTo>
                  <a:pt x="26" y="12"/>
                </a:lnTo>
                <a:lnTo>
                  <a:pt x="28" y="12"/>
                </a:lnTo>
                <a:lnTo>
                  <a:pt x="27" y="17"/>
                </a:lnTo>
                <a:lnTo>
                  <a:pt x="25" y="20"/>
                </a:lnTo>
                <a:lnTo>
                  <a:pt x="25" y="21"/>
                </a:lnTo>
                <a:lnTo>
                  <a:pt x="22" y="22"/>
                </a:lnTo>
                <a:lnTo>
                  <a:pt x="12" y="25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52" name="Freeform 107">
            <a:extLst>
              <a:ext uri="{FF2B5EF4-FFF2-40B4-BE49-F238E27FC236}">
                <a16:creationId xmlns:a16="http://schemas.microsoft.com/office/drawing/2014/main" id="{9CE77928-C638-41D1-9427-0499D66A91E7}"/>
              </a:ext>
            </a:extLst>
          </p:cNvPr>
          <p:cNvSpPr>
            <a:spLocks/>
          </p:cNvSpPr>
          <p:nvPr/>
        </p:nvSpPr>
        <p:spPr bwMode="auto">
          <a:xfrm>
            <a:off x="7011988" y="3425825"/>
            <a:ext cx="53975" cy="50800"/>
          </a:xfrm>
          <a:custGeom>
            <a:avLst/>
            <a:gdLst>
              <a:gd name="T0" fmla="*/ 22 w 34"/>
              <a:gd name="T1" fmla="*/ 2 h 32"/>
              <a:gd name="T2" fmla="*/ 27 w 34"/>
              <a:gd name="T3" fmla="*/ 11 h 32"/>
              <a:gd name="T4" fmla="*/ 26 w 34"/>
              <a:gd name="T5" fmla="*/ 16 h 32"/>
              <a:gd name="T6" fmla="*/ 34 w 34"/>
              <a:gd name="T7" fmla="*/ 31 h 32"/>
              <a:gd name="T8" fmla="*/ 21 w 34"/>
              <a:gd name="T9" fmla="*/ 32 h 32"/>
              <a:gd name="T10" fmla="*/ 16 w 34"/>
              <a:gd name="T11" fmla="*/ 22 h 32"/>
              <a:gd name="T12" fmla="*/ 0 w 34"/>
              <a:gd name="T13" fmla="*/ 20 h 32"/>
              <a:gd name="T14" fmla="*/ 10 w 34"/>
              <a:gd name="T15" fmla="*/ 0 h 32"/>
              <a:gd name="T16" fmla="*/ 22 w 34"/>
              <a:gd name="T17" fmla="*/ 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" h="32">
                <a:moveTo>
                  <a:pt x="22" y="2"/>
                </a:moveTo>
                <a:lnTo>
                  <a:pt x="27" y="11"/>
                </a:lnTo>
                <a:lnTo>
                  <a:pt x="26" y="16"/>
                </a:lnTo>
                <a:lnTo>
                  <a:pt x="34" y="31"/>
                </a:lnTo>
                <a:lnTo>
                  <a:pt x="21" y="32"/>
                </a:lnTo>
                <a:lnTo>
                  <a:pt x="16" y="22"/>
                </a:lnTo>
                <a:lnTo>
                  <a:pt x="0" y="20"/>
                </a:lnTo>
                <a:lnTo>
                  <a:pt x="10" y="0"/>
                </a:lnTo>
                <a:lnTo>
                  <a:pt x="22" y="2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54" name="Freeform 108">
            <a:extLst>
              <a:ext uri="{FF2B5EF4-FFF2-40B4-BE49-F238E27FC236}">
                <a16:creationId xmlns:a16="http://schemas.microsoft.com/office/drawing/2014/main" id="{68910069-A2D8-4E4D-9BB3-466D4DD7F2BF}"/>
              </a:ext>
            </a:extLst>
          </p:cNvPr>
          <p:cNvSpPr>
            <a:spLocks/>
          </p:cNvSpPr>
          <p:nvPr/>
        </p:nvSpPr>
        <p:spPr bwMode="auto">
          <a:xfrm>
            <a:off x="8572501" y="3676651"/>
            <a:ext cx="239713" cy="282575"/>
          </a:xfrm>
          <a:custGeom>
            <a:avLst/>
            <a:gdLst>
              <a:gd name="T0" fmla="*/ 111 w 151"/>
              <a:gd name="T1" fmla="*/ 170 h 178"/>
              <a:gd name="T2" fmla="*/ 116 w 151"/>
              <a:gd name="T3" fmla="*/ 161 h 178"/>
              <a:gd name="T4" fmla="*/ 114 w 151"/>
              <a:gd name="T5" fmla="*/ 143 h 178"/>
              <a:gd name="T6" fmla="*/ 97 w 151"/>
              <a:gd name="T7" fmla="*/ 125 h 178"/>
              <a:gd name="T8" fmla="*/ 93 w 151"/>
              <a:gd name="T9" fmla="*/ 104 h 178"/>
              <a:gd name="T10" fmla="*/ 77 w 151"/>
              <a:gd name="T11" fmla="*/ 87 h 178"/>
              <a:gd name="T12" fmla="*/ 63 w 151"/>
              <a:gd name="T13" fmla="*/ 86 h 178"/>
              <a:gd name="T14" fmla="*/ 60 w 151"/>
              <a:gd name="T15" fmla="*/ 93 h 178"/>
              <a:gd name="T16" fmla="*/ 50 w 151"/>
              <a:gd name="T17" fmla="*/ 94 h 178"/>
              <a:gd name="T18" fmla="*/ 44 w 151"/>
              <a:gd name="T19" fmla="*/ 90 h 178"/>
              <a:gd name="T20" fmla="*/ 26 w 151"/>
              <a:gd name="T21" fmla="*/ 103 h 178"/>
              <a:gd name="T22" fmla="*/ 23 w 151"/>
              <a:gd name="T23" fmla="*/ 84 h 178"/>
              <a:gd name="T24" fmla="*/ 24 w 151"/>
              <a:gd name="T25" fmla="*/ 62 h 178"/>
              <a:gd name="T26" fmla="*/ 12 w 151"/>
              <a:gd name="T27" fmla="*/ 61 h 178"/>
              <a:gd name="T28" fmla="*/ 9 w 151"/>
              <a:gd name="T29" fmla="*/ 49 h 178"/>
              <a:gd name="T30" fmla="*/ 0 w 151"/>
              <a:gd name="T31" fmla="*/ 42 h 178"/>
              <a:gd name="T32" fmla="*/ 3 w 151"/>
              <a:gd name="T33" fmla="*/ 34 h 178"/>
              <a:gd name="T34" fmla="*/ 16 w 151"/>
              <a:gd name="T35" fmla="*/ 21 h 178"/>
              <a:gd name="T36" fmla="*/ 18 w 151"/>
              <a:gd name="T37" fmla="*/ 26 h 178"/>
              <a:gd name="T38" fmla="*/ 28 w 151"/>
              <a:gd name="T39" fmla="*/ 26 h 178"/>
              <a:gd name="T40" fmla="*/ 21 w 151"/>
              <a:gd name="T41" fmla="*/ 3 h 178"/>
              <a:gd name="T42" fmla="*/ 30 w 151"/>
              <a:gd name="T43" fmla="*/ 0 h 178"/>
              <a:gd name="T44" fmla="*/ 43 w 151"/>
              <a:gd name="T45" fmla="*/ 16 h 178"/>
              <a:gd name="T46" fmla="*/ 55 w 151"/>
              <a:gd name="T47" fmla="*/ 35 h 178"/>
              <a:gd name="T48" fmla="*/ 77 w 151"/>
              <a:gd name="T49" fmla="*/ 35 h 178"/>
              <a:gd name="T50" fmla="*/ 87 w 151"/>
              <a:gd name="T51" fmla="*/ 53 h 178"/>
              <a:gd name="T52" fmla="*/ 76 w 151"/>
              <a:gd name="T53" fmla="*/ 59 h 178"/>
              <a:gd name="T54" fmla="*/ 72 w 151"/>
              <a:gd name="T55" fmla="*/ 66 h 178"/>
              <a:gd name="T56" fmla="*/ 96 w 151"/>
              <a:gd name="T57" fmla="*/ 79 h 178"/>
              <a:gd name="T58" fmla="*/ 115 w 151"/>
              <a:gd name="T59" fmla="*/ 103 h 178"/>
              <a:gd name="T60" fmla="*/ 129 w 151"/>
              <a:gd name="T61" fmla="*/ 122 h 178"/>
              <a:gd name="T62" fmla="*/ 145 w 151"/>
              <a:gd name="T63" fmla="*/ 136 h 178"/>
              <a:gd name="T64" fmla="*/ 151 w 151"/>
              <a:gd name="T65" fmla="*/ 151 h 178"/>
              <a:gd name="T66" fmla="*/ 150 w 151"/>
              <a:gd name="T67" fmla="*/ 171 h 178"/>
              <a:gd name="T68" fmla="*/ 133 w 151"/>
              <a:gd name="T69" fmla="*/ 164 h 178"/>
              <a:gd name="T70" fmla="*/ 127 w 151"/>
              <a:gd name="T71" fmla="*/ 178 h 178"/>
              <a:gd name="T72" fmla="*/ 111 w 151"/>
              <a:gd name="T73" fmla="*/ 17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1" h="178">
                <a:moveTo>
                  <a:pt x="111" y="170"/>
                </a:moveTo>
                <a:lnTo>
                  <a:pt x="116" y="161"/>
                </a:lnTo>
                <a:lnTo>
                  <a:pt x="114" y="143"/>
                </a:lnTo>
                <a:lnTo>
                  <a:pt x="97" y="125"/>
                </a:lnTo>
                <a:lnTo>
                  <a:pt x="93" y="104"/>
                </a:lnTo>
                <a:lnTo>
                  <a:pt x="77" y="87"/>
                </a:lnTo>
                <a:lnTo>
                  <a:pt x="63" y="86"/>
                </a:lnTo>
                <a:lnTo>
                  <a:pt x="60" y="93"/>
                </a:lnTo>
                <a:lnTo>
                  <a:pt x="50" y="94"/>
                </a:lnTo>
                <a:lnTo>
                  <a:pt x="44" y="90"/>
                </a:lnTo>
                <a:lnTo>
                  <a:pt x="26" y="103"/>
                </a:lnTo>
                <a:lnTo>
                  <a:pt x="23" y="84"/>
                </a:lnTo>
                <a:lnTo>
                  <a:pt x="24" y="62"/>
                </a:lnTo>
                <a:lnTo>
                  <a:pt x="12" y="61"/>
                </a:lnTo>
                <a:lnTo>
                  <a:pt x="9" y="49"/>
                </a:lnTo>
                <a:lnTo>
                  <a:pt x="0" y="42"/>
                </a:lnTo>
                <a:lnTo>
                  <a:pt x="3" y="34"/>
                </a:lnTo>
                <a:lnTo>
                  <a:pt x="16" y="21"/>
                </a:lnTo>
                <a:lnTo>
                  <a:pt x="18" y="26"/>
                </a:lnTo>
                <a:lnTo>
                  <a:pt x="28" y="26"/>
                </a:lnTo>
                <a:lnTo>
                  <a:pt x="21" y="3"/>
                </a:lnTo>
                <a:lnTo>
                  <a:pt x="30" y="0"/>
                </a:lnTo>
                <a:lnTo>
                  <a:pt x="43" y="16"/>
                </a:lnTo>
                <a:lnTo>
                  <a:pt x="55" y="35"/>
                </a:lnTo>
                <a:lnTo>
                  <a:pt x="77" y="35"/>
                </a:lnTo>
                <a:lnTo>
                  <a:pt x="87" y="53"/>
                </a:lnTo>
                <a:lnTo>
                  <a:pt x="76" y="59"/>
                </a:lnTo>
                <a:lnTo>
                  <a:pt x="72" y="66"/>
                </a:lnTo>
                <a:lnTo>
                  <a:pt x="96" y="79"/>
                </a:lnTo>
                <a:lnTo>
                  <a:pt x="115" y="103"/>
                </a:lnTo>
                <a:lnTo>
                  <a:pt x="129" y="122"/>
                </a:lnTo>
                <a:lnTo>
                  <a:pt x="145" y="136"/>
                </a:lnTo>
                <a:lnTo>
                  <a:pt x="151" y="151"/>
                </a:lnTo>
                <a:lnTo>
                  <a:pt x="150" y="171"/>
                </a:lnTo>
                <a:lnTo>
                  <a:pt x="133" y="164"/>
                </a:lnTo>
                <a:lnTo>
                  <a:pt x="127" y="178"/>
                </a:lnTo>
                <a:lnTo>
                  <a:pt x="111" y="17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56" name="Freeform 109">
            <a:extLst>
              <a:ext uri="{FF2B5EF4-FFF2-40B4-BE49-F238E27FC236}">
                <a16:creationId xmlns:a16="http://schemas.microsoft.com/office/drawing/2014/main" id="{9A5134BA-E104-4E2A-A940-D02E70748D42}"/>
              </a:ext>
            </a:extLst>
          </p:cNvPr>
          <p:cNvSpPr>
            <a:spLocks/>
          </p:cNvSpPr>
          <p:nvPr/>
        </p:nvSpPr>
        <p:spPr bwMode="auto">
          <a:xfrm>
            <a:off x="6677025" y="3275012"/>
            <a:ext cx="38100" cy="50800"/>
          </a:xfrm>
          <a:custGeom>
            <a:avLst/>
            <a:gdLst>
              <a:gd name="T0" fmla="*/ 12 w 24"/>
              <a:gd name="T1" fmla="*/ 28 h 32"/>
              <a:gd name="T2" fmla="*/ 7 w 24"/>
              <a:gd name="T3" fmla="*/ 29 h 32"/>
              <a:gd name="T4" fmla="*/ 6 w 24"/>
              <a:gd name="T5" fmla="*/ 32 h 32"/>
              <a:gd name="T6" fmla="*/ 0 w 24"/>
              <a:gd name="T7" fmla="*/ 32 h 32"/>
              <a:gd name="T8" fmla="*/ 5 w 24"/>
              <a:gd name="T9" fmla="*/ 15 h 32"/>
              <a:gd name="T10" fmla="*/ 12 w 24"/>
              <a:gd name="T11" fmla="*/ 1 h 32"/>
              <a:gd name="T12" fmla="*/ 12 w 24"/>
              <a:gd name="T13" fmla="*/ 0 h 32"/>
              <a:gd name="T14" fmla="*/ 20 w 24"/>
              <a:gd name="T15" fmla="*/ 1 h 32"/>
              <a:gd name="T16" fmla="*/ 24 w 24"/>
              <a:gd name="T17" fmla="*/ 9 h 32"/>
              <a:gd name="T18" fmla="*/ 15 w 24"/>
              <a:gd name="T19" fmla="*/ 17 h 32"/>
              <a:gd name="T20" fmla="*/ 12 w 24"/>
              <a:gd name="T21" fmla="*/ 28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" h="32">
                <a:moveTo>
                  <a:pt x="12" y="28"/>
                </a:moveTo>
                <a:lnTo>
                  <a:pt x="7" y="29"/>
                </a:lnTo>
                <a:lnTo>
                  <a:pt x="6" y="32"/>
                </a:lnTo>
                <a:lnTo>
                  <a:pt x="0" y="32"/>
                </a:lnTo>
                <a:lnTo>
                  <a:pt x="5" y="15"/>
                </a:lnTo>
                <a:lnTo>
                  <a:pt x="12" y="1"/>
                </a:lnTo>
                <a:lnTo>
                  <a:pt x="12" y="0"/>
                </a:lnTo>
                <a:lnTo>
                  <a:pt x="20" y="1"/>
                </a:lnTo>
                <a:lnTo>
                  <a:pt x="24" y="9"/>
                </a:lnTo>
                <a:lnTo>
                  <a:pt x="15" y="17"/>
                </a:lnTo>
                <a:lnTo>
                  <a:pt x="12" y="28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58" name="Freeform 110">
            <a:extLst>
              <a:ext uri="{FF2B5EF4-FFF2-40B4-BE49-F238E27FC236}">
                <a16:creationId xmlns:a16="http://schemas.microsoft.com/office/drawing/2014/main" id="{4F12A304-DB8D-424C-92F0-92B269C2F4E6}"/>
              </a:ext>
            </a:extLst>
          </p:cNvPr>
          <p:cNvSpPr>
            <a:spLocks/>
          </p:cNvSpPr>
          <p:nvPr/>
        </p:nvSpPr>
        <p:spPr bwMode="auto">
          <a:xfrm>
            <a:off x="5373688" y="4135439"/>
            <a:ext cx="112713" cy="138113"/>
          </a:xfrm>
          <a:custGeom>
            <a:avLst/>
            <a:gdLst>
              <a:gd name="T0" fmla="*/ 68 w 71"/>
              <a:gd name="T1" fmla="*/ 87 h 87"/>
              <a:gd name="T2" fmla="*/ 63 w 71"/>
              <a:gd name="T3" fmla="*/ 87 h 87"/>
              <a:gd name="T4" fmla="*/ 44 w 71"/>
              <a:gd name="T5" fmla="*/ 77 h 87"/>
              <a:gd name="T6" fmla="*/ 27 w 71"/>
              <a:gd name="T7" fmla="*/ 61 h 87"/>
              <a:gd name="T8" fmla="*/ 12 w 71"/>
              <a:gd name="T9" fmla="*/ 50 h 87"/>
              <a:gd name="T10" fmla="*/ 0 w 71"/>
              <a:gd name="T11" fmla="*/ 37 h 87"/>
              <a:gd name="T12" fmla="*/ 4 w 71"/>
              <a:gd name="T13" fmla="*/ 30 h 87"/>
              <a:gd name="T14" fmla="*/ 5 w 71"/>
              <a:gd name="T15" fmla="*/ 24 h 87"/>
              <a:gd name="T16" fmla="*/ 13 w 71"/>
              <a:gd name="T17" fmla="*/ 12 h 87"/>
              <a:gd name="T18" fmla="*/ 22 w 71"/>
              <a:gd name="T19" fmla="*/ 3 h 87"/>
              <a:gd name="T20" fmla="*/ 26 w 71"/>
              <a:gd name="T21" fmla="*/ 2 h 87"/>
              <a:gd name="T22" fmla="*/ 31 w 71"/>
              <a:gd name="T23" fmla="*/ 0 h 87"/>
              <a:gd name="T24" fmla="*/ 38 w 71"/>
              <a:gd name="T25" fmla="*/ 13 h 87"/>
              <a:gd name="T26" fmla="*/ 37 w 71"/>
              <a:gd name="T27" fmla="*/ 21 h 87"/>
              <a:gd name="T28" fmla="*/ 41 w 71"/>
              <a:gd name="T29" fmla="*/ 26 h 87"/>
              <a:gd name="T30" fmla="*/ 46 w 71"/>
              <a:gd name="T31" fmla="*/ 26 h 87"/>
              <a:gd name="T32" fmla="*/ 49 w 71"/>
              <a:gd name="T33" fmla="*/ 17 h 87"/>
              <a:gd name="T34" fmla="*/ 55 w 71"/>
              <a:gd name="T35" fmla="*/ 18 h 87"/>
              <a:gd name="T36" fmla="*/ 54 w 71"/>
              <a:gd name="T37" fmla="*/ 24 h 87"/>
              <a:gd name="T38" fmla="*/ 55 w 71"/>
              <a:gd name="T39" fmla="*/ 34 h 87"/>
              <a:gd name="T40" fmla="*/ 52 w 71"/>
              <a:gd name="T41" fmla="*/ 43 h 87"/>
              <a:gd name="T42" fmla="*/ 57 w 71"/>
              <a:gd name="T43" fmla="*/ 49 h 87"/>
              <a:gd name="T44" fmla="*/ 63 w 71"/>
              <a:gd name="T45" fmla="*/ 50 h 87"/>
              <a:gd name="T46" fmla="*/ 70 w 71"/>
              <a:gd name="T47" fmla="*/ 59 h 87"/>
              <a:gd name="T48" fmla="*/ 71 w 71"/>
              <a:gd name="T49" fmla="*/ 67 h 87"/>
              <a:gd name="T50" fmla="*/ 69 w 71"/>
              <a:gd name="T51" fmla="*/ 70 h 87"/>
              <a:gd name="T52" fmla="*/ 68 w 71"/>
              <a:gd name="T53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1" h="87">
                <a:moveTo>
                  <a:pt x="68" y="87"/>
                </a:moveTo>
                <a:lnTo>
                  <a:pt x="63" y="87"/>
                </a:lnTo>
                <a:lnTo>
                  <a:pt x="44" y="77"/>
                </a:lnTo>
                <a:lnTo>
                  <a:pt x="27" y="61"/>
                </a:lnTo>
                <a:lnTo>
                  <a:pt x="12" y="50"/>
                </a:lnTo>
                <a:lnTo>
                  <a:pt x="0" y="37"/>
                </a:lnTo>
                <a:lnTo>
                  <a:pt x="4" y="30"/>
                </a:lnTo>
                <a:lnTo>
                  <a:pt x="5" y="24"/>
                </a:lnTo>
                <a:lnTo>
                  <a:pt x="13" y="12"/>
                </a:lnTo>
                <a:lnTo>
                  <a:pt x="22" y="3"/>
                </a:lnTo>
                <a:lnTo>
                  <a:pt x="26" y="2"/>
                </a:lnTo>
                <a:lnTo>
                  <a:pt x="31" y="0"/>
                </a:lnTo>
                <a:lnTo>
                  <a:pt x="38" y="13"/>
                </a:lnTo>
                <a:lnTo>
                  <a:pt x="37" y="21"/>
                </a:lnTo>
                <a:lnTo>
                  <a:pt x="41" y="26"/>
                </a:lnTo>
                <a:lnTo>
                  <a:pt x="46" y="26"/>
                </a:lnTo>
                <a:lnTo>
                  <a:pt x="49" y="17"/>
                </a:lnTo>
                <a:lnTo>
                  <a:pt x="55" y="18"/>
                </a:lnTo>
                <a:lnTo>
                  <a:pt x="54" y="24"/>
                </a:lnTo>
                <a:lnTo>
                  <a:pt x="55" y="34"/>
                </a:lnTo>
                <a:lnTo>
                  <a:pt x="52" y="43"/>
                </a:lnTo>
                <a:lnTo>
                  <a:pt x="57" y="49"/>
                </a:lnTo>
                <a:lnTo>
                  <a:pt x="63" y="50"/>
                </a:lnTo>
                <a:lnTo>
                  <a:pt x="70" y="59"/>
                </a:lnTo>
                <a:lnTo>
                  <a:pt x="71" y="67"/>
                </a:lnTo>
                <a:lnTo>
                  <a:pt x="69" y="70"/>
                </a:lnTo>
                <a:lnTo>
                  <a:pt x="68" y="87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60" name="Freeform 111">
            <a:extLst>
              <a:ext uri="{FF2B5EF4-FFF2-40B4-BE49-F238E27FC236}">
                <a16:creationId xmlns:a16="http://schemas.microsoft.com/office/drawing/2014/main" id="{4CEA5487-2C18-46F8-AB73-96F98BC90714}"/>
              </a:ext>
            </a:extLst>
          </p:cNvPr>
          <p:cNvSpPr>
            <a:spLocks/>
          </p:cNvSpPr>
          <p:nvPr/>
        </p:nvSpPr>
        <p:spPr bwMode="auto">
          <a:xfrm>
            <a:off x="5969001" y="3324226"/>
            <a:ext cx="454025" cy="447675"/>
          </a:xfrm>
          <a:custGeom>
            <a:avLst/>
            <a:gdLst>
              <a:gd name="T0" fmla="*/ 101 w 286"/>
              <a:gd name="T1" fmla="*/ 213 h 282"/>
              <a:gd name="T2" fmla="*/ 88 w 286"/>
              <a:gd name="T3" fmla="*/ 221 h 282"/>
              <a:gd name="T4" fmla="*/ 78 w 286"/>
              <a:gd name="T5" fmla="*/ 210 h 282"/>
              <a:gd name="T6" fmla="*/ 49 w 286"/>
              <a:gd name="T7" fmla="*/ 201 h 282"/>
              <a:gd name="T8" fmla="*/ 41 w 286"/>
              <a:gd name="T9" fmla="*/ 188 h 282"/>
              <a:gd name="T10" fmla="*/ 27 w 286"/>
              <a:gd name="T11" fmla="*/ 178 h 282"/>
              <a:gd name="T12" fmla="*/ 19 w 286"/>
              <a:gd name="T13" fmla="*/ 182 h 282"/>
              <a:gd name="T14" fmla="*/ 12 w 286"/>
              <a:gd name="T15" fmla="*/ 170 h 282"/>
              <a:gd name="T16" fmla="*/ 11 w 286"/>
              <a:gd name="T17" fmla="*/ 162 h 282"/>
              <a:gd name="T18" fmla="*/ 0 w 286"/>
              <a:gd name="T19" fmla="*/ 146 h 282"/>
              <a:gd name="T20" fmla="*/ 7 w 286"/>
              <a:gd name="T21" fmla="*/ 138 h 282"/>
              <a:gd name="T22" fmla="*/ 5 w 286"/>
              <a:gd name="T23" fmla="*/ 125 h 282"/>
              <a:gd name="T24" fmla="*/ 7 w 286"/>
              <a:gd name="T25" fmla="*/ 113 h 282"/>
              <a:gd name="T26" fmla="*/ 6 w 286"/>
              <a:gd name="T27" fmla="*/ 104 h 282"/>
              <a:gd name="T28" fmla="*/ 9 w 286"/>
              <a:gd name="T29" fmla="*/ 87 h 282"/>
              <a:gd name="T30" fmla="*/ 7 w 286"/>
              <a:gd name="T31" fmla="*/ 77 h 282"/>
              <a:gd name="T32" fmla="*/ 1 w 286"/>
              <a:gd name="T33" fmla="*/ 59 h 282"/>
              <a:gd name="T34" fmla="*/ 10 w 286"/>
              <a:gd name="T35" fmla="*/ 54 h 282"/>
              <a:gd name="T36" fmla="*/ 11 w 286"/>
              <a:gd name="T37" fmla="*/ 45 h 282"/>
              <a:gd name="T38" fmla="*/ 9 w 286"/>
              <a:gd name="T39" fmla="*/ 37 h 282"/>
              <a:gd name="T40" fmla="*/ 21 w 286"/>
              <a:gd name="T41" fmla="*/ 29 h 282"/>
              <a:gd name="T42" fmla="*/ 26 w 286"/>
              <a:gd name="T43" fmla="*/ 22 h 282"/>
              <a:gd name="T44" fmla="*/ 34 w 286"/>
              <a:gd name="T45" fmla="*/ 16 h 282"/>
              <a:gd name="T46" fmla="*/ 35 w 286"/>
              <a:gd name="T47" fmla="*/ 0 h 282"/>
              <a:gd name="T48" fmla="*/ 55 w 286"/>
              <a:gd name="T49" fmla="*/ 7 h 282"/>
              <a:gd name="T50" fmla="*/ 63 w 286"/>
              <a:gd name="T51" fmla="*/ 6 h 282"/>
              <a:gd name="T52" fmla="*/ 77 w 286"/>
              <a:gd name="T53" fmla="*/ 9 h 282"/>
              <a:gd name="T54" fmla="*/ 101 w 286"/>
              <a:gd name="T55" fmla="*/ 18 h 282"/>
              <a:gd name="T56" fmla="*/ 110 w 286"/>
              <a:gd name="T57" fmla="*/ 37 h 282"/>
              <a:gd name="T58" fmla="*/ 126 w 286"/>
              <a:gd name="T59" fmla="*/ 41 h 282"/>
              <a:gd name="T60" fmla="*/ 151 w 286"/>
              <a:gd name="T61" fmla="*/ 50 h 282"/>
              <a:gd name="T62" fmla="*/ 170 w 286"/>
              <a:gd name="T63" fmla="*/ 60 h 282"/>
              <a:gd name="T64" fmla="*/ 178 w 286"/>
              <a:gd name="T65" fmla="*/ 54 h 282"/>
              <a:gd name="T66" fmla="*/ 186 w 286"/>
              <a:gd name="T67" fmla="*/ 45 h 282"/>
              <a:gd name="T68" fmla="*/ 181 w 286"/>
              <a:gd name="T69" fmla="*/ 29 h 282"/>
              <a:gd name="T70" fmla="*/ 186 w 286"/>
              <a:gd name="T71" fmla="*/ 19 h 282"/>
              <a:gd name="T72" fmla="*/ 198 w 286"/>
              <a:gd name="T73" fmla="*/ 9 h 282"/>
              <a:gd name="T74" fmla="*/ 210 w 286"/>
              <a:gd name="T75" fmla="*/ 6 h 282"/>
              <a:gd name="T76" fmla="*/ 234 w 286"/>
              <a:gd name="T77" fmla="*/ 11 h 282"/>
              <a:gd name="T78" fmla="*/ 241 w 286"/>
              <a:gd name="T79" fmla="*/ 20 h 282"/>
              <a:gd name="T80" fmla="*/ 247 w 286"/>
              <a:gd name="T81" fmla="*/ 20 h 282"/>
              <a:gd name="T82" fmla="*/ 253 w 286"/>
              <a:gd name="T83" fmla="*/ 23 h 282"/>
              <a:gd name="T84" fmla="*/ 270 w 286"/>
              <a:gd name="T85" fmla="*/ 26 h 282"/>
              <a:gd name="T86" fmla="*/ 275 w 286"/>
              <a:gd name="T87" fmla="*/ 33 h 282"/>
              <a:gd name="T88" fmla="*/ 270 w 286"/>
              <a:gd name="T89" fmla="*/ 43 h 282"/>
              <a:gd name="T90" fmla="*/ 273 w 286"/>
              <a:gd name="T91" fmla="*/ 51 h 282"/>
              <a:gd name="T92" fmla="*/ 269 w 286"/>
              <a:gd name="T93" fmla="*/ 64 h 282"/>
              <a:gd name="T94" fmla="*/ 275 w 286"/>
              <a:gd name="T95" fmla="*/ 81 h 282"/>
              <a:gd name="T96" fmla="*/ 280 w 286"/>
              <a:gd name="T97" fmla="*/ 155 h 282"/>
              <a:gd name="T98" fmla="*/ 284 w 286"/>
              <a:gd name="T99" fmla="*/ 231 h 282"/>
              <a:gd name="T100" fmla="*/ 286 w 286"/>
              <a:gd name="T101" fmla="*/ 273 h 282"/>
              <a:gd name="T102" fmla="*/ 265 w 286"/>
              <a:gd name="T103" fmla="*/ 273 h 282"/>
              <a:gd name="T104" fmla="*/ 265 w 286"/>
              <a:gd name="T105" fmla="*/ 282 h 282"/>
              <a:gd name="T106" fmla="*/ 192 w 286"/>
              <a:gd name="T107" fmla="*/ 242 h 282"/>
              <a:gd name="T108" fmla="*/ 119 w 286"/>
              <a:gd name="T109" fmla="*/ 202 h 282"/>
              <a:gd name="T110" fmla="*/ 101 w 286"/>
              <a:gd name="T111" fmla="*/ 213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86" h="282">
                <a:moveTo>
                  <a:pt x="101" y="213"/>
                </a:moveTo>
                <a:lnTo>
                  <a:pt x="88" y="221"/>
                </a:lnTo>
                <a:lnTo>
                  <a:pt x="78" y="210"/>
                </a:lnTo>
                <a:lnTo>
                  <a:pt x="49" y="201"/>
                </a:lnTo>
                <a:lnTo>
                  <a:pt x="41" y="188"/>
                </a:lnTo>
                <a:lnTo>
                  <a:pt x="27" y="178"/>
                </a:lnTo>
                <a:lnTo>
                  <a:pt x="19" y="182"/>
                </a:lnTo>
                <a:lnTo>
                  <a:pt x="12" y="170"/>
                </a:lnTo>
                <a:lnTo>
                  <a:pt x="11" y="162"/>
                </a:lnTo>
                <a:lnTo>
                  <a:pt x="0" y="146"/>
                </a:lnTo>
                <a:lnTo>
                  <a:pt x="7" y="138"/>
                </a:lnTo>
                <a:lnTo>
                  <a:pt x="5" y="125"/>
                </a:lnTo>
                <a:lnTo>
                  <a:pt x="7" y="113"/>
                </a:lnTo>
                <a:lnTo>
                  <a:pt x="6" y="104"/>
                </a:lnTo>
                <a:lnTo>
                  <a:pt x="9" y="87"/>
                </a:lnTo>
                <a:lnTo>
                  <a:pt x="7" y="77"/>
                </a:lnTo>
                <a:lnTo>
                  <a:pt x="1" y="59"/>
                </a:lnTo>
                <a:lnTo>
                  <a:pt x="10" y="54"/>
                </a:lnTo>
                <a:lnTo>
                  <a:pt x="11" y="45"/>
                </a:lnTo>
                <a:lnTo>
                  <a:pt x="9" y="37"/>
                </a:lnTo>
                <a:lnTo>
                  <a:pt x="21" y="29"/>
                </a:lnTo>
                <a:lnTo>
                  <a:pt x="26" y="22"/>
                </a:lnTo>
                <a:lnTo>
                  <a:pt x="34" y="16"/>
                </a:lnTo>
                <a:lnTo>
                  <a:pt x="35" y="0"/>
                </a:lnTo>
                <a:lnTo>
                  <a:pt x="55" y="7"/>
                </a:lnTo>
                <a:lnTo>
                  <a:pt x="63" y="6"/>
                </a:lnTo>
                <a:lnTo>
                  <a:pt x="77" y="9"/>
                </a:lnTo>
                <a:lnTo>
                  <a:pt x="101" y="18"/>
                </a:lnTo>
                <a:lnTo>
                  <a:pt x="110" y="37"/>
                </a:lnTo>
                <a:lnTo>
                  <a:pt x="126" y="41"/>
                </a:lnTo>
                <a:lnTo>
                  <a:pt x="151" y="50"/>
                </a:lnTo>
                <a:lnTo>
                  <a:pt x="170" y="60"/>
                </a:lnTo>
                <a:lnTo>
                  <a:pt x="178" y="54"/>
                </a:lnTo>
                <a:lnTo>
                  <a:pt x="186" y="45"/>
                </a:lnTo>
                <a:lnTo>
                  <a:pt x="181" y="29"/>
                </a:lnTo>
                <a:lnTo>
                  <a:pt x="186" y="19"/>
                </a:lnTo>
                <a:lnTo>
                  <a:pt x="198" y="9"/>
                </a:lnTo>
                <a:lnTo>
                  <a:pt x="210" y="6"/>
                </a:lnTo>
                <a:lnTo>
                  <a:pt x="234" y="11"/>
                </a:lnTo>
                <a:lnTo>
                  <a:pt x="241" y="20"/>
                </a:lnTo>
                <a:lnTo>
                  <a:pt x="247" y="20"/>
                </a:lnTo>
                <a:lnTo>
                  <a:pt x="253" y="23"/>
                </a:lnTo>
                <a:lnTo>
                  <a:pt x="270" y="26"/>
                </a:lnTo>
                <a:lnTo>
                  <a:pt x="275" y="33"/>
                </a:lnTo>
                <a:lnTo>
                  <a:pt x="270" y="43"/>
                </a:lnTo>
                <a:lnTo>
                  <a:pt x="273" y="51"/>
                </a:lnTo>
                <a:lnTo>
                  <a:pt x="269" y="64"/>
                </a:lnTo>
                <a:lnTo>
                  <a:pt x="275" y="81"/>
                </a:lnTo>
                <a:lnTo>
                  <a:pt x="280" y="155"/>
                </a:lnTo>
                <a:lnTo>
                  <a:pt x="284" y="231"/>
                </a:lnTo>
                <a:lnTo>
                  <a:pt x="286" y="273"/>
                </a:lnTo>
                <a:lnTo>
                  <a:pt x="265" y="273"/>
                </a:lnTo>
                <a:lnTo>
                  <a:pt x="265" y="282"/>
                </a:lnTo>
                <a:lnTo>
                  <a:pt x="192" y="242"/>
                </a:lnTo>
                <a:lnTo>
                  <a:pt x="119" y="202"/>
                </a:lnTo>
                <a:lnTo>
                  <a:pt x="101" y="213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62" name="Freeform 112">
            <a:extLst>
              <a:ext uri="{FF2B5EF4-FFF2-40B4-BE49-F238E27FC236}">
                <a16:creationId xmlns:a16="http://schemas.microsoft.com/office/drawing/2014/main" id="{82D63DF9-4CAD-4CE1-A968-F76D1E08C12D}"/>
              </a:ext>
            </a:extLst>
          </p:cNvPr>
          <p:cNvSpPr>
            <a:spLocks/>
          </p:cNvSpPr>
          <p:nvPr/>
        </p:nvSpPr>
        <p:spPr bwMode="auto">
          <a:xfrm>
            <a:off x="8024813" y="4092575"/>
            <a:ext cx="61913" cy="127000"/>
          </a:xfrm>
          <a:custGeom>
            <a:avLst/>
            <a:gdLst>
              <a:gd name="T0" fmla="*/ 39 w 39"/>
              <a:gd name="T1" fmla="*/ 48 h 80"/>
              <a:gd name="T2" fmla="*/ 37 w 39"/>
              <a:gd name="T3" fmla="*/ 70 h 80"/>
              <a:gd name="T4" fmla="*/ 29 w 39"/>
              <a:gd name="T5" fmla="*/ 76 h 80"/>
              <a:gd name="T6" fmla="*/ 14 w 39"/>
              <a:gd name="T7" fmla="*/ 80 h 80"/>
              <a:gd name="T8" fmla="*/ 4 w 39"/>
              <a:gd name="T9" fmla="*/ 64 h 80"/>
              <a:gd name="T10" fmla="*/ 0 w 39"/>
              <a:gd name="T11" fmla="*/ 34 h 80"/>
              <a:gd name="T12" fmla="*/ 6 w 39"/>
              <a:gd name="T13" fmla="*/ 0 h 80"/>
              <a:gd name="T14" fmla="*/ 19 w 39"/>
              <a:gd name="T15" fmla="*/ 12 h 80"/>
              <a:gd name="T16" fmla="*/ 29 w 39"/>
              <a:gd name="T17" fmla="*/ 26 h 80"/>
              <a:gd name="T18" fmla="*/ 39 w 39"/>
              <a:gd name="T19" fmla="*/ 48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9" h="80">
                <a:moveTo>
                  <a:pt x="39" y="48"/>
                </a:moveTo>
                <a:lnTo>
                  <a:pt x="37" y="70"/>
                </a:lnTo>
                <a:lnTo>
                  <a:pt x="29" y="76"/>
                </a:lnTo>
                <a:lnTo>
                  <a:pt x="14" y="80"/>
                </a:lnTo>
                <a:lnTo>
                  <a:pt x="4" y="64"/>
                </a:lnTo>
                <a:lnTo>
                  <a:pt x="0" y="34"/>
                </a:lnTo>
                <a:lnTo>
                  <a:pt x="6" y="0"/>
                </a:lnTo>
                <a:lnTo>
                  <a:pt x="19" y="12"/>
                </a:lnTo>
                <a:lnTo>
                  <a:pt x="29" y="26"/>
                </a:lnTo>
                <a:lnTo>
                  <a:pt x="39" y="48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64" name="Freeform 113">
            <a:extLst>
              <a:ext uri="{FF2B5EF4-FFF2-40B4-BE49-F238E27FC236}">
                <a16:creationId xmlns:a16="http://schemas.microsoft.com/office/drawing/2014/main" id="{130D9CC1-9664-44C8-BC74-081A16BE2EB0}"/>
              </a:ext>
            </a:extLst>
          </p:cNvPr>
          <p:cNvSpPr>
            <a:spLocks/>
          </p:cNvSpPr>
          <p:nvPr/>
        </p:nvSpPr>
        <p:spPr bwMode="auto">
          <a:xfrm>
            <a:off x="6461126" y="5362575"/>
            <a:ext cx="66675" cy="65088"/>
          </a:xfrm>
          <a:custGeom>
            <a:avLst/>
            <a:gdLst>
              <a:gd name="T0" fmla="*/ 36 w 42"/>
              <a:gd name="T1" fmla="*/ 6 h 41"/>
              <a:gd name="T2" fmla="*/ 42 w 42"/>
              <a:gd name="T3" fmla="*/ 12 h 41"/>
              <a:gd name="T4" fmla="*/ 36 w 42"/>
              <a:gd name="T5" fmla="*/ 22 h 41"/>
              <a:gd name="T6" fmla="*/ 32 w 42"/>
              <a:gd name="T7" fmla="*/ 29 h 41"/>
              <a:gd name="T8" fmla="*/ 22 w 42"/>
              <a:gd name="T9" fmla="*/ 32 h 41"/>
              <a:gd name="T10" fmla="*/ 18 w 42"/>
              <a:gd name="T11" fmla="*/ 39 h 41"/>
              <a:gd name="T12" fmla="*/ 12 w 42"/>
              <a:gd name="T13" fmla="*/ 41 h 41"/>
              <a:gd name="T14" fmla="*/ 0 w 42"/>
              <a:gd name="T15" fmla="*/ 25 h 41"/>
              <a:gd name="T16" fmla="*/ 10 w 42"/>
              <a:gd name="T17" fmla="*/ 12 h 41"/>
              <a:gd name="T18" fmla="*/ 20 w 42"/>
              <a:gd name="T19" fmla="*/ 4 h 41"/>
              <a:gd name="T20" fmla="*/ 29 w 42"/>
              <a:gd name="T21" fmla="*/ 0 h 41"/>
              <a:gd name="T22" fmla="*/ 36 w 42"/>
              <a:gd name="T23" fmla="*/ 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" h="41">
                <a:moveTo>
                  <a:pt x="36" y="6"/>
                </a:moveTo>
                <a:lnTo>
                  <a:pt x="42" y="12"/>
                </a:lnTo>
                <a:lnTo>
                  <a:pt x="36" y="22"/>
                </a:lnTo>
                <a:lnTo>
                  <a:pt x="32" y="29"/>
                </a:lnTo>
                <a:lnTo>
                  <a:pt x="22" y="32"/>
                </a:lnTo>
                <a:lnTo>
                  <a:pt x="18" y="39"/>
                </a:lnTo>
                <a:lnTo>
                  <a:pt x="12" y="41"/>
                </a:lnTo>
                <a:lnTo>
                  <a:pt x="0" y="25"/>
                </a:lnTo>
                <a:lnTo>
                  <a:pt x="10" y="12"/>
                </a:lnTo>
                <a:lnTo>
                  <a:pt x="20" y="4"/>
                </a:lnTo>
                <a:lnTo>
                  <a:pt x="29" y="0"/>
                </a:lnTo>
                <a:lnTo>
                  <a:pt x="36" y="6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66" name="Freeform 114">
            <a:extLst>
              <a:ext uri="{FF2B5EF4-FFF2-40B4-BE49-F238E27FC236}">
                <a16:creationId xmlns:a16="http://schemas.microsoft.com/office/drawing/2014/main" id="{76D48CC6-3A06-474F-9B55-88D75C9D6E28}"/>
              </a:ext>
            </a:extLst>
          </p:cNvPr>
          <p:cNvSpPr>
            <a:spLocks/>
          </p:cNvSpPr>
          <p:nvPr/>
        </p:nvSpPr>
        <p:spPr bwMode="auto">
          <a:xfrm>
            <a:off x="6215062" y="2573337"/>
            <a:ext cx="139700" cy="76200"/>
          </a:xfrm>
          <a:custGeom>
            <a:avLst/>
            <a:gdLst>
              <a:gd name="T0" fmla="*/ 31 w 88"/>
              <a:gd name="T1" fmla="*/ 40 h 48"/>
              <a:gd name="T2" fmla="*/ 29 w 88"/>
              <a:gd name="T3" fmla="*/ 35 h 48"/>
              <a:gd name="T4" fmla="*/ 30 w 88"/>
              <a:gd name="T5" fmla="*/ 30 h 48"/>
              <a:gd name="T6" fmla="*/ 22 w 88"/>
              <a:gd name="T7" fmla="*/ 27 h 48"/>
              <a:gd name="T8" fmla="*/ 6 w 88"/>
              <a:gd name="T9" fmla="*/ 23 h 48"/>
              <a:gd name="T10" fmla="*/ 0 w 88"/>
              <a:gd name="T11" fmla="*/ 7 h 48"/>
              <a:gd name="T12" fmla="*/ 17 w 88"/>
              <a:gd name="T13" fmla="*/ 0 h 48"/>
              <a:gd name="T14" fmla="*/ 42 w 88"/>
              <a:gd name="T15" fmla="*/ 2 h 48"/>
              <a:gd name="T16" fmla="*/ 57 w 88"/>
              <a:gd name="T17" fmla="*/ 0 h 48"/>
              <a:gd name="T18" fmla="*/ 60 w 88"/>
              <a:gd name="T19" fmla="*/ 4 h 48"/>
              <a:gd name="T20" fmla="*/ 68 w 88"/>
              <a:gd name="T21" fmla="*/ 5 h 48"/>
              <a:gd name="T22" fmla="*/ 85 w 88"/>
              <a:gd name="T23" fmla="*/ 15 h 48"/>
              <a:gd name="T24" fmla="*/ 88 w 88"/>
              <a:gd name="T25" fmla="*/ 24 h 48"/>
              <a:gd name="T26" fmla="*/ 76 w 88"/>
              <a:gd name="T27" fmla="*/ 30 h 48"/>
              <a:gd name="T28" fmla="*/ 74 w 88"/>
              <a:gd name="T29" fmla="*/ 41 h 48"/>
              <a:gd name="T30" fmla="*/ 58 w 88"/>
              <a:gd name="T31" fmla="*/ 48 h 48"/>
              <a:gd name="T32" fmla="*/ 44 w 88"/>
              <a:gd name="T33" fmla="*/ 48 h 48"/>
              <a:gd name="T34" fmla="*/ 39 w 88"/>
              <a:gd name="T35" fmla="*/ 42 h 48"/>
              <a:gd name="T36" fmla="*/ 31 w 88"/>
              <a:gd name="T37" fmla="*/ 4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8" h="48">
                <a:moveTo>
                  <a:pt x="31" y="40"/>
                </a:moveTo>
                <a:lnTo>
                  <a:pt x="29" y="35"/>
                </a:lnTo>
                <a:lnTo>
                  <a:pt x="30" y="30"/>
                </a:lnTo>
                <a:lnTo>
                  <a:pt x="22" y="27"/>
                </a:lnTo>
                <a:lnTo>
                  <a:pt x="6" y="23"/>
                </a:lnTo>
                <a:lnTo>
                  <a:pt x="0" y="7"/>
                </a:lnTo>
                <a:lnTo>
                  <a:pt x="17" y="0"/>
                </a:lnTo>
                <a:lnTo>
                  <a:pt x="42" y="2"/>
                </a:lnTo>
                <a:lnTo>
                  <a:pt x="57" y="0"/>
                </a:lnTo>
                <a:lnTo>
                  <a:pt x="60" y="4"/>
                </a:lnTo>
                <a:lnTo>
                  <a:pt x="68" y="5"/>
                </a:lnTo>
                <a:lnTo>
                  <a:pt x="85" y="15"/>
                </a:lnTo>
                <a:lnTo>
                  <a:pt x="88" y="24"/>
                </a:lnTo>
                <a:lnTo>
                  <a:pt x="76" y="30"/>
                </a:lnTo>
                <a:lnTo>
                  <a:pt x="74" y="41"/>
                </a:lnTo>
                <a:lnTo>
                  <a:pt x="58" y="48"/>
                </a:lnTo>
                <a:lnTo>
                  <a:pt x="44" y="48"/>
                </a:lnTo>
                <a:lnTo>
                  <a:pt x="39" y="42"/>
                </a:lnTo>
                <a:lnTo>
                  <a:pt x="31" y="4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68" name="Freeform 115">
            <a:extLst>
              <a:ext uri="{FF2B5EF4-FFF2-40B4-BE49-F238E27FC236}">
                <a16:creationId xmlns:a16="http://schemas.microsoft.com/office/drawing/2014/main" id="{BA3EF87E-82EE-4712-AB9C-0714256AD262}"/>
              </a:ext>
            </a:extLst>
          </p:cNvPr>
          <p:cNvSpPr>
            <a:spLocks/>
          </p:cNvSpPr>
          <p:nvPr/>
        </p:nvSpPr>
        <p:spPr bwMode="auto">
          <a:xfrm>
            <a:off x="5849937" y="2770188"/>
            <a:ext cx="14288" cy="22225"/>
          </a:xfrm>
          <a:custGeom>
            <a:avLst/>
            <a:gdLst>
              <a:gd name="T0" fmla="*/ 6 w 9"/>
              <a:gd name="T1" fmla="*/ 0 h 14"/>
              <a:gd name="T2" fmla="*/ 9 w 9"/>
              <a:gd name="T3" fmla="*/ 5 h 14"/>
              <a:gd name="T4" fmla="*/ 8 w 9"/>
              <a:gd name="T5" fmla="*/ 14 h 14"/>
              <a:gd name="T6" fmla="*/ 4 w 9"/>
              <a:gd name="T7" fmla="*/ 14 h 14"/>
              <a:gd name="T8" fmla="*/ 0 w 9"/>
              <a:gd name="T9" fmla="*/ 13 h 14"/>
              <a:gd name="T10" fmla="*/ 2 w 9"/>
              <a:gd name="T11" fmla="*/ 1 h 14"/>
              <a:gd name="T12" fmla="*/ 6 w 9"/>
              <a:gd name="T13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14">
                <a:moveTo>
                  <a:pt x="6" y="0"/>
                </a:moveTo>
                <a:lnTo>
                  <a:pt x="9" y="5"/>
                </a:lnTo>
                <a:lnTo>
                  <a:pt x="8" y="14"/>
                </a:lnTo>
                <a:lnTo>
                  <a:pt x="4" y="14"/>
                </a:lnTo>
                <a:lnTo>
                  <a:pt x="0" y="13"/>
                </a:lnTo>
                <a:lnTo>
                  <a:pt x="2" y="1"/>
                </a:lnTo>
                <a:lnTo>
                  <a:pt x="6" y="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70" name="Freeform 116">
            <a:extLst>
              <a:ext uri="{FF2B5EF4-FFF2-40B4-BE49-F238E27FC236}">
                <a16:creationId xmlns:a16="http://schemas.microsoft.com/office/drawing/2014/main" id="{33CA3702-8EE9-420D-B397-9CAFF9BBE27C}"/>
              </a:ext>
            </a:extLst>
          </p:cNvPr>
          <p:cNvSpPr>
            <a:spLocks/>
          </p:cNvSpPr>
          <p:nvPr/>
        </p:nvSpPr>
        <p:spPr bwMode="auto">
          <a:xfrm>
            <a:off x="6213475" y="2522538"/>
            <a:ext cx="173038" cy="74613"/>
          </a:xfrm>
          <a:custGeom>
            <a:avLst/>
            <a:gdLst>
              <a:gd name="T0" fmla="*/ 1 w 109"/>
              <a:gd name="T1" fmla="*/ 39 h 47"/>
              <a:gd name="T2" fmla="*/ 0 w 109"/>
              <a:gd name="T3" fmla="*/ 24 h 47"/>
              <a:gd name="T4" fmla="*/ 5 w 109"/>
              <a:gd name="T5" fmla="*/ 11 h 47"/>
              <a:gd name="T6" fmla="*/ 18 w 109"/>
              <a:gd name="T7" fmla="*/ 5 h 47"/>
              <a:gd name="T8" fmla="*/ 33 w 109"/>
              <a:gd name="T9" fmla="*/ 19 h 47"/>
              <a:gd name="T10" fmla="*/ 45 w 109"/>
              <a:gd name="T11" fmla="*/ 19 h 47"/>
              <a:gd name="T12" fmla="*/ 45 w 109"/>
              <a:gd name="T13" fmla="*/ 4 h 47"/>
              <a:gd name="T14" fmla="*/ 57 w 109"/>
              <a:gd name="T15" fmla="*/ 0 h 47"/>
              <a:gd name="T16" fmla="*/ 64 w 109"/>
              <a:gd name="T17" fmla="*/ 3 h 47"/>
              <a:gd name="T18" fmla="*/ 79 w 109"/>
              <a:gd name="T19" fmla="*/ 10 h 47"/>
              <a:gd name="T20" fmla="*/ 91 w 109"/>
              <a:gd name="T21" fmla="*/ 10 h 47"/>
              <a:gd name="T22" fmla="*/ 99 w 109"/>
              <a:gd name="T23" fmla="*/ 15 h 47"/>
              <a:gd name="T24" fmla="*/ 102 w 109"/>
              <a:gd name="T25" fmla="*/ 24 h 47"/>
              <a:gd name="T26" fmla="*/ 109 w 109"/>
              <a:gd name="T27" fmla="*/ 36 h 47"/>
              <a:gd name="T28" fmla="*/ 94 w 109"/>
              <a:gd name="T29" fmla="*/ 43 h 47"/>
              <a:gd name="T30" fmla="*/ 86 w 109"/>
              <a:gd name="T31" fmla="*/ 47 h 47"/>
              <a:gd name="T32" fmla="*/ 69 w 109"/>
              <a:gd name="T33" fmla="*/ 37 h 47"/>
              <a:gd name="T34" fmla="*/ 61 w 109"/>
              <a:gd name="T35" fmla="*/ 36 h 47"/>
              <a:gd name="T36" fmla="*/ 58 w 109"/>
              <a:gd name="T37" fmla="*/ 32 h 47"/>
              <a:gd name="T38" fmla="*/ 43 w 109"/>
              <a:gd name="T39" fmla="*/ 34 h 47"/>
              <a:gd name="T40" fmla="*/ 18 w 109"/>
              <a:gd name="T41" fmla="*/ 32 h 47"/>
              <a:gd name="T42" fmla="*/ 1 w 109"/>
              <a:gd name="T43" fmla="*/ 39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9" h="47">
                <a:moveTo>
                  <a:pt x="1" y="39"/>
                </a:moveTo>
                <a:lnTo>
                  <a:pt x="0" y="24"/>
                </a:lnTo>
                <a:lnTo>
                  <a:pt x="5" y="11"/>
                </a:lnTo>
                <a:lnTo>
                  <a:pt x="18" y="5"/>
                </a:lnTo>
                <a:lnTo>
                  <a:pt x="33" y="19"/>
                </a:lnTo>
                <a:lnTo>
                  <a:pt x="45" y="19"/>
                </a:lnTo>
                <a:lnTo>
                  <a:pt x="45" y="4"/>
                </a:lnTo>
                <a:lnTo>
                  <a:pt x="57" y="0"/>
                </a:lnTo>
                <a:lnTo>
                  <a:pt x="64" y="3"/>
                </a:lnTo>
                <a:lnTo>
                  <a:pt x="79" y="10"/>
                </a:lnTo>
                <a:lnTo>
                  <a:pt x="91" y="10"/>
                </a:lnTo>
                <a:lnTo>
                  <a:pt x="99" y="15"/>
                </a:lnTo>
                <a:lnTo>
                  <a:pt x="102" y="24"/>
                </a:lnTo>
                <a:lnTo>
                  <a:pt x="109" y="36"/>
                </a:lnTo>
                <a:lnTo>
                  <a:pt x="94" y="43"/>
                </a:lnTo>
                <a:lnTo>
                  <a:pt x="86" y="47"/>
                </a:lnTo>
                <a:lnTo>
                  <a:pt x="69" y="37"/>
                </a:lnTo>
                <a:lnTo>
                  <a:pt x="61" y="36"/>
                </a:lnTo>
                <a:lnTo>
                  <a:pt x="58" y="32"/>
                </a:lnTo>
                <a:lnTo>
                  <a:pt x="43" y="34"/>
                </a:lnTo>
                <a:lnTo>
                  <a:pt x="18" y="32"/>
                </a:lnTo>
                <a:lnTo>
                  <a:pt x="1" y="39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72" name="Freeform 117">
            <a:extLst>
              <a:ext uri="{FF2B5EF4-FFF2-40B4-BE49-F238E27FC236}">
                <a16:creationId xmlns:a16="http://schemas.microsoft.com/office/drawing/2014/main" id="{DB2EE1FB-5843-4D21-964B-B0AB426359E3}"/>
              </a:ext>
            </a:extLst>
          </p:cNvPr>
          <p:cNvSpPr>
            <a:spLocks/>
          </p:cNvSpPr>
          <p:nvPr/>
        </p:nvSpPr>
        <p:spPr bwMode="auto">
          <a:xfrm>
            <a:off x="5219701" y="3238500"/>
            <a:ext cx="455613" cy="471488"/>
          </a:xfrm>
          <a:custGeom>
            <a:avLst/>
            <a:gdLst>
              <a:gd name="T0" fmla="*/ 227 w 287"/>
              <a:gd name="T1" fmla="*/ 9 h 297"/>
              <a:gd name="T2" fmla="*/ 261 w 287"/>
              <a:gd name="T3" fmla="*/ 12 h 297"/>
              <a:gd name="T4" fmla="*/ 275 w 287"/>
              <a:gd name="T5" fmla="*/ 25 h 297"/>
              <a:gd name="T6" fmla="*/ 282 w 287"/>
              <a:gd name="T7" fmla="*/ 60 h 297"/>
              <a:gd name="T8" fmla="*/ 284 w 287"/>
              <a:gd name="T9" fmla="*/ 72 h 297"/>
              <a:gd name="T10" fmla="*/ 253 w 287"/>
              <a:gd name="T11" fmla="*/ 84 h 297"/>
              <a:gd name="T12" fmla="*/ 242 w 287"/>
              <a:gd name="T13" fmla="*/ 101 h 297"/>
              <a:gd name="T14" fmla="*/ 214 w 287"/>
              <a:gd name="T15" fmla="*/ 119 h 297"/>
              <a:gd name="T16" fmla="*/ 182 w 287"/>
              <a:gd name="T17" fmla="*/ 128 h 297"/>
              <a:gd name="T18" fmla="*/ 153 w 287"/>
              <a:gd name="T19" fmla="*/ 168 h 297"/>
              <a:gd name="T20" fmla="*/ 150 w 287"/>
              <a:gd name="T21" fmla="*/ 168 h 297"/>
              <a:gd name="T22" fmla="*/ 139 w 287"/>
              <a:gd name="T23" fmla="*/ 180 h 297"/>
              <a:gd name="T24" fmla="*/ 125 w 287"/>
              <a:gd name="T25" fmla="*/ 184 h 297"/>
              <a:gd name="T26" fmla="*/ 104 w 287"/>
              <a:gd name="T27" fmla="*/ 184 h 297"/>
              <a:gd name="T28" fmla="*/ 92 w 287"/>
              <a:gd name="T29" fmla="*/ 202 h 297"/>
              <a:gd name="T30" fmla="*/ 58 w 287"/>
              <a:gd name="T31" fmla="*/ 250 h 297"/>
              <a:gd name="T32" fmla="*/ 43 w 287"/>
              <a:gd name="T33" fmla="*/ 288 h 297"/>
              <a:gd name="T34" fmla="*/ 0 w 287"/>
              <a:gd name="T35" fmla="*/ 297 h 297"/>
              <a:gd name="T36" fmla="*/ 1 w 287"/>
              <a:gd name="T37" fmla="*/ 288 h 297"/>
              <a:gd name="T38" fmla="*/ 14 w 287"/>
              <a:gd name="T39" fmla="*/ 271 h 297"/>
              <a:gd name="T40" fmla="*/ 20 w 287"/>
              <a:gd name="T41" fmla="*/ 249 h 297"/>
              <a:gd name="T42" fmla="*/ 37 w 287"/>
              <a:gd name="T43" fmla="*/ 233 h 297"/>
              <a:gd name="T44" fmla="*/ 42 w 287"/>
              <a:gd name="T45" fmla="*/ 210 h 297"/>
              <a:gd name="T46" fmla="*/ 61 w 287"/>
              <a:gd name="T47" fmla="*/ 189 h 297"/>
              <a:gd name="T48" fmla="*/ 74 w 287"/>
              <a:gd name="T49" fmla="*/ 168 h 297"/>
              <a:gd name="T50" fmla="*/ 99 w 287"/>
              <a:gd name="T51" fmla="*/ 158 h 297"/>
              <a:gd name="T52" fmla="*/ 123 w 287"/>
              <a:gd name="T53" fmla="*/ 138 h 297"/>
              <a:gd name="T54" fmla="*/ 134 w 287"/>
              <a:gd name="T55" fmla="*/ 95 h 297"/>
              <a:gd name="T56" fmla="*/ 144 w 287"/>
              <a:gd name="T57" fmla="*/ 66 h 297"/>
              <a:gd name="T58" fmla="*/ 173 w 287"/>
              <a:gd name="T59" fmla="*/ 43 h 297"/>
              <a:gd name="T60" fmla="*/ 198 w 287"/>
              <a:gd name="T61" fmla="*/ 13 h 297"/>
              <a:gd name="T62" fmla="*/ 217 w 287"/>
              <a:gd name="T63" fmla="*/ 0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7" h="297">
                <a:moveTo>
                  <a:pt x="217" y="0"/>
                </a:moveTo>
                <a:lnTo>
                  <a:pt x="227" y="9"/>
                </a:lnTo>
                <a:lnTo>
                  <a:pt x="244" y="7"/>
                </a:lnTo>
                <a:lnTo>
                  <a:pt x="261" y="12"/>
                </a:lnTo>
                <a:lnTo>
                  <a:pt x="269" y="12"/>
                </a:lnTo>
                <a:lnTo>
                  <a:pt x="275" y="25"/>
                </a:lnTo>
                <a:lnTo>
                  <a:pt x="276" y="38"/>
                </a:lnTo>
                <a:lnTo>
                  <a:pt x="282" y="60"/>
                </a:lnTo>
                <a:lnTo>
                  <a:pt x="287" y="64"/>
                </a:lnTo>
                <a:lnTo>
                  <a:pt x="284" y="72"/>
                </a:lnTo>
                <a:lnTo>
                  <a:pt x="261" y="76"/>
                </a:lnTo>
                <a:lnTo>
                  <a:pt x="253" y="84"/>
                </a:lnTo>
                <a:lnTo>
                  <a:pt x="242" y="85"/>
                </a:lnTo>
                <a:lnTo>
                  <a:pt x="242" y="101"/>
                </a:lnTo>
                <a:lnTo>
                  <a:pt x="221" y="109"/>
                </a:lnTo>
                <a:lnTo>
                  <a:pt x="214" y="119"/>
                </a:lnTo>
                <a:lnTo>
                  <a:pt x="200" y="125"/>
                </a:lnTo>
                <a:lnTo>
                  <a:pt x="182" y="128"/>
                </a:lnTo>
                <a:lnTo>
                  <a:pt x="153" y="143"/>
                </a:lnTo>
                <a:lnTo>
                  <a:pt x="153" y="168"/>
                </a:lnTo>
                <a:lnTo>
                  <a:pt x="150" y="168"/>
                </a:lnTo>
                <a:lnTo>
                  <a:pt x="150" y="168"/>
                </a:lnTo>
                <a:lnTo>
                  <a:pt x="150" y="179"/>
                </a:lnTo>
                <a:lnTo>
                  <a:pt x="139" y="180"/>
                </a:lnTo>
                <a:lnTo>
                  <a:pt x="133" y="184"/>
                </a:lnTo>
                <a:lnTo>
                  <a:pt x="125" y="184"/>
                </a:lnTo>
                <a:lnTo>
                  <a:pt x="119" y="182"/>
                </a:lnTo>
                <a:lnTo>
                  <a:pt x="104" y="184"/>
                </a:lnTo>
                <a:lnTo>
                  <a:pt x="98" y="200"/>
                </a:lnTo>
                <a:lnTo>
                  <a:pt x="92" y="202"/>
                </a:lnTo>
                <a:lnTo>
                  <a:pt x="83" y="228"/>
                </a:lnTo>
                <a:lnTo>
                  <a:pt x="58" y="250"/>
                </a:lnTo>
                <a:lnTo>
                  <a:pt x="51" y="279"/>
                </a:lnTo>
                <a:lnTo>
                  <a:pt x="43" y="288"/>
                </a:lnTo>
                <a:lnTo>
                  <a:pt x="41" y="296"/>
                </a:lnTo>
                <a:lnTo>
                  <a:pt x="0" y="297"/>
                </a:lnTo>
                <a:lnTo>
                  <a:pt x="0" y="297"/>
                </a:lnTo>
                <a:lnTo>
                  <a:pt x="1" y="288"/>
                </a:lnTo>
                <a:lnTo>
                  <a:pt x="8" y="282"/>
                </a:lnTo>
                <a:lnTo>
                  <a:pt x="14" y="271"/>
                </a:lnTo>
                <a:lnTo>
                  <a:pt x="13" y="264"/>
                </a:lnTo>
                <a:lnTo>
                  <a:pt x="20" y="249"/>
                </a:lnTo>
                <a:lnTo>
                  <a:pt x="30" y="236"/>
                </a:lnTo>
                <a:lnTo>
                  <a:pt x="37" y="233"/>
                </a:lnTo>
                <a:lnTo>
                  <a:pt x="42" y="221"/>
                </a:lnTo>
                <a:lnTo>
                  <a:pt x="42" y="210"/>
                </a:lnTo>
                <a:lnTo>
                  <a:pt x="49" y="197"/>
                </a:lnTo>
                <a:lnTo>
                  <a:pt x="61" y="189"/>
                </a:lnTo>
                <a:lnTo>
                  <a:pt x="73" y="168"/>
                </a:lnTo>
                <a:lnTo>
                  <a:pt x="74" y="168"/>
                </a:lnTo>
                <a:lnTo>
                  <a:pt x="83" y="160"/>
                </a:lnTo>
                <a:lnTo>
                  <a:pt x="99" y="158"/>
                </a:lnTo>
                <a:lnTo>
                  <a:pt x="114" y="144"/>
                </a:lnTo>
                <a:lnTo>
                  <a:pt x="123" y="138"/>
                </a:lnTo>
                <a:lnTo>
                  <a:pt x="138" y="121"/>
                </a:lnTo>
                <a:lnTo>
                  <a:pt x="134" y="95"/>
                </a:lnTo>
                <a:lnTo>
                  <a:pt x="141" y="77"/>
                </a:lnTo>
                <a:lnTo>
                  <a:pt x="144" y="66"/>
                </a:lnTo>
                <a:lnTo>
                  <a:pt x="156" y="52"/>
                </a:lnTo>
                <a:lnTo>
                  <a:pt x="173" y="43"/>
                </a:lnTo>
                <a:lnTo>
                  <a:pt x="186" y="34"/>
                </a:lnTo>
                <a:lnTo>
                  <a:pt x="198" y="13"/>
                </a:lnTo>
                <a:lnTo>
                  <a:pt x="204" y="0"/>
                </a:lnTo>
                <a:lnTo>
                  <a:pt x="217" y="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74" name="Freeform 118">
            <a:extLst>
              <a:ext uri="{FF2B5EF4-FFF2-40B4-BE49-F238E27FC236}">
                <a16:creationId xmlns:a16="http://schemas.microsoft.com/office/drawing/2014/main" id="{4DA95278-E154-4346-BD0F-18EC50307756}"/>
              </a:ext>
            </a:extLst>
          </p:cNvPr>
          <p:cNvSpPr>
            <a:spLocks/>
          </p:cNvSpPr>
          <p:nvPr/>
        </p:nvSpPr>
        <p:spPr bwMode="auto">
          <a:xfrm>
            <a:off x="6389687" y="2824162"/>
            <a:ext cx="95250" cy="96838"/>
          </a:xfrm>
          <a:custGeom>
            <a:avLst/>
            <a:gdLst>
              <a:gd name="T0" fmla="*/ 0 w 60"/>
              <a:gd name="T1" fmla="*/ 5 h 61"/>
              <a:gd name="T2" fmla="*/ 3 w 60"/>
              <a:gd name="T3" fmla="*/ 2 h 61"/>
              <a:gd name="T4" fmla="*/ 13 w 60"/>
              <a:gd name="T5" fmla="*/ 0 h 61"/>
              <a:gd name="T6" fmla="*/ 26 w 60"/>
              <a:gd name="T7" fmla="*/ 6 h 61"/>
              <a:gd name="T8" fmla="*/ 33 w 60"/>
              <a:gd name="T9" fmla="*/ 7 h 61"/>
              <a:gd name="T10" fmla="*/ 41 w 60"/>
              <a:gd name="T11" fmla="*/ 12 h 61"/>
              <a:gd name="T12" fmla="*/ 41 w 60"/>
              <a:gd name="T13" fmla="*/ 20 h 61"/>
              <a:gd name="T14" fmla="*/ 47 w 60"/>
              <a:gd name="T15" fmla="*/ 23 h 61"/>
              <a:gd name="T16" fmla="*/ 51 w 60"/>
              <a:gd name="T17" fmla="*/ 31 h 61"/>
              <a:gd name="T18" fmla="*/ 57 w 60"/>
              <a:gd name="T19" fmla="*/ 37 h 61"/>
              <a:gd name="T20" fmla="*/ 57 w 60"/>
              <a:gd name="T21" fmla="*/ 40 h 61"/>
              <a:gd name="T22" fmla="*/ 60 w 60"/>
              <a:gd name="T23" fmla="*/ 42 h 61"/>
              <a:gd name="T24" fmla="*/ 56 w 60"/>
              <a:gd name="T25" fmla="*/ 43 h 61"/>
              <a:gd name="T26" fmla="*/ 46 w 60"/>
              <a:gd name="T27" fmla="*/ 42 h 61"/>
              <a:gd name="T28" fmla="*/ 44 w 60"/>
              <a:gd name="T29" fmla="*/ 40 h 61"/>
              <a:gd name="T30" fmla="*/ 41 w 60"/>
              <a:gd name="T31" fmla="*/ 41 h 61"/>
              <a:gd name="T32" fmla="*/ 43 w 60"/>
              <a:gd name="T33" fmla="*/ 45 h 61"/>
              <a:gd name="T34" fmla="*/ 39 w 60"/>
              <a:gd name="T35" fmla="*/ 52 h 61"/>
              <a:gd name="T36" fmla="*/ 37 w 60"/>
              <a:gd name="T37" fmla="*/ 59 h 61"/>
              <a:gd name="T38" fmla="*/ 33 w 60"/>
              <a:gd name="T39" fmla="*/ 61 h 61"/>
              <a:gd name="T40" fmla="*/ 29 w 60"/>
              <a:gd name="T41" fmla="*/ 52 h 61"/>
              <a:gd name="T42" fmla="*/ 30 w 60"/>
              <a:gd name="T43" fmla="*/ 43 h 61"/>
              <a:gd name="T44" fmla="*/ 28 w 60"/>
              <a:gd name="T45" fmla="*/ 34 h 61"/>
              <a:gd name="T46" fmla="*/ 17 w 60"/>
              <a:gd name="T47" fmla="*/ 22 h 61"/>
              <a:gd name="T48" fmla="*/ 10 w 60"/>
              <a:gd name="T49" fmla="*/ 13 h 61"/>
              <a:gd name="T50" fmla="*/ 5 w 60"/>
              <a:gd name="T51" fmla="*/ 7 h 61"/>
              <a:gd name="T52" fmla="*/ 0 w 60"/>
              <a:gd name="T53" fmla="*/ 5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0" h="61">
                <a:moveTo>
                  <a:pt x="0" y="5"/>
                </a:moveTo>
                <a:lnTo>
                  <a:pt x="3" y="2"/>
                </a:lnTo>
                <a:lnTo>
                  <a:pt x="13" y="0"/>
                </a:lnTo>
                <a:lnTo>
                  <a:pt x="26" y="6"/>
                </a:lnTo>
                <a:lnTo>
                  <a:pt x="33" y="7"/>
                </a:lnTo>
                <a:lnTo>
                  <a:pt x="41" y="12"/>
                </a:lnTo>
                <a:lnTo>
                  <a:pt x="41" y="20"/>
                </a:lnTo>
                <a:lnTo>
                  <a:pt x="47" y="23"/>
                </a:lnTo>
                <a:lnTo>
                  <a:pt x="51" y="31"/>
                </a:lnTo>
                <a:lnTo>
                  <a:pt x="57" y="37"/>
                </a:lnTo>
                <a:lnTo>
                  <a:pt x="57" y="40"/>
                </a:lnTo>
                <a:lnTo>
                  <a:pt x="60" y="42"/>
                </a:lnTo>
                <a:lnTo>
                  <a:pt x="56" y="43"/>
                </a:lnTo>
                <a:lnTo>
                  <a:pt x="46" y="42"/>
                </a:lnTo>
                <a:lnTo>
                  <a:pt x="44" y="40"/>
                </a:lnTo>
                <a:lnTo>
                  <a:pt x="41" y="41"/>
                </a:lnTo>
                <a:lnTo>
                  <a:pt x="43" y="45"/>
                </a:lnTo>
                <a:lnTo>
                  <a:pt x="39" y="52"/>
                </a:lnTo>
                <a:lnTo>
                  <a:pt x="37" y="59"/>
                </a:lnTo>
                <a:lnTo>
                  <a:pt x="33" y="61"/>
                </a:lnTo>
                <a:lnTo>
                  <a:pt x="29" y="52"/>
                </a:lnTo>
                <a:lnTo>
                  <a:pt x="30" y="43"/>
                </a:lnTo>
                <a:lnTo>
                  <a:pt x="28" y="34"/>
                </a:lnTo>
                <a:lnTo>
                  <a:pt x="17" y="22"/>
                </a:lnTo>
                <a:lnTo>
                  <a:pt x="10" y="13"/>
                </a:lnTo>
                <a:lnTo>
                  <a:pt x="5" y="7"/>
                </a:lnTo>
                <a:lnTo>
                  <a:pt x="0" y="5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76" name="Freeform 119">
            <a:extLst>
              <a:ext uri="{FF2B5EF4-FFF2-40B4-BE49-F238E27FC236}">
                <a16:creationId xmlns:a16="http://schemas.microsoft.com/office/drawing/2014/main" id="{4A51CECE-E1C4-40BD-8280-5BC6A19ED1EA}"/>
              </a:ext>
            </a:extLst>
          </p:cNvPr>
          <p:cNvSpPr>
            <a:spLocks/>
          </p:cNvSpPr>
          <p:nvPr/>
        </p:nvSpPr>
        <p:spPr bwMode="auto">
          <a:xfrm>
            <a:off x="6940550" y="4814888"/>
            <a:ext cx="223838" cy="446088"/>
          </a:xfrm>
          <a:custGeom>
            <a:avLst/>
            <a:gdLst>
              <a:gd name="T0" fmla="*/ 127 w 141"/>
              <a:gd name="T1" fmla="*/ 8 h 281"/>
              <a:gd name="T2" fmla="*/ 131 w 141"/>
              <a:gd name="T3" fmla="*/ 17 h 281"/>
              <a:gd name="T4" fmla="*/ 135 w 141"/>
              <a:gd name="T5" fmla="*/ 31 h 281"/>
              <a:gd name="T6" fmla="*/ 136 w 141"/>
              <a:gd name="T7" fmla="*/ 56 h 281"/>
              <a:gd name="T8" fmla="*/ 141 w 141"/>
              <a:gd name="T9" fmla="*/ 66 h 281"/>
              <a:gd name="T10" fmla="*/ 138 w 141"/>
              <a:gd name="T11" fmla="*/ 76 h 281"/>
              <a:gd name="T12" fmla="*/ 134 w 141"/>
              <a:gd name="T13" fmla="*/ 82 h 281"/>
              <a:gd name="T14" fmla="*/ 129 w 141"/>
              <a:gd name="T15" fmla="*/ 70 h 281"/>
              <a:gd name="T16" fmla="*/ 125 w 141"/>
              <a:gd name="T17" fmla="*/ 76 h 281"/>
              <a:gd name="T18" fmla="*/ 128 w 141"/>
              <a:gd name="T19" fmla="*/ 91 h 281"/>
              <a:gd name="T20" fmla="*/ 126 w 141"/>
              <a:gd name="T21" fmla="*/ 100 h 281"/>
              <a:gd name="T22" fmla="*/ 120 w 141"/>
              <a:gd name="T23" fmla="*/ 105 h 281"/>
              <a:gd name="T24" fmla="*/ 118 w 141"/>
              <a:gd name="T25" fmla="*/ 122 h 281"/>
              <a:gd name="T26" fmla="*/ 109 w 141"/>
              <a:gd name="T27" fmla="*/ 147 h 281"/>
              <a:gd name="T28" fmla="*/ 98 w 141"/>
              <a:gd name="T29" fmla="*/ 175 h 281"/>
              <a:gd name="T30" fmla="*/ 83 w 141"/>
              <a:gd name="T31" fmla="*/ 215 h 281"/>
              <a:gd name="T32" fmla="*/ 74 w 141"/>
              <a:gd name="T33" fmla="*/ 244 h 281"/>
              <a:gd name="T34" fmla="*/ 63 w 141"/>
              <a:gd name="T35" fmla="*/ 268 h 281"/>
              <a:gd name="T36" fmla="*/ 49 w 141"/>
              <a:gd name="T37" fmla="*/ 272 h 281"/>
              <a:gd name="T38" fmla="*/ 32 w 141"/>
              <a:gd name="T39" fmla="*/ 281 h 281"/>
              <a:gd name="T40" fmla="*/ 22 w 141"/>
              <a:gd name="T41" fmla="*/ 276 h 281"/>
              <a:gd name="T42" fmla="*/ 9 w 141"/>
              <a:gd name="T43" fmla="*/ 268 h 281"/>
              <a:gd name="T44" fmla="*/ 5 w 141"/>
              <a:gd name="T45" fmla="*/ 258 h 281"/>
              <a:gd name="T46" fmla="*/ 5 w 141"/>
              <a:gd name="T47" fmla="*/ 239 h 281"/>
              <a:gd name="T48" fmla="*/ 0 w 141"/>
              <a:gd name="T49" fmla="*/ 223 h 281"/>
              <a:gd name="T50" fmla="*/ 0 w 141"/>
              <a:gd name="T51" fmla="*/ 208 h 281"/>
              <a:gd name="T52" fmla="*/ 4 w 141"/>
              <a:gd name="T53" fmla="*/ 193 h 281"/>
              <a:gd name="T54" fmla="*/ 13 w 141"/>
              <a:gd name="T55" fmla="*/ 189 h 281"/>
              <a:gd name="T56" fmla="*/ 13 w 141"/>
              <a:gd name="T57" fmla="*/ 182 h 281"/>
              <a:gd name="T58" fmla="*/ 23 w 141"/>
              <a:gd name="T59" fmla="*/ 166 h 281"/>
              <a:gd name="T60" fmla="*/ 26 w 141"/>
              <a:gd name="T61" fmla="*/ 153 h 281"/>
              <a:gd name="T62" fmla="*/ 22 w 141"/>
              <a:gd name="T63" fmla="*/ 143 h 281"/>
              <a:gd name="T64" fmla="*/ 20 w 141"/>
              <a:gd name="T65" fmla="*/ 130 h 281"/>
              <a:gd name="T66" fmla="*/ 19 w 141"/>
              <a:gd name="T67" fmla="*/ 111 h 281"/>
              <a:gd name="T68" fmla="*/ 27 w 141"/>
              <a:gd name="T69" fmla="*/ 99 h 281"/>
              <a:gd name="T70" fmla="*/ 30 w 141"/>
              <a:gd name="T71" fmla="*/ 86 h 281"/>
              <a:gd name="T72" fmla="*/ 39 w 141"/>
              <a:gd name="T73" fmla="*/ 85 h 281"/>
              <a:gd name="T74" fmla="*/ 49 w 141"/>
              <a:gd name="T75" fmla="*/ 81 h 281"/>
              <a:gd name="T76" fmla="*/ 56 w 141"/>
              <a:gd name="T77" fmla="*/ 77 h 281"/>
              <a:gd name="T78" fmla="*/ 64 w 141"/>
              <a:gd name="T79" fmla="*/ 77 h 281"/>
              <a:gd name="T80" fmla="*/ 75 w 141"/>
              <a:gd name="T81" fmla="*/ 65 h 281"/>
              <a:gd name="T82" fmla="*/ 91 w 141"/>
              <a:gd name="T83" fmla="*/ 53 h 281"/>
              <a:gd name="T84" fmla="*/ 97 w 141"/>
              <a:gd name="T85" fmla="*/ 42 h 281"/>
              <a:gd name="T86" fmla="*/ 95 w 141"/>
              <a:gd name="T87" fmla="*/ 33 h 281"/>
              <a:gd name="T88" fmla="*/ 102 w 141"/>
              <a:gd name="T89" fmla="*/ 36 h 281"/>
              <a:gd name="T90" fmla="*/ 113 w 141"/>
              <a:gd name="T91" fmla="*/ 21 h 281"/>
              <a:gd name="T92" fmla="*/ 114 w 141"/>
              <a:gd name="T93" fmla="*/ 9 h 281"/>
              <a:gd name="T94" fmla="*/ 121 w 141"/>
              <a:gd name="T95" fmla="*/ 0 h 281"/>
              <a:gd name="T96" fmla="*/ 127 w 141"/>
              <a:gd name="T97" fmla="*/ 8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1" h="281">
                <a:moveTo>
                  <a:pt x="127" y="8"/>
                </a:moveTo>
                <a:lnTo>
                  <a:pt x="131" y="17"/>
                </a:lnTo>
                <a:lnTo>
                  <a:pt x="135" y="31"/>
                </a:lnTo>
                <a:lnTo>
                  <a:pt x="136" y="56"/>
                </a:lnTo>
                <a:lnTo>
                  <a:pt x="141" y="66"/>
                </a:lnTo>
                <a:lnTo>
                  <a:pt x="138" y="76"/>
                </a:lnTo>
                <a:lnTo>
                  <a:pt x="134" y="82"/>
                </a:lnTo>
                <a:lnTo>
                  <a:pt x="129" y="70"/>
                </a:lnTo>
                <a:lnTo>
                  <a:pt x="125" y="76"/>
                </a:lnTo>
                <a:lnTo>
                  <a:pt x="128" y="91"/>
                </a:lnTo>
                <a:lnTo>
                  <a:pt x="126" y="100"/>
                </a:lnTo>
                <a:lnTo>
                  <a:pt x="120" y="105"/>
                </a:lnTo>
                <a:lnTo>
                  <a:pt x="118" y="122"/>
                </a:lnTo>
                <a:lnTo>
                  <a:pt x="109" y="147"/>
                </a:lnTo>
                <a:lnTo>
                  <a:pt x="98" y="175"/>
                </a:lnTo>
                <a:lnTo>
                  <a:pt x="83" y="215"/>
                </a:lnTo>
                <a:lnTo>
                  <a:pt x="74" y="244"/>
                </a:lnTo>
                <a:lnTo>
                  <a:pt x="63" y="268"/>
                </a:lnTo>
                <a:lnTo>
                  <a:pt x="49" y="272"/>
                </a:lnTo>
                <a:lnTo>
                  <a:pt x="32" y="281"/>
                </a:lnTo>
                <a:lnTo>
                  <a:pt x="22" y="276"/>
                </a:lnTo>
                <a:lnTo>
                  <a:pt x="9" y="268"/>
                </a:lnTo>
                <a:lnTo>
                  <a:pt x="5" y="258"/>
                </a:lnTo>
                <a:lnTo>
                  <a:pt x="5" y="239"/>
                </a:lnTo>
                <a:lnTo>
                  <a:pt x="0" y="223"/>
                </a:lnTo>
                <a:lnTo>
                  <a:pt x="0" y="208"/>
                </a:lnTo>
                <a:lnTo>
                  <a:pt x="4" y="193"/>
                </a:lnTo>
                <a:lnTo>
                  <a:pt x="13" y="189"/>
                </a:lnTo>
                <a:lnTo>
                  <a:pt x="13" y="182"/>
                </a:lnTo>
                <a:lnTo>
                  <a:pt x="23" y="166"/>
                </a:lnTo>
                <a:lnTo>
                  <a:pt x="26" y="153"/>
                </a:lnTo>
                <a:lnTo>
                  <a:pt x="22" y="143"/>
                </a:lnTo>
                <a:lnTo>
                  <a:pt x="20" y="130"/>
                </a:lnTo>
                <a:lnTo>
                  <a:pt x="19" y="111"/>
                </a:lnTo>
                <a:lnTo>
                  <a:pt x="27" y="99"/>
                </a:lnTo>
                <a:lnTo>
                  <a:pt x="30" y="86"/>
                </a:lnTo>
                <a:lnTo>
                  <a:pt x="39" y="85"/>
                </a:lnTo>
                <a:lnTo>
                  <a:pt x="49" y="81"/>
                </a:lnTo>
                <a:lnTo>
                  <a:pt x="56" y="77"/>
                </a:lnTo>
                <a:lnTo>
                  <a:pt x="64" y="77"/>
                </a:lnTo>
                <a:lnTo>
                  <a:pt x="75" y="65"/>
                </a:lnTo>
                <a:lnTo>
                  <a:pt x="91" y="53"/>
                </a:lnTo>
                <a:lnTo>
                  <a:pt x="97" y="42"/>
                </a:lnTo>
                <a:lnTo>
                  <a:pt x="95" y="33"/>
                </a:lnTo>
                <a:lnTo>
                  <a:pt x="102" y="36"/>
                </a:lnTo>
                <a:lnTo>
                  <a:pt x="113" y="21"/>
                </a:lnTo>
                <a:lnTo>
                  <a:pt x="114" y="9"/>
                </a:lnTo>
                <a:lnTo>
                  <a:pt x="121" y="0"/>
                </a:lnTo>
                <a:lnTo>
                  <a:pt x="127" y="8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78" name="Freeform 120">
            <a:extLst>
              <a:ext uri="{FF2B5EF4-FFF2-40B4-BE49-F238E27FC236}">
                <a16:creationId xmlns:a16="http://schemas.microsoft.com/office/drawing/2014/main" id="{F98859A9-96DF-4427-A02C-A834DAC095E5}"/>
              </a:ext>
            </a:extLst>
          </p:cNvPr>
          <p:cNvSpPr>
            <a:spLocks/>
          </p:cNvSpPr>
          <p:nvPr/>
        </p:nvSpPr>
        <p:spPr bwMode="auto">
          <a:xfrm>
            <a:off x="2459038" y="3338512"/>
            <a:ext cx="765175" cy="598488"/>
          </a:xfrm>
          <a:custGeom>
            <a:avLst/>
            <a:gdLst>
              <a:gd name="T0" fmla="*/ 298 w 482"/>
              <a:gd name="T1" fmla="*/ 175 h 377"/>
              <a:gd name="T2" fmla="*/ 288 w 482"/>
              <a:gd name="T3" fmla="*/ 225 h 377"/>
              <a:gd name="T4" fmla="*/ 303 w 482"/>
              <a:gd name="T5" fmla="*/ 266 h 377"/>
              <a:gd name="T6" fmla="*/ 329 w 482"/>
              <a:gd name="T7" fmla="*/ 294 h 377"/>
              <a:gd name="T8" fmla="*/ 366 w 482"/>
              <a:gd name="T9" fmla="*/ 295 h 377"/>
              <a:gd name="T10" fmla="*/ 405 w 482"/>
              <a:gd name="T11" fmla="*/ 279 h 377"/>
              <a:gd name="T12" fmla="*/ 419 w 482"/>
              <a:gd name="T13" fmla="*/ 243 h 377"/>
              <a:gd name="T14" fmla="*/ 468 w 482"/>
              <a:gd name="T15" fmla="*/ 234 h 377"/>
              <a:gd name="T16" fmla="*/ 480 w 482"/>
              <a:gd name="T17" fmla="*/ 246 h 377"/>
              <a:gd name="T18" fmla="*/ 465 w 482"/>
              <a:gd name="T19" fmla="*/ 275 h 377"/>
              <a:gd name="T20" fmla="*/ 451 w 482"/>
              <a:gd name="T21" fmla="*/ 295 h 377"/>
              <a:gd name="T22" fmla="*/ 436 w 482"/>
              <a:gd name="T23" fmla="*/ 308 h 377"/>
              <a:gd name="T24" fmla="*/ 430 w 482"/>
              <a:gd name="T25" fmla="*/ 309 h 377"/>
              <a:gd name="T26" fmla="*/ 395 w 482"/>
              <a:gd name="T27" fmla="*/ 321 h 377"/>
              <a:gd name="T28" fmla="*/ 399 w 482"/>
              <a:gd name="T29" fmla="*/ 333 h 377"/>
              <a:gd name="T30" fmla="*/ 402 w 482"/>
              <a:gd name="T31" fmla="*/ 346 h 377"/>
              <a:gd name="T32" fmla="*/ 370 w 482"/>
              <a:gd name="T33" fmla="*/ 367 h 377"/>
              <a:gd name="T34" fmla="*/ 348 w 482"/>
              <a:gd name="T35" fmla="*/ 355 h 377"/>
              <a:gd name="T36" fmla="*/ 315 w 482"/>
              <a:gd name="T37" fmla="*/ 344 h 377"/>
              <a:gd name="T38" fmla="*/ 278 w 482"/>
              <a:gd name="T39" fmla="*/ 349 h 377"/>
              <a:gd name="T40" fmla="*/ 236 w 482"/>
              <a:gd name="T41" fmla="*/ 332 h 377"/>
              <a:gd name="T42" fmla="*/ 199 w 482"/>
              <a:gd name="T43" fmla="*/ 307 h 377"/>
              <a:gd name="T44" fmla="*/ 165 w 482"/>
              <a:gd name="T45" fmla="*/ 290 h 377"/>
              <a:gd name="T46" fmla="*/ 138 w 482"/>
              <a:gd name="T47" fmla="*/ 255 h 377"/>
              <a:gd name="T48" fmla="*/ 149 w 482"/>
              <a:gd name="T49" fmla="*/ 242 h 377"/>
              <a:gd name="T50" fmla="*/ 146 w 482"/>
              <a:gd name="T51" fmla="*/ 217 h 377"/>
              <a:gd name="T52" fmla="*/ 116 w 482"/>
              <a:gd name="T53" fmla="*/ 169 h 377"/>
              <a:gd name="T54" fmla="*/ 95 w 482"/>
              <a:gd name="T55" fmla="*/ 143 h 377"/>
              <a:gd name="T56" fmla="*/ 85 w 482"/>
              <a:gd name="T57" fmla="*/ 115 h 377"/>
              <a:gd name="T58" fmla="*/ 68 w 482"/>
              <a:gd name="T59" fmla="*/ 88 h 377"/>
              <a:gd name="T60" fmla="*/ 59 w 482"/>
              <a:gd name="T61" fmla="*/ 56 h 377"/>
              <a:gd name="T62" fmla="*/ 50 w 482"/>
              <a:gd name="T63" fmla="*/ 24 h 377"/>
              <a:gd name="T64" fmla="*/ 31 w 482"/>
              <a:gd name="T65" fmla="*/ 27 h 377"/>
              <a:gd name="T66" fmla="*/ 31 w 482"/>
              <a:gd name="T67" fmla="*/ 62 h 377"/>
              <a:gd name="T68" fmla="*/ 43 w 482"/>
              <a:gd name="T69" fmla="*/ 82 h 377"/>
              <a:gd name="T70" fmla="*/ 46 w 482"/>
              <a:gd name="T71" fmla="*/ 102 h 377"/>
              <a:gd name="T72" fmla="*/ 61 w 482"/>
              <a:gd name="T73" fmla="*/ 125 h 377"/>
              <a:gd name="T74" fmla="*/ 67 w 482"/>
              <a:gd name="T75" fmla="*/ 164 h 377"/>
              <a:gd name="T76" fmla="*/ 80 w 482"/>
              <a:gd name="T77" fmla="*/ 185 h 377"/>
              <a:gd name="T78" fmla="*/ 74 w 482"/>
              <a:gd name="T79" fmla="*/ 205 h 377"/>
              <a:gd name="T80" fmla="*/ 59 w 482"/>
              <a:gd name="T81" fmla="*/ 181 h 377"/>
              <a:gd name="T82" fmla="*/ 45 w 482"/>
              <a:gd name="T83" fmla="*/ 150 h 377"/>
              <a:gd name="T84" fmla="*/ 28 w 482"/>
              <a:gd name="T85" fmla="*/ 123 h 377"/>
              <a:gd name="T86" fmla="*/ 13 w 482"/>
              <a:gd name="T87" fmla="*/ 115 h 377"/>
              <a:gd name="T88" fmla="*/ 14 w 482"/>
              <a:gd name="T89" fmla="*/ 103 h 377"/>
              <a:gd name="T90" fmla="*/ 17 w 482"/>
              <a:gd name="T91" fmla="*/ 71 h 377"/>
              <a:gd name="T92" fmla="*/ 4 w 482"/>
              <a:gd name="T93" fmla="*/ 39 h 377"/>
              <a:gd name="T94" fmla="*/ 21 w 482"/>
              <a:gd name="T95" fmla="*/ 2 h 377"/>
              <a:gd name="T96" fmla="*/ 64 w 482"/>
              <a:gd name="T97" fmla="*/ 14 h 377"/>
              <a:gd name="T98" fmla="*/ 148 w 482"/>
              <a:gd name="T99" fmla="*/ 28 h 377"/>
              <a:gd name="T100" fmla="*/ 185 w 482"/>
              <a:gd name="T101" fmla="*/ 27 h 377"/>
              <a:gd name="T102" fmla="*/ 202 w 482"/>
              <a:gd name="T103" fmla="*/ 54 h 377"/>
              <a:gd name="T104" fmla="*/ 224 w 482"/>
              <a:gd name="T105" fmla="*/ 78 h 377"/>
              <a:gd name="T106" fmla="*/ 264 w 482"/>
              <a:gd name="T107" fmla="*/ 69 h 377"/>
              <a:gd name="T108" fmla="*/ 280 w 482"/>
              <a:gd name="T109" fmla="*/ 107 h 377"/>
              <a:gd name="T110" fmla="*/ 296 w 482"/>
              <a:gd name="T111" fmla="*/ 138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82" h="377">
                <a:moveTo>
                  <a:pt x="315" y="142"/>
                </a:moveTo>
                <a:lnTo>
                  <a:pt x="304" y="160"/>
                </a:lnTo>
                <a:lnTo>
                  <a:pt x="298" y="175"/>
                </a:lnTo>
                <a:lnTo>
                  <a:pt x="291" y="203"/>
                </a:lnTo>
                <a:lnTo>
                  <a:pt x="287" y="213"/>
                </a:lnTo>
                <a:lnTo>
                  <a:pt x="288" y="225"/>
                </a:lnTo>
                <a:lnTo>
                  <a:pt x="292" y="235"/>
                </a:lnTo>
                <a:lnTo>
                  <a:pt x="293" y="251"/>
                </a:lnTo>
                <a:lnTo>
                  <a:pt x="303" y="266"/>
                </a:lnTo>
                <a:lnTo>
                  <a:pt x="305" y="278"/>
                </a:lnTo>
                <a:lnTo>
                  <a:pt x="311" y="288"/>
                </a:lnTo>
                <a:lnTo>
                  <a:pt x="329" y="294"/>
                </a:lnTo>
                <a:lnTo>
                  <a:pt x="335" y="302"/>
                </a:lnTo>
                <a:lnTo>
                  <a:pt x="352" y="297"/>
                </a:lnTo>
                <a:lnTo>
                  <a:pt x="366" y="295"/>
                </a:lnTo>
                <a:lnTo>
                  <a:pt x="380" y="291"/>
                </a:lnTo>
                <a:lnTo>
                  <a:pt x="392" y="287"/>
                </a:lnTo>
                <a:lnTo>
                  <a:pt x="405" y="279"/>
                </a:lnTo>
                <a:lnTo>
                  <a:pt x="411" y="267"/>
                </a:lnTo>
                <a:lnTo>
                  <a:pt x="415" y="249"/>
                </a:lnTo>
                <a:lnTo>
                  <a:pt x="419" y="243"/>
                </a:lnTo>
                <a:lnTo>
                  <a:pt x="432" y="238"/>
                </a:lnTo>
                <a:lnTo>
                  <a:pt x="452" y="233"/>
                </a:lnTo>
                <a:lnTo>
                  <a:pt x="468" y="234"/>
                </a:lnTo>
                <a:lnTo>
                  <a:pt x="479" y="232"/>
                </a:lnTo>
                <a:lnTo>
                  <a:pt x="482" y="236"/>
                </a:lnTo>
                <a:lnTo>
                  <a:pt x="480" y="246"/>
                </a:lnTo>
                <a:lnTo>
                  <a:pt x="469" y="259"/>
                </a:lnTo>
                <a:lnTo>
                  <a:pt x="463" y="271"/>
                </a:lnTo>
                <a:lnTo>
                  <a:pt x="465" y="275"/>
                </a:lnTo>
                <a:lnTo>
                  <a:pt x="461" y="284"/>
                </a:lnTo>
                <a:lnTo>
                  <a:pt x="455" y="300"/>
                </a:lnTo>
                <a:lnTo>
                  <a:pt x="451" y="295"/>
                </a:lnTo>
                <a:lnTo>
                  <a:pt x="447" y="295"/>
                </a:lnTo>
                <a:lnTo>
                  <a:pt x="444" y="295"/>
                </a:lnTo>
                <a:lnTo>
                  <a:pt x="436" y="308"/>
                </a:lnTo>
                <a:lnTo>
                  <a:pt x="433" y="306"/>
                </a:lnTo>
                <a:lnTo>
                  <a:pt x="430" y="306"/>
                </a:lnTo>
                <a:lnTo>
                  <a:pt x="430" y="309"/>
                </a:lnTo>
                <a:lnTo>
                  <a:pt x="413" y="309"/>
                </a:lnTo>
                <a:lnTo>
                  <a:pt x="396" y="309"/>
                </a:lnTo>
                <a:lnTo>
                  <a:pt x="395" y="321"/>
                </a:lnTo>
                <a:lnTo>
                  <a:pt x="387" y="321"/>
                </a:lnTo>
                <a:lnTo>
                  <a:pt x="393" y="328"/>
                </a:lnTo>
                <a:lnTo>
                  <a:pt x="399" y="333"/>
                </a:lnTo>
                <a:lnTo>
                  <a:pt x="400" y="337"/>
                </a:lnTo>
                <a:lnTo>
                  <a:pt x="403" y="338"/>
                </a:lnTo>
                <a:lnTo>
                  <a:pt x="402" y="346"/>
                </a:lnTo>
                <a:lnTo>
                  <a:pt x="378" y="346"/>
                </a:lnTo>
                <a:lnTo>
                  <a:pt x="368" y="363"/>
                </a:lnTo>
                <a:lnTo>
                  <a:pt x="370" y="367"/>
                </a:lnTo>
                <a:lnTo>
                  <a:pt x="367" y="371"/>
                </a:lnTo>
                <a:lnTo>
                  <a:pt x="366" y="377"/>
                </a:lnTo>
                <a:lnTo>
                  <a:pt x="348" y="355"/>
                </a:lnTo>
                <a:lnTo>
                  <a:pt x="339" y="348"/>
                </a:lnTo>
                <a:lnTo>
                  <a:pt x="325" y="343"/>
                </a:lnTo>
                <a:lnTo>
                  <a:pt x="315" y="344"/>
                </a:lnTo>
                <a:lnTo>
                  <a:pt x="299" y="352"/>
                </a:lnTo>
                <a:lnTo>
                  <a:pt x="290" y="354"/>
                </a:lnTo>
                <a:lnTo>
                  <a:pt x="278" y="349"/>
                </a:lnTo>
                <a:lnTo>
                  <a:pt x="265" y="345"/>
                </a:lnTo>
                <a:lnTo>
                  <a:pt x="249" y="335"/>
                </a:lnTo>
                <a:lnTo>
                  <a:pt x="236" y="332"/>
                </a:lnTo>
                <a:lnTo>
                  <a:pt x="216" y="323"/>
                </a:lnTo>
                <a:lnTo>
                  <a:pt x="203" y="313"/>
                </a:lnTo>
                <a:lnTo>
                  <a:pt x="199" y="307"/>
                </a:lnTo>
                <a:lnTo>
                  <a:pt x="189" y="306"/>
                </a:lnTo>
                <a:lnTo>
                  <a:pt x="171" y="299"/>
                </a:lnTo>
                <a:lnTo>
                  <a:pt x="165" y="290"/>
                </a:lnTo>
                <a:lnTo>
                  <a:pt x="148" y="278"/>
                </a:lnTo>
                <a:lnTo>
                  <a:pt x="141" y="265"/>
                </a:lnTo>
                <a:lnTo>
                  <a:pt x="138" y="255"/>
                </a:lnTo>
                <a:lnTo>
                  <a:pt x="145" y="253"/>
                </a:lnTo>
                <a:lnTo>
                  <a:pt x="144" y="247"/>
                </a:lnTo>
                <a:lnTo>
                  <a:pt x="149" y="242"/>
                </a:lnTo>
                <a:lnTo>
                  <a:pt x="150" y="234"/>
                </a:lnTo>
                <a:lnTo>
                  <a:pt x="146" y="225"/>
                </a:lnTo>
                <a:lnTo>
                  <a:pt x="146" y="217"/>
                </a:lnTo>
                <a:lnTo>
                  <a:pt x="142" y="206"/>
                </a:lnTo>
                <a:lnTo>
                  <a:pt x="131" y="186"/>
                </a:lnTo>
                <a:lnTo>
                  <a:pt x="116" y="169"/>
                </a:lnTo>
                <a:lnTo>
                  <a:pt x="110" y="156"/>
                </a:lnTo>
                <a:lnTo>
                  <a:pt x="97" y="148"/>
                </a:lnTo>
                <a:lnTo>
                  <a:pt x="95" y="143"/>
                </a:lnTo>
                <a:lnTo>
                  <a:pt x="101" y="130"/>
                </a:lnTo>
                <a:lnTo>
                  <a:pt x="93" y="125"/>
                </a:lnTo>
                <a:lnTo>
                  <a:pt x="85" y="115"/>
                </a:lnTo>
                <a:lnTo>
                  <a:pt x="85" y="101"/>
                </a:lnTo>
                <a:lnTo>
                  <a:pt x="75" y="99"/>
                </a:lnTo>
                <a:lnTo>
                  <a:pt x="68" y="88"/>
                </a:lnTo>
                <a:lnTo>
                  <a:pt x="63" y="78"/>
                </a:lnTo>
                <a:lnTo>
                  <a:pt x="64" y="72"/>
                </a:lnTo>
                <a:lnTo>
                  <a:pt x="59" y="56"/>
                </a:lnTo>
                <a:lnTo>
                  <a:pt x="58" y="40"/>
                </a:lnTo>
                <a:lnTo>
                  <a:pt x="61" y="32"/>
                </a:lnTo>
                <a:lnTo>
                  <a:pt x="50" y="24"/>
                </a:lnTo>
                <a:lnTo>
                  <a:pt x="44" y="25"/>
                </a:lnTo>
                <a:lnTo>
                  <a:pt x="36" y="19"/>
                </a:lnTo>
                <a:lnTo>
                  <a:pt x="31" y="27"/>
                </a:lnTo>
                <a:lnTo>
                  <a:pt x="30" y="37"/>
                </a:lnTo>
                <a:lnTo>
                  <a:pt x="27" y="53"/>
                </a:lnTo>
                <a:lnTo>
                  <a:pt x="31" y="62"/>
                </a:lnTo>
                <a:lnTo>
                  <a:pt x="39" y="76"/>
                </a:lnTo>
                <a:lnTo>
                  <a:pt x="41" y="81"/>
                </a:lnTo>
                <a:lnTo>
                  <a:pt x="43" y="82"/>
                </a:lnTo>
                <a:lnTo>
                  <a:pt x="43" y="89"/>
                </a:lnTo>
                <a:lnTo>
                  <a:pt x="47" y="89"/>
                </a:lnTo>
                <a:lnTo>
                  <a:pt x="46" y="102"/>
                </a:lnTo>
                <a:lnTo>
                  <a:pt x="51" y="108"/>
                </a:lnTo>
                <a:lnTo>
                  <a:pt x="52" y="115"/>
                </a:lnTo>
                <a:lnTo>
                  <a:pt x="61" y="125"/>
                </a:lnTo>
                <a:lnTo>
                  <a:pt x="62" y="145"/>
                </a:lnTo>
                <a:lnTo>
                  <a:pt x="65" y="154"/>
                </a:lnTo>
                <a:lnTo>
                  <a:pt x="67" y="164"/>
                </a:lnTo>
                <a:lnTo>
                  <a:pt x="66" y="174"/>
                </a:lnTo>
                <a:lnTo>
                  <a:pt x="74" y="175"/>
                </a:lnTo>
                <a:lnTo>
                  <a:pt x="80" y="185"/>
                </a:lnTo>
                <a:lnTo>
                  <a:pt x="84" y="194"/>
                </a:lnTo>
                <a:lnTo>
                  <a:pt x="83" y="198"/>
                </a:lnTo>
                <a:lnTo>
                  <a:pt x="74" y="205"/>
                </a:lnTo>
                <a:lnTo>
                  <a:pt x="71" y="205"/>
                </a:lnTo>
                <a:lnTo>
                  <a:pt x="68" y="193"/>
                </a:lnTo>
                <a:lnTo>
                  <a:pt x="59" y="181"/>
                </a:lnTo>
                <a:lnTo>
                  <a:pt x="49" y="171"/>
                </a:lnTo>
                <a:lnTo>
                  <a:pt x="41" y="165"/>
                </a:lnTo>
                <a:lnTo>
                  <a:pt x="45" y="150"/>
                </a:lnTo>
                <a:lnTo>
                  <a:pt x="45" y="139"/>
                </a:lnTo>
                <a:lnTo>
                  <a:pt x="38" y="133"/>
                </a:lnTo>
                <a:lnTo>
                  <a:pt x="28" y="123"/>
                </a:lnTo>
                <a:lnTo>
                  <a:pt x="25" y="126"/>
                </a:lnTo>
                <a:lnTo>
                  <a:pt x="22" y="121"/>
                </a:lnTo>
                <a:lnTo>
                  <a:pt x="13" y="115"/>
                </a:lnTo>
                <a:lnTo>
                  <a:pt x="6" y="103"/>
                </a:lnTo>
                <a:lnTo>
                  <a:pt x="7" y="102"/>
                </a:lnTo>
                <a:lnTo>
                  <a:pt x="14" y="103"/>
                </a:lnTo>
                <a:lnTo>
                  <a:pt x="23" y="95"/>
                </a:lnTo>
                <a:lnTo>
                  <a:pt x="26" y="86"/>
                </a:lnTo>
                <a:lnTo>
                  <a:pt x="17" y="71"/>
                </a:lnTo>
                <a:lnTo>
                  <a:pt x="8" y="65"/>
                </a:lnTo>
                <a:lnTo>
                  <a:pt x="6" y="52"/>
                </a:lnTo>
                <a:lnTo>
                  <a:pt x="4" y="39"/>
                </a:lnTo>
                <a:lnTo>
                  <a:pt x="1" y="22"/>
                </a:lnTo>
                <a:lnTo>
                  <a:pt x="0" y="4"/>
                </a:lnTo>
                <a:lnTo>
                  <a:pt x="21" y="2"/>
                </a:lnTo>
                <a:lnTo>
                  <a:pt x="43" y="0"/>
                </a:lnTo>
                <a:lnTo>
                  <a:pt x="41" y="4"/>
                </a:lnTo>
                <a:lnTo>
                  <a:pt x="64" y="14"/>
                </a:lnTo>
                <a:lnTo>
                  <a:pt x="99" y="29"/>
                </a:lnTo>
                <a:lnTo>
                  <a:pt x="134" y="28"/>
                </a:lnTo>
                <a:lnTo>
                  <a:pt x="148" y="28"/>
                </a:lnTo>
                <a:lnTo>
                  <a:pt x="150" y="20"/>
                </a:lnTo>
                <a:lnTo>
                  <a:pt x="181" y="20"/>
                </a:lnTo>
                <a:lnTo>
                  <a:pt x="185" y="27"/>
                </a:lnTo>
                <a:lnTo>
                  <a:pt x="192" y="34"/>
                </a:lnTo>
                <a:lnTo>
                  <a:pt x="200" y="43"/>
                </a:lnTo>
                <a:lnTo>
                  <a:pt x="202" y="54"/>
                </a:lnTo>
                <a:lnTo>
                  <a:pt x="203" y="65"/>
                </a:lnTo>
                <a:lnTo>
                  <a:pt x="211" y="71"/>
                </a:lnTo>
                <a:lnTo>
                  <a:pt x="224" y="78"/>
                </a:lnTo>
                <a:lnTo>
                  <a:pt x="240" y="61"/>
                </a:lnTo>
                <a:lnTo>
                  <a:pt x="254" y="61"/>
                </a:lnTo>
                <a:lnTo>
                  <a:pt x="264" y="69"/>
                </a:lnTo>
                <a:lnTo>
                  <a:pt x="269" y="83"/>
                </a:lnTo>
                <a:lnTo>
                  <a:pt x="273" y="95"/>
                </a:lnTo>
                <a:lnTo>
                  <a:pt x="280" y="107"/>
                </a:lnTo>
                <a:lnTo>
                  <a:pt x="281" y="122"/>
                </a:lnTo>
                <a:lnTo>
                  <a:pt x="283" y="132"/>
                </a:lnTo>
                <a:lnTo>
                  <a:pt x="296" y="138"/>
                </a:lnTo>
                <a:lnTo>
                  <a:pt x="307" y="143"/>
                </a:lnTo>
                <a:lnTo>
                  <a:pt x="315" y="14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80" name="Freeform 121">
            <a:extLst>
              <a:ext uri="{FF2B5EF4-FFF2-40B4-BE49-F238E27FC236}">
                <a16:creationId xmlns:a16="http://schemas.microsoft.com/office/drawing/2014/main" id="{169F2343-B1D6-49EB-8FB3-4FFF66AE91A0}"/>
              </a:ext>
            </a:extLst>
          </p:cNvPr>
          <p:cNvSpPr>
            <a:spLocks/>
          </p:cNvSpPr>
          <p:nvPr/>
        </p:nvSpPr>
        <p:spPr bwMode="auto">
          <a:xfrm>
            <a:off x="6251576" y="3024188"/>
            <a:ext cx="66675" cy="47625"/>
          </a:xfrm>
          <a:custGeom>
            <a:avLst/>
            <a:gdLst>
              <a:gd name="T0" fmla="*/ 2 w 42"/>
              <a:gd name="T1" fmla="*/ 9 h 30"/>
              <a:gd name="T2" fmla="*/ 4 w 42"/>
              <a:gd name="T3" fmla="*/ 9 h 30"/>
              <a:gd name="T4" fmla="*/ 4 w 42"/>
              <a:gd name="T5" fmla="*/ 5 h 30"/>
              <a:gd name="T6" fmla="*/ 14 w 42"/>
              <a:gd name="T7" fmla="*/ 2 h 30"/>
              <a:gd name="T8" fmla="*/ 17 w 42"/>
              <a:gd name="T9" fmla="*/ 1 h 30"/>
              <a:gd name="T10" fmla="*/ 23 w 42"/>
              <a:gd name="T11" fmla="*/ 0 h 30"/>
              <a:gd name="T12" fmla="*/ 31 w 42"/>
              <a:gd name="T13" fmla="*/ 0 h 30"/>
              <a:gd name="T14" fmla="*/ 40 w 42"/>
              <a:gd name="T15" fmla="*/ 6 h 30"/>
              <a:gd name="T16" fmla="*/ 42 w 42"/>
              <a:gd name="T17" fmla="*/ 20 h 30"/>
              <a:gd name="T18" fmla="*/ 39 w 42"/>
              <a:gd name="T19" fmla="*/ 20 h 30"/>
              <a:gd name="T20" fmla="*/ 37 w 42"/>
              <a:gd name="T21" fmla="*/ 24 h 30"/>
              <a:gd name="T22" fmla="*/ 28 w 42"/>
              <a:gd name="T23" fmla="*/ 24 h 30"/>
              <a:gd name="T24" fmla="*/ 22 w 42"/>
              <a:gd name="T25" fmla="*/ 28 h 30"/>
              <a:gd name="T26" fmla="*/ 11 w 42"/>
              <a:gd name="T27" fmla="*/ 30 h 30"/>
              <a:gd name="T28" fmla="*/ 3 w 42"/>
              <a:gd name="T29" fmla="*/ 25 h 30"/>
              <a:gd name="T30" fmla="*/ 0 w 42"/>
              <a:gd name="T31" fmla="*/ 16 h 30"/>
              <a:gd name="T32" fmla="*/ 2 w 42"/>
              <a:gd name="T33" fmla="*/ 9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" h="30">
                <a:moveTo>
                  <a:pt x="2" y="9"/>
                </a:moveTo>
                <a:lnTo>
                  <a:pt x="4" y="9"/>
                </a:lnTo>
                <a:lnTo>
                  <a:pt x="4" y="5"/>
                </a:lnTo>
                <a:lnTo>
                  <a:pt x="14" y="2"/>
                </a:lnTo>
                <a:lnTo>
                  <a:pt x="17" y="1"/>
                </a:lnTo>
                <a:lnTo>
                  <a:pt x="23" y="0"/>
                </a:lnTo>
                <a:lnTo>
                  <a:pt x="31" y="0"/>
                </a:lnTo>
                <a:lnTo>
                  <a:pt x="40" y="6"/>
                </a:lnTo>
                <a:lnTo>
                  <a:pt x="42" y="20"/>
                </a:lnTo>
                <a:lnTo>
                  <a:pt x="39" y="20"/>
                </a:lnTo>
                <a:lnTo>
                  <a:pt x="37" y="24"/>
                </a:lnTo>
                <a:lnTo>
                  <a:pt x="28" y="24"/>
                </a:lnTo>
                <a:lnTo>
                  <a:pt x="22" y="28"/>
                </a:lnTo>
                <a:lnTo>
                  <a:pt x="11" y="30"/>
                </a:lnTo>
                <a:lnTo>
                  <a:pt x="3" y="25"/>
                </a:lnTo>
                <a:lnTo>
                  <a:pt x="0" y="16"/>
                </a:lnTo>
                <a:lnTo>
                  <a:pt x="2" y="9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82" name="Freeform 122">
            <a:extLst>
              <a:ext uri="{FF2B5EF4-FFF2-40B4-BE49-F238E27FC236}">
                <a16:creationId xmlns:a16="http://schemas.microsoft.com/office/drawing/2014/main" id="{BB1E7373-FB4A-49E1-8B49-A0FDAA5F418D}"/>
              </a:ext>
            </a:extLst>
          </p:cNvPr>
          <p:cNvSpPr>
            <a:spLocks/>
          </p:cNvSpPr>
          <p:nvPr/>
        </p:nvSpPr>
        <p:spPr bwMode="auto">
          <a:xfrm>
            <a:off x="5354638" y="3594100"/>
            <a:ext cx="474663" cy="490538"/>
          </a:xfrm>
          <a:custGeom>
            <a:avLst/>
            <a:gdLst>
              <a:gd name="T0" fmla="*/ 6 w 299"/>
              <a:gd name="T1" fmla="*/ 211 h 309"/>
              <a:gd name="T2" fmla="*/ 15 w 299"/>
              <a:gd name="T3" fmla="*/ 198 h 309"/>
              <a:gd name="T4" fmla="*/ 38 w 299"/>
              <a:gd name="T5" fmla="*/ 200 h 309"/>
              <a:gd name="T6" fmla="*/ 48 w 299"/>
              <a:gd name="T7" fmla="*/ 197 h 309"/>
              <a:gd name="T8" fmla="*/ 125 w 299"/>
              <a:gd name="T9" fmla="*/ 182 h 309"/>
              <a:gd name="T10" fmla="*/ 114 w 299"/>
              <a:gd name="T11" fmla="*/ 90 h 309"/>
              <a:gd name="T12" fmla="*/ 133 w 299"/>
              <a:gd name="T13" fmla="*/ 0 h 309"/>
              <a:gd name="T14" fmla="*/ 254 w 299"/>
              <a:gd name="T15" fmla="*/ 90 h 309"/>
              <a:gd name="T16" fmla="*/ 270 w 299"/>
              <a:gd name="T17" fmla="*/ 106 h 309"/>
              <a:gd name="T18" fmla="*/ 278 w 299"/>
              <a:gd name="T19" fmla="*/ 123 h 309"/>
              <a:gd name="T20" fmla="*/ 299 w 299"/>
              <a:gd name="T21" fmla="*/ 168 h 309"/>
              <a:gd name="T22" fmla="*/ 287 w 299"/>
              <a:gd name="T23" fmla="*/ 195 h 309"/>
              <a:gd name="T24" fmla="*/ 246 w 299"/>
              <a:gd name="T25" fmla="*/ 200 h 309"/>
              <a:gd name="T26" fmla="*/ 228 w 299"/>
              <a:gd name="T27" fmla="*/ 208 h 309"/>
              <a:gd name="T28" fmla="*/ 212 w 299"/>
              <a:gd name="T29" fmla="*/ 204 h 309"/>
              <a:gd name="T30" fmla="*/ 185 w 299"/>
              <a:gd name="T31" fmla="*/ 216 h 309"/>
              <a:gd name="T32" fmla="*/ 167 w 299"/>
              <a:gd name="T33" fmla="*/ 232 h 309"/>
              <a:gd name="T34" fmla="*/ 157 w 299"/>
              <a:gd name="T35" fmla="*/ 241 h 309"/>
              <a:gd name="T36" fmla="*/ 143 w 299"/>
              <a:gd name="T37" fmla="*/ 244 h 309"/>
              <a:gd name="T38" fmla="*/ 126 w 299"/>
              <a:gd name="T39" fmla="*/ 275 h 309"/>
              <a:gd name="T40" fmla="*/ 121 w 299"/>
              <a:gd name="T41" fmla="*/ 291 h 309"/>
              <a:gd name="T42" fmla="*/ 115 w 299"/>
              <a:gd name="T43" fmla="*/ 306 h 309"/>
              <a:gd name="T44" fmla="*/ 108 w 299"/>
              <a:gd name="T45" fmla="*/ 300 h 309"/>
              <a:gd name="T46" fmla="*/ 99 w 299"/>
              <a:gd name="T47" fmla="*/ 302 h 309"/>
              <a:gd name="T48" fmla="*/ 82 w 299"/>
              <a:gd name="T49" fmla="*/ 307 h 309"/>
              <a:gd name="T50" fmla="*/ 75 w 299"/>
              <a:gd name="T51" fmla="*/ 306 h 309"/>
              <a:gd name="T52" fmla="*/ 70 w 299"/>
              <a:gd name="T53" fmla="*/ 294 h 309"/>
              <a:gd name="T54" fmla="*/ 64 w 299"/>
              <a:gd name="T55" fmla="*/ 294 h 309"/>
              <a:gd name="T56" fmla="*/ 68 w 299"/>
              <a:gd name="T57" fmla="*/ 282 h 309"/>
              <a:gd name="T58" fmla="*/ 59 w 299"/>
              <a:gd name="T59" fmla="*/ 267 h 309"/>
              <a:gd name="T60" fmla="*/ 51 w 299"/>
              <a:gd name="T61" fmla="*/ 262 h 309"/>
              <a:gd name="T62" fmla="*/ 41 w 299"/>
              <a:gd name="T63" fmla="*/ 268 h 309"/>
              <a:gd name="T64" fmla="*/ 28 w 299"/>
              <a:gd name="T65" fmla="*/ 271 h 309"/>
              <a:gd name="T66" fmla="*/ 20 w 299"/>
              <a:gd name="T67" fmla="*/ 265 h 309"/>
              <a:gd name="T68" fmla="*/ 12 w 299"/>
              <a:gd name="T69" fmla="*/ 267 h 309"/>
              <a:gd name="T70" fmla="*/ 12 w 299"/>
              <a:gd name="T71" fmla="*/ 253 h 309"/>
              <a:gd name="T72" fmla="*/ 4 w 299"/>
              <a:gd name="T73" fmla="*/ 240 h 309"/>
              <a:gd name="T74" fmla="*/ 0 w 299"/>
              <a:gd name="T75" fmla="*/ 215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99" h="309">
                <a:moveTo>
                  <a:pt x="0" y="215"/>
                </a:moveTo>
                <a:lnTo>
                  <a:pt x="6" y="211"/>
                </a:lnTo>
                <a:lnTo>
                  <a:pt x="9" y="199"/>
                </a:lnTo>
                <a:lnTo>
                  <a:pt x="15" y="198"/>
                </a:lnTo>
                <a:lnTo>
                  <a:pt x="28" y="204"/>
                </a:lnTo>
                <a:lnTo>
                  <a:pt x="38" y="200"/>
                </a:lnTo>
                <a:lnTo>
                  <a:pt x="45" y="201"/>
                </a:lnTo>
                <a:lnTo>
                  <a:pt x="48" y="197"/>
                </a:lnTo>
                <a:lnTo>
                  <a:pt x="121" y="196"/>
                </a:lnTo>
                <a:lnTo>
                  <a:pt x="125" y="182"/>
                </a:lnTo>
                <a:lnTo>
                  <a:pt x="122" y="179"/>
                </a:lnTo>
                <a:lnTo>
                  <a:pt x="114" y="90"/>
                </a:lnTo>
                <a:lnTo>
                  <a:pt x="106" y="0"/>
                </a:lnTo>
                <a:lnTo>
                  <a:pt x="133" y="0"/>
                </a:lnTo>
                <a:lnTo>
                  <a:pt x="193" y="45"/>
                </a:lnTo>
                <a:lnTo>
                  <a:pt x="254" y="90"/>
                </a:lnTo>
                <a:lnTo>
                  <a:pt x="258" y="100"/>
                </a:lnTo>
                <a:lnTo>
                  <a:pt x="270" y="106"/>
                </a:lnTo>
                <a:lnTo>
                  <a:pt x="278" y="109"/>
                </a:lnTo>
                <a:lnTo>
                  <a:pt x="278" y="123"/>
                </a:lnTo>
                <a:lnTo>
                  <a:pt x="298" y="120"/>
                </a:lnTo>
                <a:lnTo>
                  <a:pt x="299" y="168"/>
                </a:lnTo>
                <a:lnTo>
                  <a:pt x="289" y="182"/>
                </a:lnTo>
                <a:lnTo>
                  <a:pt x="287" y="195"/>
                </a:lnTo>
                <a:lnTo>
                  <a:pt x="271" y="198"/>
                </a:lnTo>
                <a:lnTo>
                  <a:pt x="246" y="200"/>
                </a:lnTo>
                <a:lnTo>
                  <a:pt x="240" y="207"/>
                </a:lnTo>
                <a:lnTo>
                  <a:pt x="228" y="208"/>
                </a:lnTo>
                <a:lnTo>
                  <a:pt x="216" y="208"/>
                </a:lnTo>
                <a:lnTo>
                  <a:pt x="212" y="204"/>
                </a:lnTo>
                <a:lnTo>
                  <a:pt x="202" y="207"/>
                </a:lnTo>
                <a:lnTo>
                  <a:pt x="185" y="216"/>
                </a:lnTo>
                <a:lnTo>
                  <a:pt x="182" y="222"/>
                </a:lnTo>
                <a:lnTo>
                  <a:pt x="167" y="232"/>
                </a:lnTo>
                <a:lnTo>
                  <a:pt x="165" y="237"/>
                </a:lnTo>
                <a:lnTo>
                  <a:pt x="157" y="241"/>
                </a:lnTo>
                <a:lnTo>
                  <a:pt x="148" y="238"/>
                </a:lnTo>
                <a:lnTo>
                  <a:pt x="143" y="244"/>
                </a:lnTo>
                <a:lnTo>
                  <a:pt x="140" y="258"/>
                </a:lnTo>
                <a:lnTo>
                  <a:pt x="126" y="275"/>
                </a:lnTo>
                <a:lnTo>
                  <a:pt x="126" y="282"/>
                </a:lnTo>
                <a:lnTo>
                  <a:pt x="121" y="291"/>
                </a:lnTo>
                <a:lnTo>
                  <a:pt x="122" y="303"/>
                </a:lnTo>
                <a:lnTo>
                  <a:pt x="115" y="306"/>
                </a:lnTo>
                <a:lnTo>
                  <a:pt x="111" y="309"/>
                </a:lnTo>
                <a:lnTo>
                  <a:pt x="108" y="300"/>
                </a:lnTo>
                <a:lnTo>
                  <a:pt x="103" y="302"/>
                </a:lnTo>
                <a:lnTo>
                  <a:pt x="99" y="302"/>
                </a:lnTo>
                <a:lnTo>
                  <a:pt x="96" y="308"/>
                </a:lnTo>
                <a:lnTo>
                  <a:pt x="82" y="307"/>
                </a:lnTo>
                <a:lnTo>
                  <a:pt x="77" y="305"/>
                </a:lnTo>
                <a:lnTo>
                  <a:pt x="75" y="306"/>
                </a:lnTo>
                <a:lnTo>
                  <a:pt x="69" y="300"/>
                </a:lnTo>
                <a:lnTo>
                  <a:pt x="70" y="294"/>
                </a:lnTo>
                <a:lnTo>
                  <a:pt x="68" y="292"/>
                </a:lnTo>
                <a:lnTo>
                  <a:pt x="64" y="294"/>
                </a:lnTo>
                <a:lnTo>
                  <a:pt x="65" y="287"/>
                </a:lnTo>
                <a:lnTo>
                  <a:pt x="68" y="282"/>
                </a:lnTo>
                <a:lnTo>
                  <a:pt x="61" y="273"/>
                </a:lnTo>
                <a:lnTo>
                  <a:pt x="59" y="267"/>
                </a:lnTo>
                <a:lnTo>
                  <a:pt x="55" y="263"/>
                </a:lnTo>
                <a:lnTo>
                  <a:pt x="51" y="262"/>
                </a:lnTo>
                <a:lnTo>
                  <a:pt x="47" y="265"/>
                </a:lnTo>
                <a:lnTo>
                  <a:pt x="41" y="268"/>
                </a:lnTo>
                <a:lnTo>
                  <a:pt x="36" y="272"/>
                </a:lnTo>
                <a:lnTo>
                  <a:pt x="28" y="271"/>
                </a:lnTo>
                <a:lnTo>
                  <a:pt x="23" y="265"/>
                </a:lnTo>
                <a:lnTo>
                  <a:pt x="20" y="265"/>
                </a:lnTo>
                <a:lnTo>
                  <a:pt x="15" y="267"/>
                </a:lnTo>
                <a:lnTo>
                  <a:pt x="12" y="267"/>
                </a:lnTo>
                <a:lnTo>
                  <a:pt x="11" y="260"/>
                </a:lnTo>
                <a:lnTo>
                  <a:pt x="12" y="253"/>
                </a:lnTo>
                <a:lnTo>
                  <a:pt x="11" y="245"/>
                </a:lnTo>
                <a:lnTo>
                  <a:pt x="4" y="240"/>
                </a:lnTo>
                <a:lnTo>
                  <a:pt x="0" y="228"/>
                </a:lnTo>
                <a:lnTo>
                  <a:pt x="0" y="215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48" name="Freeform 123">
            <a:extLst>
              <a:ext uri="{FF2B5EF4-FFF2-40B4-BE49-F238E27FC236}">
                <a16:creationId xmlns:a16="http://schemas.microsoft.com/office/drawing/2014/main" id="{6FC055E6-EDE2-4974-893E-BE994EDF2F34}"/>
              </a:ext>
            </a:extLst>
          </p:cNvPr>
          <p:cNvSpPr>
            <a:spLocks/>
          </p:cNvSpPr>
          <p:nvPr/>
        </p:nvSpPr>
        <p:spPr bwMode="auto">
          <a:xfrm>
            <a:off x="8343900" y="3482976"/>
            <a:ext cx="254000" cy="606425"/>
          </a:xfrm>
          <a:custGeom>
            <a:avLst/>
            <a:gdLst>
              <a:gd name="T0" fmla="*/ 126 w 160"/>
              <a:gd name="T1" fmla="*/ 178 h 382"/>
              <a:gd name="T2" fmla="*/ 108 w 160"/>
              <a:gd name="T3" fmla="*/ 201 h 382"/>
              <a:gd name="T4" fmla="*/ 112 w 160"/>
              <a:gd name="T5" fmla="*/ 223 h 382"/>
              <a:gd name="T6" fmla="*/ 135 w 160"/>
              <a:gd name="T7" fmla="*/ 252 h 382"/>
              <a:gd name="T8" fmla="*/ 125 w 160"/>
              <a:gd name="T9" fmla="*/ 274 h 382"/>
              <a:gd name="T10" fmla="*/ 144 w 160"/>
              <a:gd name="T11" fmla="*/ 301 h 382"/>
              <a:gd name="T12" fmla="*/ 148 w 160"/>
              <a:gd name="T13" fmla="*/ 322 h 382"/>
              <a:gd name="T14" fmla="*/ 149 w 160"/>
              <a:gd name="T15" fmla="*/ 361 h 382"/>
              <a:gd name="T16" fmla="*/ 139 w 160"/>
              <a:gd name="T17" fmla="*/ 367 h 382"/>
              <a:gd name="T18" fmla="*/ 136 w 160"/>
              <a:gd name="T19" fmla="*/ 338 h 382"/>
              <a:gd name="T20" fmla="*/ 126 w 160"/>
              <a:gd name="T21" fmla="*/ 305 h 382"/>
              <a:gd name="T22" fmla="*/ 112 w 160"/>
              <a:gd name="T23" fmla="*/ 254 h 382"/>
              <a:gd name="T24" fmla="*/ 91 w 160"/>
              <a:gd name="T25" fmla="*/ 247 h 382"/>
              <a:gd name="T26" fmla="*/ 62 w 160"/>
              <a:gd name="T27" fmla="*/ 260 h 382"/>
              <a:gd name="T28" fmla="*/ 53 w 160"/>
              <a:gd name="T29" fmla="*/ 229 h 382"/>
              <a:gd name="T30" fmla="*/ 29 w 160"/>
              <a:gd name="T31" fmla="*/ 186 h 382"/>
              <a:gd name="T32" fmla="*/ 19 w 160"/>
              <a:gd name="T33" fmla="*/ 176 h 382"/>
              <a:gd name="T34" fmla="*/ 0 w 160"/>
              <a:gd name="T35" fmla="*/ 142 h 382"/>
              <a:gd name="T36" fmla="*/ 4 w 160"/>
              <a:gd name="T37" fmla="*/ 131 h 382"/>
              <a:gd name="T38" fmla="*/ 9 w 160"/>
              <a:gd name="T39" fmla="*/ 117 h 382"/>
              <a:gd name="T40" fmla="*/ 9 w 160"/>
              <a:gd name="T41" fmla="*/ 88 h 382"/>
              <a:gd name="T42" fmla="*/ 28 w 160"/>
              <a:gd name="T43" fmla="*/ 76 h 382"/>
              <a:gd name="T44" fmla="*/ 33 w 160"/>
              <a:gd name="T45" fmla="*/ 48 h 382"/>
              <a:gd name="T46" fmla="*/ 50 w 160"/>
              <a:gd name="T47" fmla="*/ 22 h 382"/>
              <a:gd name="T48" fmla="*/ 59 w 160"/>
              <a:gd name="T49" fmla="*/ 13 h 382"/>
              <a:gd name="T50" fmla="*/ 61 w 160"/>
              <a:gd name="T51" fmla="*/ 1 h 382"/>
              <a:gd name="T52" fmla="*/ 80 w 160"/>
              <a:gd name="T53" fmla="*/ 12 h 382"/>
              <a:gd name="T54" fmla="*/ 93 w 160"/>
              <a:gd name="T55" fmla="*/ 33 h 382"/>
              <a:gd name="T56" fmla="*/ 83 w 160"/>
              <a:gd name="T57" fmla="*/ 67 h 382"/>
              <a:gd name="T58" fmla="*/ 104 w 160"/>
              <a:gd name="T59" fmla="*/ 89 h 382"/>
              <a:gd name="T60" fmla="*/ 124 w 160"/>
              <a:gd name="T61" fmla="*/ 112 h 382"/>
              <a:gd name="T62" fmla="*/ 137 w 160"/>
              <a:gd name="T63" fmla="*/ 137 h 382"/>
              <a:gd name="T64" fmla="*/ 158 w 160"/>
              <a:gd name="T65" fmla="*/ 134 h 382"/>
              <a:gd name="T66" fmla="*/ 147 w 160"/>
              <a:gd name="T67" fmla="*/ 156 h 382"/>
              <a:gd name="T68" fmla="*/ 135 w 160"/>
              <a:gd name="T69" fmla="*/ 169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0" h="382">
                <a:moveTo>
                  <a:pt x="135" y="169"/>
                </a:moveTo>
                <a:lnTo>
                  <a:pt x="126" y="178"/>
                </a:lnTo>
                <a:lnTo>
                  <a:pt x="113" y="179"/>
                </a:lnTo>
                <a:lnTo>
                  <a:pt x="108" y="201"/>
                </a:lnTo>
                <a:lnTo>
                  <a:pt x="101" y="205"/>
                </a:lnTo>
                <a:lnTo>
                  <a:pt x="112" y="223"/>
                </a:lnTo>
                <a:lnTo>
                  <a:pt x="126" y="239"/>
                </a:lnTo>
                <a:lnTo>
                  <a:pt x="135" y="252"/>
                </a:lnTo>
                <a:lnTo>
                  <a:pt x="131" y="270"/>
                </a:lnTo>
                <a:lnTo>
                  <a:pt x="125" y="274"/>
                </a:lnTo>
                <a:lnTo>
                  <a:pt x="130" y="285"/>
                </a:lnTo>
                <a:lnTo>
                  <a:pt x="144" y="301"/>
                </a:lnTo>
                <a:lnTo>
                  <a:pt x="147" y="313"/>
                </a:lnTo>
                <a:lnTo>
                  <a:pt x="148" y="322"/>
                </a:lnTo>
                <a:lnTo>
                  <a:pt x="157" y="341"/>
                </a:lnTo>
                <a:lnTo>
                  <a:pt x="149" y="361"/>
                </a:lnTo>
                <a:lnTo>
                  <a:pt x="142" y="382"/>
                </a:lnTo>
                <a:lnTo>
                  <a:pt x="139" y="367"/>
                </a:lnTo>
                <a:lnTo>
                  <a:pt x="143" y="351"/>
                </a:lnTo>
                <a:lnTo>
                  <a:pt x="136" y="338"/>
                </a:lnTo>
                <a:lnTo>
                  <a:pt x="135" y="316"/>
                </a:lnTo>
                <a:lnTo>
                  <a:pt x="126" y="305"/>
                </a:lnTo>
                <a:lnTo>
                  <a:pt x="118" y="280"/>
                </a:lnTo>
                <a:lnTo>
                  <a:pt x="112" y="254"/>
                </a:lnTo>
                <a:lnTo>
                  <a:pt x="102" y="237"/>
                </a:lnTo>
                <a:lnTo>
                  <a:pt x="91" y="247"/>
                </a:lnTo>
                <a:lnTo>
                  <a:pt x="72" y="262"/>
                </a:lnTo>
                <a:lnTo>
                  <a:pt x="62" y="260"/>
                </a:lnTo>
                <a:lnTo>
                  <a:pt x="50" y="255"/>
                </a:lnTo>
                <a:lnTo>
                  <a:pt x="53" y="229"/>
                </a:lnTo>
                <a:lnTo>
                  <a:pt x="46" y="210"/>
                </a:lnTo>
                <a:lnTo>
                  <a:pt x="29" y="186"/>
                </a:lnTo>
                <a:lnTo>
                  <a:pt x="30" y="179"/>
                </a:lnTo>
                <a:lnTo>
                  <a:pt x="19" y="176"/>
                </a:lnTo>
                <a:lnTo>
                  <a:pt x="4" y="159"/>
                </a:lnTo>
                <a:lnTo>
                  <a:pt x="0" y="142"/>
                </a:lnTo>
                <a:lnTo>
                  <a:pt x="7" y="145"/>
                </a:lnTo>
                <a:lnTo>
                  <a:pt x="4" y="131"/>
                </a:lnTo>
                <a:lnTo>
                  <a:pt x="12" y="125"/>
                </a:lnTo>
                <a:lnTo>
                  <a:pt x="9" y="117"/>
                </a:lnTo>
                <a:lnTo>
                  <a:pt x="12" y="110"/>
                </a:lnTo>
                <a:lnTo>
                  <a:pt x="9" y="88"/>
                </a:lnTo>
                <a:lnTo>
                  <a:pt x="23" y="93"/>
                </a:lnTo>
                <a:lnTo>
                  <a:pt x="28" y="76"/>
                </a:lnTo>
                <a:lnTo>
                  <a:pt x="27" y="66"/>
                </a:lnTo>
                <a:lnTo>
                  <a:pt x="33" y="48"/>
                </a:lnTo>
                <a:lnTo>
                  <a:pt x="30" y="36"/>
                </a:lnTo>
                <a:lnTo>
                  <a:pt x="50" y="22"/>
                </a:lnTo>
                <a:lnTo>
                  <a:pt x="64" y="26"/>
                </a:lnTo>
                <a:lnTo>
                  <a:pt x="59" y="13"/>
                </a:lnTo>
                <a:lnTo>
                  <a:pt x="64" y="9"/>
                </a:lnTo>
                <a:lnTo>
                  <a:pt x="61" y="1"/>
                </a:lnTo>
                <a:lnTo>
                  <a:pt x="71" y="0"/>
                </a:lnTo>
                <a:lnTo>
                  <a:pt x="80" y="12"/>
                </a:lnTo>
                <a:lnTo>
                  <a:pt x="89" y="17"/>
                </a:lnTo>
                <a:lnTo>
                  <a:pt x="93" y="33"/>
                </a:lnTo>
                <a:lnTo>
                  <a:pt x="96" y="50"/>
                </a:lnTo>
                <a:lnTo>
                  <a:pt x="83" y="67"/>
                </a:lnTo>
                <a:lnTo>
                  <a:pt x="86" y="92"/>
                </a:lnTo>
                <a:lnTo>
                  <a:pt x="104" y="89"/>
                </a:lnTo>
                <a:lnTo>
                  <a:pt x="112" y="108"/>
                </a:lnTo>
                <a:lnTo>
                  <a:pt x="124" y="112"/>
                </a:lnTo>
                <a:lnTo>
                  <a:pt x="122" y="129"/>
                </a:lnTo>
                <a:lnTo>
                  <a:pt x="137" y="137"/>
                </a:lnTo>
                <a:lnTo>
                  <a:pt x="146" y="141"/>
                </a:lnTo>
                <a:lnTo>
                  <a:pt x="158" y="134"/>
                </a:lnTo>
                <a:lnTo>
                  <a:pt x="160" y="143"/>
                </a:lnTo>
                <a:lnTo>
                  <a:pt x="147" y="156"/>
                </a:lnTo>
                <a:lnTo>
                  <a:pt x="144" y="164"/>
                </a:lnTo>
                <a:lnTo>
                  <a:pt x="135" y="169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50" name="Freeform 124">
            <a:extLst>
              <a:ext uri="{FF2B5EF4-FFF2-40B4-BE49-F238E27FC236}">
                <a16:creationId xmlns:a16="http://schemas.microsoft.com/office/drawing/2014/main" id="{2F5D364F-EB32-4FE4-A7A1-E4AC56F17973}"/>
              </a:ext>
            </a:extLst>
          </p:cNvPr>
          <p:cNvSpPr>
            <a:spLocks/>
          </p:cNvSpPr>
          <p:nvPr/>
        </p:nvSpPr>
        <p:spPr bwMode="auto">
          <a:xfrm>
            <a:off x="6196013" y="2984501"/>
            <a:ext cx="49213" cy="53975"/>
          </a:xfrm>
          <a:custGeom>
            <a:avLst/>
            <a:gdLst>
              <a:gd name="T0" fmla="*/ 22 w 31"/>
              <a:gd name="T1" fmla="*/ 21 h 34"/>
              <a:gd name="T2" fmla="*/ 21 w 31"/>
              <a:gd name="T3" fmla="*/ 17 h 34"/>
              <a:gd name="T4" fmla="*/ 15 w 31"/>
              <a:gd name="T5" fmla="*/ 27 h 34"/>
              <a:gd name="T6" fmla="*/ 16 w 31"/>
              <a:gd name="T7" fmla="*/ 34 h 34"/>
              <a:gd name="T8" fmla="*/ 13 w 31"/>
              <a:gd name="T9" fmla="*/ 32 h 34"/>
              <a:gd name="T10" fmla="*/ 7 w 31"/>
              <a:gd name="T11" fmla="*/ 25 h 34"/>
              <a:gd name="T12" fmla="*/ 0 w 31"/>
              <a:gd name="T13" fmla="*/ 21 h 34"/>
              <a:gd name="T14" fmla="*/ 1 w 31"/>
              <a:gd name="T15" fmla="*/ 18 h 34"/>
              <a:gd name="T16" fmla="*/ 3 w 31"/>
              <a:gd name="T17" fmla="*/ 7 h 34"/>
              <a:gd name="T18" fmla="*/ 8 w 31"/>
              <a:gd name="T19" fmla="*/ 2 h 34"/>
              <a:gd name="T20" fmla="*/ 11 w 31"/>
              <a:gd name="T21" fmla="*/ 0 h 34"/>
              <a:gd name="T22" fmla="*/ 16 w 31"/>
              <a:gd name="T23" fmla="*/ 3 h 34"/>
              <a:gd name="T24" fmla="*/ 18 w 31"/>
              <a:gd name="T25" fmla="*/ 6 h 34"/>
              <a:gd name="T26" fmla="*/ 24 w 31"/>
              <a:gd name="T27" fmla="*/ 9 h 34"/>
              <a:gd name="T28" fmla="*/ 31 w 31"/>
              <a:gd name="T29" fmla="*/ 13 h 34"/>
              <a:gd name="T30" fmla="*/ 29 w 31"/>
              <a:gd name="T31" fmla="*/ 14 h 34"/>
              <a:gd name="T32" fmla="*/ 27 w 31"/>
              <a:gd name="T33" fmla="*/ 19 h 34"/>
              <a:gd name="T34" fmla="*/ 22 w 31"/>
              <a:gd name="T35" fmla="*/ 2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" h="34">
                <a:moveTo>
                  <a:pt x="22" y="21"/>
                </a:moveTo>
                <a:lnTo>
                  <a:pt x="21" y="17"/>
                </a:lnTo>
                <a:lnTo>
                  <a:pt x="15" y="27"/>
                </a:lnTo>
                <a:lnTo>
                  <a:pt x="16" y="34"/>
                </a:lnTo>
                <a:lnTo>
                  <a:pt x="13" y="32"/>
                </a:lnTo>
                <a:lnTo>
                  <a:pt x="7" y="25"/>
                </a:lnTo>
                <a:lnTo>
                  <a:pt x="0" y="21"/>
                </a:lnTo>
                <a:lnTo>
                  <a:pt x="1" y="18"/>
                </a:lnTo>
                <a:lnTo>
                  <a:pt x="3" y="7"/>
                </a:lnTo>
                <a:lnTo>
                  <a:pt x="8" y="2"/>
                </a:lnTo>
                <a:lnTo>
                  <a:pt x="11" y="0"/>
                </a:lnTo>
                <a:lnTo>
                  <a:pt x="16" y="3"/>
                </a:lnTo>
                <a:lnTo>
                  <a:pt x="18" y="6"/>
                </a:lnTo>
                <a:lnTo>
                  <a:pt x="24" y="9"/>
                </a:lnTo>
                <a:lnTo>
                  <a:pt x="31" y="13"/>
                </a:lnTo>
                <a:lnTo>
                  <a:pt x="29" y="14"/>
                </a:lnTo>
                <a:lnTo>
                  <a:pt x="27" y="19"/>
                </a:lnTo>
                <a:lnTo>
                  <a:pt x="22" y="21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52" name="Freeform 125">
            <a:extLst>
              <a:ext uri="{FF2B5EF4-FFF2-40B4-BE49-F238E27FC236}">
                <a16:creationId xmlns:a16="http://schemas.microsoft.com/office/drawing/2014/main" id="{0A7817A0-0CD9-4B65-A430-5E2622270162}"/>
              </a:ext>
            </a:extLst>
          </p:cNvPr>
          <p:cNvSpPr>
            <a:spLocks/>
          </p:cNvSpPr>
          <p:nvPr/>
        </p:nvSpPr>
        <p:spPr bwMode="auto">
          <a:xfrm>
            <a:off x="7940675" y="2709862"/>
            <a:ext cx="865188" cy="338138"/>
          </a:xfrm>
          <a:custGeom>
            <a:avLst/>
            <a:gdLst>
              <a:gd name="T0" fmla="*/ 15 w 545"/>
              <a:gd name="T1" fmla="*/ 52 h 213"/>
              <a:gd name="T2" fmla="*/ 57 w 545"/>
              <a:gd name="T3" fmla="*/ 25 h 213"/>
              <a:gd name="T4" fmla="*/ 90 w 545"/>
              <a:gd name="T5" fmla="*/ 31 h 213"/>
              <a:gd name="T6" fmla="*/ 122 w 545"/>
              <a:gd name="T7" fmla="*/ 42 h 213"/>
              <a:gd name="T8" fmla="*/ 156 w 545"/>
              <a:gd name="T9" fmla="*/ 33 h 213"/>
              <a:gd name="T10" fmla="*/ 148 w 545"/>
              <a:gd name="T11" fmla="*/ 0 h 213"/>
              <a:gd name="T12" fmla="*/ 186 w 545"/>
              <a:gd name="T13" fmla="*/ 10 h 213"/>
              <a:gd name="T14" fmla="*/ 219 w 545"/>
              <a:gd name="T15" fmla="*/ 31 h 213"/>
              <a:gd name="T16" fmla="*/ 259 w 545"/>
              <a:gd name="T17" fmla="*/ 35 h 213"/>
              <a:gd name="T18" fmla="*/ 296 w 545"/>
              <a:gd name="T19" fmla="*/ 35 h 213"/>
              <a:gd name="T20" fmla="*/ 333 w 545"/>
              <a:gd name="T21" fmla="*/ 55 h 213"/>
              <a:gd name="T22" fmla="*/ 370 w 545"/>
              <a:gd name="T23" fmla="*/ 59 h 213"/>
              <a:gd name="T24" fmla="*/ 400 w 545"/>
              <a:gd name="T25" fmla="*/ 50 h 213"/>
              <a:gd name="T26" fmla="*/ 426 w 545"/>
              <a:gd name="T27" fmla="*/ 38 h 213"/>
              <a:gd name="T28" fmla="*/ 456 w 545"/>
              <a:gd name="T29" fmla="*/ 43 h 213"/>
              <a:gd name="T30" fmla="*/ 459 w 545"/>
              <a:gd name="T31" fmla="*/ 79 h 213"/>
              <a:gd name="T32" fmla="*/ 476 w 545"/>
              <a:gd name="T33" fmla="*/ 84 h 213"/>
              <a:gd name="T34" fmla="*/ 502 w 545"/>
              <a:gd name="T35" fmla="*/ 80 h 213"/>
              <a:gd name="T36" fmla="*/ 542 w 545"/>
              <a:gd name="T37" fmla="*/ 101 h 213"/>
              <a:gd name="T38" fmla="*/ 530 w 545"/>
              <a:gd name="T39" fmla="*/ 106 h 213"/>
              <a:gd name="T40" fmla="*/ 500 w 545"/>
              <a:gd name="T41" fmla="*/ 114 h 213"/>
              <a:gd name="T42" fmla="*/ 475 w 545"/>
              <a:gd name="T43" fmla="*/ 136 h 213"/>
              <a:gd name="T44" fmla="*/ 445 w 545"/>
              <a:gd name="T45" fmla="*/ 143 h 213"/>
              <a:gd name="T46" fmla="*/ 433 w 545"/>
              <a:gd name="T47" fmla="*/ 154 h 213"/>
              <a:gd name="T48" fmla="*/ 449 w 545"/>
              <a:gd name="T49" fmla="*/ 168 h 213"/>
              <a:gd name="T50" fmla="*/ 434 w 545"/>
              <a:gd name="T51" fmla="*/ 186 h 213"/>
              <a:gd name="T52" fmla="*/ 393 w 545"/>
              <a:gd name="T53" fmla="*/ 194 h 213"/>
              <a:gd name="T54" fmla="*/ 355 w 545"/>
              <a:gd name="T55" fmla="*/ 213 h 213"/>
              <a:gd name="T56" fmla="*/ 324 w 545"/>
              <a:gd name="T57" fmla="*/ 206 h 213"/>
              <a:gd name="T58" fmla="*/ 276 w 545"/>
              <a:gd name="T59" fmla="*/ 191 h 213"/>
              <a:gd name="T60" fmla="*/ 219 w 545"/>
              <a:gd name="T61" fmla="*/ 189 h 213"/>
              <a:gd name="T62" fmla="*/ 186 w 545"/>
              <a:gd name="T63" fmla="*/ 177 h 213"/>
              <a:gd name="T64" fmla="*/ 159 w 545"/>
              <a:gd name="T65" fmla="*/ 156 h 213"/>
              <a:gd name="T66" fmla="*/ 110 w 545"/>
              <a:gd name="T67" fmla="*/ 140 h 213"/>
              <a:gd name="T68" fmla="*/ 79 w 545"/>
              <a:gd name="T69" fmla="*/ 128 h 213"/>
              <a:gd name="T70" fmla="*/ 56 w 545"/>
              <a:gd name="T71" fmla="*/ 88 h 213"/>
              <a:gd name="T72" fmla="*/ 11 w 545"/>
              <a:gd name="T73" fmla="*/ 69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45" h="213">
                <a:moveTo>
                  <a:pt x="0" y="55"/>
                </a:moveTo>
                <a:lnTo>
                  <a:pt x="15" y="52"/>
                </a:lnTo>
                <a:lnTo>
                  <a:pt x="37" y="34"/>
                </a:lnTo>
                <a:lnTo>
                  <a:pt x="57" y="25"/>
                </a:lnTo>
                <a:lnTo>
                  <a:pt x="74" y="31"/>
                </a:lnTo>
                <a:lnTo>
                  <a:pt x="90" y="31"/>
                </a:lnTo>
                <a:lnTo>
                  <a:pt x="106" y="41"/>
                </a:lnTo>
                <a:lnTo>
                  <a:pt x="122" y="42"/>
                </a:lnTo>
                <a:lnTo>
                  <a:pt x="148" y="46"/>
                </a:lnTo>
                <a:lnTo>
                  <a:pt x="156" y="33"/>
                </a:lnTo>
                <a:lnTo>
                  <a:pt x="143" y="21"/>
                </a:lnTo>
                <a:lnTo>
                  <a:pt x="148" y="0"/>
                </a:lnTo>
                <a:lnTo>
                  <a:pt x="170" y="8"/>
                </a:lnTo>
                <a:lnTo>
                  <a:pt x="186" y="10"/>
                </a:lnTo>
                <a:lnTo>
                  <a:pt x="207" y="16"/>
                </a:lnTo>
                <a:lnTo>
                  <a:pt x="219" y="31"/>
                </a:lnTo>
                <a:lnTo>
                  <a:pt x="246" y="39"/>
                </a:lnTo>
                <a:lnTo>
                  <a:pt x="259" y="35"/>
                </a:lnTo>
                <a:lnTo>
                  <a:pt x="278" y="33"/>
                </a:lnTo>
                <a:lnTo>
                  <a:pt x="296" y="35"/>
                </a:lnTo>
                <a:lnTo>
                  <a:pt x="317" y="45"/>
                </a:lnTo>
                <a:lnTo>
                  <a:pt x="333" y="55"/>
                </a:lnTo>
                <a:lnTo>
                  <a:pt x="348" y="55"/>
                </a:lnTo>
                <a:lnTo>
                  <a:pt x="370" y="59"/>
                </a:lnTo>
                <a:lnTo>
                  <a:pt x="381" y="53"/>
                </a:lnTo>
                <a:lnTo>
                  <a:pt x="400" y="50"/>
                </a:lnTo>
                <a:lnTo>
                  <a:pt x="415" y="36"/>
                </a:lnTo>
                <a:lnTo>
                  <a:pt x="426" y="38"/>
                </a:lnTo>
                <a:lnTo>
                  <a:pt x="439" y="45"/>
                </a:lnTo>
                <a:lnTo>
                  <a:pt x="456" y="43"/>
                </a:lnTo>
                <a:lnTo>
                  <a:pt x="458" y="59"/>
                </a:lnTo>
                <a:lnTo>
                  <a:pt x="459" y="79"/>
                </a:lnTo>
                <a:lnTo>
                  <a:pt x="468" y="87"/>
                </a:lnTo>
                <a:lnTo>
                  <a:pt x="476" y="84"/>
                </a:lnTo>
                <a:lnTo>
                  <a:pt x="494" y="88"/>
                </a:lnTo>
                <a:lnTo>
                  <a:pt x="502" y="80"/>
                </a:lnTo>
                <a:lnTo>
                  <a:pt x="519" y="87"/>
                </a:lnTo>
                <a:lnTo>
                  <a:pt x="542" y="101"/>
                </a:lnTo>
                <a:lnTo>
                  <a:pt x="545" y="108"/>
                </a:lnTo>
                <a:lnTo>
                  <a:pt x="530" y="106"/>
                </a:lnTo>
                <a:lnTo>
                  <a:pt x="508" y="109"/>
                </a:lnTo>
                <a:lnTo>
                  <a:pt x="500" y="114"/>
                </a:lnTo>
                <a:lnTo>
                  <a:pt x="496" y="128"/>
                </a:lnTo>
                <a:lnTo>
                  <a:pt x="475" y="136"/>
                </a:lnTo>
                <a:lnTo>
                  <a:pt x="464" y="147"/>
                </a:lnTo>
                <a:lnTo>
                  <a:pt x="445" y="143"/>
                </a:lnTo>
                <a:lnTo>
                  <a:pt x="435" y="141"/>
                </a:lnTo>
                <a:lnTo>
                  <a:pt x="433" y="154"/>
                </a:lnTo>
                <a:lnTo>
                  <a:pt x="443" y="162"/>
                </a:lnTo>
                <a:lnTo>
                  <a:pt x="449" y="168"/>
                </a:lnTo>
                <a:lnTo>
                  <a:pt x="441" y="175"/>
                </a:lnTo>
                <a:lnTo>
                  <a:pt x="434" y="186"/>
                </a:lnTo>
                <a:lnTo>
                  <a:pt x="418" y="194"/>
                </a:lnTo>
                <a:lnTo>
                  <a:pt x="393" y="194"/>
                </a:lnTo>
                <a:lnTo>
                  <a:pt x="370" y="202"/>
                </a:lnTo>
                <a:lnTo>
                  <a:pt x="355" y="213"/>
                </a:lnTo>
                <a:lnTo>
                  <a:pt x="345" y="206"/>
                </a:lnTo>
                <a:lnTo>
                  <a:pt x="324" y="206"/>
                </a:lnTo>
                <a:lnTo>
                  <a:pt x="294" y="194"/>
                </a:lnTo>
                <a:lnTo>
                  <a:pt x="276" y="191"/>
                </a:lnTo>
                <a:lnTo>
                  <a:pt x="255" y="194"/>
                </a:lnTo>
                <a:lnTo>
                  <a:pt x="219" y="189"/>
                </a:lnTo>
                <a:lnTo>
                  <a:pt x="201" y="189"/>
                </a:lnTo>
                <a:lnTo>
                  <a:pt x="186" y="177"/>
                </a:lnTo>
                <a:lnTo>
                  <a:pt x="170" y="158"/>
                </a:lnTo>
                <a:lnTo>
                  <a:pt x="159" y="156"/>
                </a:lnTo>
                <a:lnTo>
                  <a:pt x="133" y="143"/>
                </a:lnTo>
                <a:lnTo>
                  <a:pt x="110" y="140"/>
                </a:lnTo>
                <a:lnTo>
                  <a:pt x="89" y="137"/>
                </a:lnTo>
                <a:lnTo>
                  <a:pt x="79" y="128"/>
                </a:lnTo>
                <a:lnTo>
                  <a:pt x="75" y="104"/>
                </a:lnTo>
                <a:lnTo>
                  <a:pt x="56" y="88"/>
                </a:lnTo>
                <a:lnTo>
                  <a:pt x="29" y="80"/>
                </a:lnTo>
                <a:lnTo>
                  <a:pt x="11" y="69"/>
                </a:lnTo>
                <a:lnTo>
                  <a:pt x="0" y="55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54" name="Freeform 126">
            <a:extLst>
              <a:ext uri="{FF2B5EF4-FFF2-40B4-BE49-F238E27FC236}">
                <a16:creationId xmlns:a16="http://schemas.microsoft.com/office/drawing/2014/main" id="{B0199D68-9595-4416-801A-D142D0CC8CCC}"/>
              </a:ext>
            </a:extLst>
          </p:cNvPr>
          <p:cNvSpPr>
            <a:spLocks/>
          </p:cNvSpPr>
          <p:nvPr/>
        </p:nvSpPr>
        <p:spPr bwMode="auto">
          <a:xfrm>
            <a:off x="6578600" y="4757738"/>
            <a:ext cx="306388" cy="541338"/>
          </a:xfrm>
          <a:custGeom>
            <a:avLst/>
            <a:gdLst>
              <a:gd name="T0" fmla="*/ 96 w 193"/>
              <a:gd name="T1" fmla="*/ 23 h 341"/>
              <a:gd name="T2" fmla="*/ 122 w 193"/>
              <a:gd name="T3" fmla="*/ 26 h 341"/>
              <a:gd name="T4" fmla="*/ 142 w 193"/>
              <a:gd name="T5" fmla="*/ 20 h 341"/>
              <a:gd name="T6" fmla="*/ 173 w 193"/>
              <a:gd name="T7" fmla="*/ 12 h 341"/>
              <a:gd name="T8" fmla="*/ 190 w 193"/>
              <a:gd name="T9" fmla="*/ 9 h 341"/>
              <a:gd name="T10" fmla="*/ 191 w 193"/>
              <a:gd name="T11" fmla="*/ 48 h 341"/>
              <a:gd name="T12" fmla="*/ 193 w 193"/>
              <a:gd name="T13" fmla="*/ 91 h 341"/>
              <a:gd name="T14" fmla="*/ 179 w 193"/>
              <a:gd name="T15" fmla="*/ 120 h 341"/>
              <a:gd name="T16" fmla="*/ 150 w 193"/>
              <a:gd name="T17" fmla="*/ 141 h 341"/>
              <a:gd name="T18" fmla="*/ 107 w 193"/>
              <a:gd name="T19" fmla="*/ 173 h 341"/>
              <a:gd name="T20" fmla="*/ 86 w 193"/>
              <a:gd name="T21" fmla="*/ 192 h 341"/>
              <a:gd name="T22" fmla="*/ 76 w 193"/>
              <a:gd name="T23" fmla="*/ 211 h 341"/>
              <a:gd name="T24" fmla="*/ 87 w 193"/>
              <a:gd name="T25" fmla="*/ 239 h 341"/>
              <a:gd name="T26" fmla="*/ 90 w 193"/>
              <a:gd name="T27" fmla="*/ 244 h 341"/>
              <a:gd name="T28" fmla="*/ 84 w 193"/>
              <a:gd name="T29" fmla="*/ 274 h 341"/>
              <a:gd name="T30" fmla="*/ 85 w 193"/>
              <a:gd name="T31" fmla="*/ 287 h 341"/>
              <a:gd name="T32" fmla="*/ 62 w 193"/>
              <a:gd name="T33" fmla="*/ 301 h 341"/>
              <a:gd name="T34" fmla="*/ 31 w 193"/>
              <a:gd name="T35" fmla="*/ 320 h 341"/>
              <a:gd name="T36" fmla="*/ 36 w 193"/>
              <a:gd name="T37" fmla="*/ 330 h 341"/>
              <a:gd name="T38" fmla="*/ 20 w 193"/>
              <a:gd name="T39" fmla="*/ 341 h 341"/>
              <a:gd name="T40" fmla="*/ 18 w 193"/>
              <a:gd name="T41" fmla="*/ 322 h 341"/>
              <a:gd name="T42" fmla="*/ 21 w 193"/>
              <a:gd name="T43" fmla="*/ 292 h 341"/>
              <a:gd name="T44" fmla="*/ 11 w 193"/>
              <a:gd name="T45" fmla="*/ 248 h 341"/>
              <a:gd name="T46" fmla="*/ 37 w 193"/>
              <a:gd name="T47" fmla="*/ 209 h 341"/>
              <a:gd name="T48" fmla="*/ 42 w 193"/>
              <a:gd name="T49" fmla="*/ 195 h 341"/>
              <a:gd name="T50" fmla="*/ 41 w 193"/>
              <a:gd name="T51" fmla="*/ 173 h 341"/>
              <a:gd name="T52" fmla="*/ 47 w 193"/>
              <a:gd name="T53" fmla="*/ 133 h 341"/>
              <a:gd name="T54" fmla="*/ 29 w 193"/>
              <a:gd name="T55" fmla="*/ 124 h 341"/>
              <a:gd name="T56" fmla="*/ 17 w 193"/>
              <a:gd name="T57" fmla="*/ 115 h 341"/>
              <a:gd name="T58" fmla="*/ 1 w 193"/>
              <a:gd name="T59" fmla="*/ 108 h 341"/>
              <a:gd name="T60" fmla="*/ 56 w 193"/>
              <a:gd name="T61" fmla="*/ 76 h 341"/>
              <a:gd name="T62" fmla="*/ 71 w 193"/>
              <a:gd name="T63" fmla="*/ 84 h 341"/>
              <a:gd name="T64" fmla="*/ 79 w 193"/>
              <a:gd name="T65" fmla="*/ 97 h 341"/>
              <a:gd name="T66" fmla="*/ 75 w 193"/>
              <a:gd name="T67" fmla="*/ 122 h 341"/>
              <a:gd name="T68" fmla="*/ 92 w 193"/>
              <a:gd name="T69" fmla="*/ 120 h 341"/>
              <a:gd name="T70" fmla="*/ 100 w 193"/>
              <a:gd name="T71" fmla="*/ 89 h 341"/>
              <a:gd name="T72" fmla="*/ 87 w 193"/>
              <a:gd name="T73" fmla="*/ 67 h 341"/>
              <a:gd name="T74" fmla="*/ 76 w 193"/>
              <a:gd name="T75" fmla="*/ 40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93" h="341">
                <a:moveTo>
                  <a:pt x="82" y="25"/>
                </a:moveTo>
                <a:lnTo>
                  <a:pt x="96" y="23"/>
                </a:lnTo>
                <a:lnTo>
                  <a:pt x="117" y="29"/>
                </a:lnTo>
                <a:lnTo>
                  <a:pt x="122" y="26"/>
                </a:lnTo>
                <a:lnTo>
                  <a:pt x="135" y="26"/>
                </a:lnTo>
                <a:lnTo>
                  <a:pt x="142" y="20"/>
                </a:lnTo>
                <a:lnTo>
                  <a:pt x="153" y="20"/>
                </a:lnTo>
                <a:lnTo>
                  <a:pt x="173" y="12"/>
                </a:lnTo>
                <a:lnTo>
                  <a:pt x="188" y="0"/>
                </a:lnTo>
                <a:lnTo>
                  <a:pt x="190" y="9"/>
                </a:lnTo>
                <a:lnTo>
                  <a:pt x="189" y="30"/>
                </a:lnTo>
                <a:lnTo>
                  <a:pt x="191" y="48"/>
                </a:lnTo>
                <a:lnTo>
                  <a:pt x="190" y="81"/>
                </a:lnTo>
                <a:lnTo>
                  <a:pt x="193" y="91"/>
                </a:lnTo>
                <a:lnTo>
                  <a:pt x="186" y="105"/>
                </a:lnTo>
                <a:lnTo>
                  <a:pt x="179" y="120"/>
                </a:lnTo>
                <a:lnTo>
                  <a:pt x="166" y="133"/>
                </a:lnTo>
                <a:lnTo>
                  <a:pt x="150" y="141"/>
                </a:lnTo>
                <a:lnTo>
                  <a:pt x="129" y="151"/>
                </a:lnTo>
                <a:lnTo>
                  <a:pt x="107" y="173"/>
                </a:lnTo>
                <a:lnTo>
                  <a:pt x="100" y="177"/>
                </a:lnTo>
                <a:lnTo>
                  <a:pt x="86" y="192"/>
                </a:lnTo>
                <a:lnTo>
                  <a:pt x="79" y="196"/>
                </a:lnTo>
                <a:lnTo>
                  <a:pt x="76" y="211"/>
                </a:lnTo>
                <a:lnTo>
                  <a:pt x="84" y="227"/>
                </a:lnTo>
                <a:lnTo>
                  <a:pt x="87" y="239"/>
                </a:lnTo>
                <a:lnTo>
                  <a:pt x="86" y="245"/>
                </a:lnTo>
                <a:lnTo>
                  <a:pt x="90" y="244"/>
                </a:lnTo>
                <a:lnTo>
                  <a:pt x="88" y="265"/>
                </a:lnTo>
                <a:lnTo>
                  <a:pt x="84" y="274"/>
                </a:lnTo>
                <a:lnTo>
                  <a:pt x="88" y="278"/>
                </a:lnTo>
                <a:lnTo>
                  <a:pt x="85" y="287"/>
                </a:lnTo>
                <a:lnTo>
                  <a:pt x="77" y="294"/>
                </a:lnTo>
                <a:lnTo>
                  <a:pt x="62" y="301"/>
                </a:lnTo>
                <a:lnTo>
                  <a:pt x="39" y="312"/>
                </a:lnTo>
                <a:lnTo>
                  <a:pt x="31" y="320"/>
                </a:lnTo>
                <a:lnTo>
                  <a:pt x="32" y="329"/>
                </a:lnTo>
                <a:lnTo>
                  <a:pt x="36" y="330"/>
                </a:lnTo>
                <a:lnTo>
                  <a:pt x="34" y="341"/>
                </a:lnTo>
                <a:lnTo>
                  <a:pt x="20" y="341"/>
                </a:lnTo>
                <a:lnTo>
                  <a:pt x="20" y="332"/>
                </a:lnTo>
                <a:lnTo>
                  <a:pt x="18" y="322"/>
                </a:lnTo>
                <a:lnTo>
                  <a:pt x="17" y="315"/>
                </a:lnTo>
                <a:lnTo>
                  <a:pt x="21" y="292"/>
                </a:lnTo>
                <a:lnTo>
                  <a:pt x="18" y="277"/>
                </a:lnTo>
                <a:lnTo>
                  <a:pt x="11" y="248"/>
                </a:lnTo>
                <a:lnTo>
                  <a:pt x="31" y="224"/>
                </a:lnTo>
                <a:lnTo>
                  <a:pt x="37" y="209"/>
                </a:lnTo>
                <a:lnTo>
                  <a:pt x="39" y="207"/>
                </a:lnTo>
                <a:lnTo>
                  <a:pt x="42" y="195"/>
                </a:lnTo>
                <a:lnTo>
                  <a:pt x="40" y="189"/>
                </a:lnTo>
                <a:lnTo>
                  <a:pt x="41" y="173"/>
                </a:lnTo>
                <a:lnTo>
                  <a:pt x="46" y="159"/>
                </a:lnTo>
                <a:lnTo>
                  <a:pt x="47" y="133"/>
                </a:lnTo>
                <a:lnTo>
                  <a:pt x="38" y="126"/>
                </a:lnTo>
                <a:lnTo>
                  <a:pt x="29" y="124"/>
                </a:lnTo>
                <a:lnTo>
                  <a:pt x="25" y="119"/>
                </a:lnTo>
                <a:lnTo>
                  <a:pt x="17" y="115"/>
                </a:lnTo>
                <a:lnTo>
                  <a:pt x="2" y="115"/>
                </a:lnTo>
                <a:lnTo>
                  <a:pt x="1" y="108"/>
                </a:lnTo>
                <a:lnTo>
                  <a:pt x="0" y="93"/>
                </a:lnTo>
                <a:lnTo>
                  <a:pt x="56" y="76"/>
                </a:lnTo>
                <a:lnTo>
                  <a:pt x="66" y="86"/>
                </a:lnTo>
                <a:lnTo>
                  <a:pt x="71" y="84"/>
                </a:lnTo>
                <a:lnTo>
                  <a:pt x="78" y="89"/>
                </a:lnTo>
                <a:lnTo>
                  <a:pt x="79" y="97"/>
                </a:lnTo>
                <a:lnTo>
                  <a:pt x="74" y="107"/>
                </a:lnTo>
                <a:lnTo>
                  <a:pt x="75" y="122"/>
                </a:lnTo>
                <a:lnTo>
                  <a:pt x="86" y="134"/>
                </a:lnTo>
                <a:lnTo>
                  <a:pt x="92" y="120"/>
                </a:lnTo>
                <a:lnTo>
                  <a:pt x="100" y="116"/>
                </a:lnTo>
                <a:lnTo>
                  <a:pt x="100" y="89"/>
                </a:lnTo>
                <a:lnTo>
                  <a:pt x="93" y="74"/>
                </a:lnTo>
                <a:lnTo>
                  <a:pt x="87" y="67"/>
                </a:lnTo>
                <a:lnTo>
                  <a:pt x="80" y="68"/>
                </a:lnTo>
                <a:lnTo>
                  <a:pt x="76" y="40"/>
                </a:lnTo>
                <a:lnTo>
                  <a:pt x="82" y="25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56" name="Freeform 127">
            <a:extLst>
              <a:ext uri="{FF2B5EF4-FFF2-40B4-BE49-F238E27FC236}">
                <a16:creationId xmlns:a16="http://schemas.microsoft.com/office/drawing/2014/main" id="{6A65F6A7-756C-48AA-8D87-F339EF9FEBAC}"/>
              </a:ext>
            </a:extLst>
          </p:cNvPr>
          <p:cNvSpPr>
            <a:spLocks/>
          </p:cNvSpPr>
          <p:nvPr/>
        </p:nvSpPr>
        <p:spPr bwMode="auto">
          <a:xfrm>
            <a:off x="5218113" y="3513138"/>
            <a:ext cx="347663" cy="422275"/>
          </a:xfrm>
          <a:custGeom>
            <a:avLst/>
            <a:gdLst>
              <a:gd name="T0" fmla="*/ 86 w 219"/>
              <a:gd name="T1" fmla="*/ 266 h 266"/>
              <a:gd name="T2" fmla="*/ 74 w 219"/>
              <a:gd name="T3" fmla="*/ 251 h 266"/>
              <a:gd name="T4" fmla="*/ 63 w 219"/>
              <a:gd name="T5" fmla="*/ 236 h 266"/>
              <a:gd name="T6" fmla="*/ 51 w 219"/>
              <a:gd name="T7" fmla="*/ 231 h 266"/>
              <a:gd name="T8" fmla="*/ 43 w 219"/>
              <a:gd name="T9" fmla="*/ 225 h 266"/>
              <a:gd name="T10" fmla="*/ 33 w 219"/>
              <a:gd name="T11" fmla="*/ 225 h 266"/>
              <a:gd name="T12" fmla="*/ 24 w 219"/>
              <a:gd name="T13" fmla="*/ 229 h 266"/>
              <a:gd name="T14" fmla="*/ 15 w 219"/>
              <a:gd name="T15" fmla="*/ 227 h 266"/>
              <a:gd name="T16" fmla="*/ 8 w 219"/>
              <a:gd name="T17" fmla="*/ 234 h 266"/>
              <a:gd name="T18" fmla="*/ 7 w 219"/>
              <a:gd name="T19" fmla="*/ 223 h 266"/>
              <a:gd name="T20" fmla="*/ 12 w 219"/>
              <a:gd name="T21" fmla="*/ 213 h 266"/>
              <a:gd name="T22" fmla="*/ 15 w 219"/>
              <a:gd name="T23" fmla="*/ 193 h 266"/>
              <a:gd name="T24" fmla="*/ 13 w 219"/>
              <a:gd name="T25" fmla="*/ 173 h 266"/>
              <a:gd name="T26" fmla="*/ 11 w 219"/>
              <a:gd name="T27" fmla="*/ 162 h 266"/>
              <a:gd name="T28" fmla="*/ 14 w 219"/>
              <a:gd name="T29" fmla="*/ 152 h 266"/>
              <a:gd name="T30" fmla="*/ 9 w 219"/>
              <a:gd name="T31" fmla="*/ 142 h 266"/>
              <a:gd name="T32" fmla="*/ 0 w 219"/>
              <a:gd name="T33" fmla="*/ 133 h 266"/>
              <a:gd name="T34" fmla="*/ 4 w 219"/>
              <a:gd name="T35" fmla="*/ 126 h 266"/>
              <a:gd name="T36" fmla="*/ 75 w 219"/>
              <a:gd name="T37" fmla="*/ 126 h 266"/>
              <a:gd name="T38" fmla="*/ 72 w 219"/>
              <a:gd name="T39" fmla="*/ 96 h 266"/>
              <a:gd name="T40" fmla="*/ 77 w 219"/>
              <a:gd name="T41" fmla="*/ 86 h 266"/>
              <a:gd name="T42" fmla="*/ 93 w 219"/>
              <a:gd name="T43" fmla="*/ 84 h 266"/>
              <a:gd name="T44" fmla="*/ 94 w 219"/>
              <a:gd name="T45" fmla="*/ 31 h 266"/>
              <a:gd name="T46" fmla="*/ 153 w 219"/>
              <a:gd name="T47" fmla="*/ 32 h 266"/>
              <a:gd name="T48" fmla="*/ 153 w 219"/>
              <a:gd name="T49" fmla="*/ 0 h 266"/>
              <a:gd name="T50" fmla="*/ 219 w 219"/>
              <a:gd name="T51" fmla="*/ 51 h 266"/>
              <a:gd name="T52" fmla="*/ 192 w 219"/>
              <a:gd name="T53" fmla="*/ 51 h 266"/>
              <a:gd name="T54" fmla="*/ 200 w 219"/>
              <a:gd name="T55" fmla="*/ 141 h 266"/>
              <a:gd name="T56" fmla="*/ 208 w 219"/>
              <a:gd name="T57" fmla="*/ 230 h 266"/>
              <a:gd name="T58" fmla="*/ 211 w 219"/>
              <a:gd name="T59" fmla="*/ 233 h 266"/>
              <a:gd name="T60" fmla="*/ 207 w 219"/>
              <a:gd name="T61" fmla="*/ 247 h 266"/>
              <a:gd name="T62" fmla="*/ 134 w 219"/>
              <a:gd name="T63" fmla="*/ 248 h 266"/>
              <a:gd name="T64" fmla="*/ 131 w 219"/>
              <a:gd name="T65" fmla="*/ 252 h 266"/>
              <a:gd name="T66" fmla="*/ 124 w 219"/>
              <a:gd name="T67" fmla="*/ 251 h 266"/>
              <a:gd name="T68" fmla="*/ 114 w 219"/>
              <a:gd name="T69" fmla="*/ 255 h 266"/>
              <a:gd name="T70" fmla="*/ 101 w 219"/>
              <a:gd name="T71" fmla="*/ 249 h 266"/>
              <a:gd name="T72" fmla="*/ 95 w 219"/>
              <a:gd name="T73" fmla="*/ 250 h 266"/>
              <a:gd name="T74" fmla="*/ 92 w 219"/>
              <a:gd name="T75" fmla="*/ 262 h 266"/>
              <a:gd name="T76" fmla="*/ 86 w 219"/>
              <a:gd name="T77" fmla="*/ 266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19" h="266">
                <a:moveTo>
                  <a:pt x="86" y="266"/>
                </a:moveTo>
                <a:lnTo>
                  <a:pt x="74" y="251"/>
                </a:lnTo>
                <a:lnTo>
                  <a:pt x="63" y="236"/>
                </a:lnTo>
                <a:lnTo>
                  <a:pt x="51" y="231"/>
                </a:lnTo>
                <a:lnTo>
                  <a:pt x="43" y="225"/>
                </a:lnTo>
                <a:lnTo>
                  <a:pt x="33" y="225"/>
                </a:lnTo>
                <a:lnTo>
                  <a:pt x="24" y="229"/>
                </a:lnTo>
                <a:lnTo>
                  <a:pt x="15" y="227"/>
                </a:lnTo>
                <a:lnTo>
                  <a:pt x="8" y="234"/>
                </a:lnTo>
                <a:lnTo>
                  <a:pt x="7" y="223"/>
                </a:lnTo>
                <a:lnTo>
                  <a:pt x="12" y="213"/>
                </a:lnTo>
                <a:lnTo>
                  <a:pt x="15" y="193"/>
                </a:lnTo>
                <a:lnTo>
                  <a:pt x="13" y="173"/>
                </a:lnTo>
                <a:lnTo>
                  <a:pt x="11" y="162"/>
                </a:lnTo>
                <a:lnTo>
                  <a:pt x="14" y="152"/>
                </a:lnTo>
                <a:lnTo>
                  <a:pt x="9" y="142"/>
                </a:lnTo>
                <a:lnTo>
                  <a:pt x="0" y="133"/>
                </a:lnTo>
                <a:lnTo>
                  <a:pt x="4" y="126"/>
                </a:lnTo>
                <a:lnTo>
                  <a:pt x="75" y="126"/>
                </a:lnTo>
                <a:lnTo>
                  <a:pt x="72" y="96"/>
                </a:lnTo>
                <a:lnTo>
                  <a:pt x="77" y="86"/>
                </a:lnTo>
                <a:lnTo>
                  <a:pt x="93" y="84"/>
                </a:lnTo>
                <a:lnTo>
                  <a:pt x="94" y="31"/>
                </a:lnTo>
                <a:lnTo>
                  <a:pt x="153" y="32"/>
                </a:lnTo>
                <a:lnTo>
                  <a:pt x="153" y="0"/>
                </a:lnTo>
                <a:lnTo>
                  <a:pt x="219" y="51"/>
                </a:lnTo>
                <a:lnTo>
                  <a:pt x="192" y="51"/>
                </a:lnTo>
                <a:lnTo>
                  <a:pt x="200" y="141"/>
                </a:lnTo>
                <a:lnTo>
                  <a:pt x="208" y="230"/>
                </a:lnTo>
                <a:lnTo>
                  <a:pt x="211" y="233"/>
                </a:lnTo>
                <a:lnTo>
                  <a:pt x="207" y="247"/>
                </a:lnTo>
                <a:lnTo>
                  <a:pt x="134" y="248"/>
                </a:lnTo>
                <a:lnTo>
                  <a:pt x="131" y="252"/>
                </a:lnTo>
                <a:lnTo>
                  <a:pt x="124" y="251"/>
                </a:lnTo>
                <a:lnTo>
                  <a:pt x="114" y="255"/>
                </a:lnTo>
                <a:lnTo>
                  <a:pt x="101" y="249"/>
                </a:lnTo>
                <a:lnTo>
                  <a:pt x="95" y="250"/>
                </a:lnTo>
                <a:lnTo>
                  <a:pt x="92" y="262"/>
                </a:lnTo>
                <a:lnTo>
                  <a:pt x="86" y="266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58" name="Freeform 128">
            <a:extLst>
              <a:ext uri="{FF2B5EF4-FFF2-40B4-BE49-F238E27FC236}">
                <a16:creationId xmlns:a16="http://schemas.microsoft.com/office/drawing/2014/main" id="{0EA0F4AE-68B3-4B42-973A-9B64DEF3EB5E}"/>
              </a:ext>
            </a:extLst>
          </p:cNvPr>
          <p:cNvSpPr>
            <a:spLocks/>
          </p:cNvSpPr>
          <p:nvPr/>
        </p:nvSpPr>
        <p:spPr bwMode="auto">
          <a:xfrm>
            <a:off x="6651626" y="4721225"/>
            <a:ext cx="85725" cy="249238"/>
          </a:xfrm>
          <a:custGeom>
            <a:avLst/>
            <a:gdLst>
              <a:gd name="T0" fmla="*/ 36 w 54"/>
              <a:gd name="T1" fmla="*/ 48 h 157"/>
              <a:gd name="T2" fmla="*/ 30 w 54"/>
              <a:gd name="T3" fmla="*/ 63 h 157"/>
              <a:gd name="T4" fmla="*/ 34 w 54"/>
              <a:gd name="T5" fmla="*/ 91 h 157"/>
              <a:gd name="T6" fmla="*/ 41 w 54"/>
              <a:gd name="T7" fmla="*/ 90 h 157"/>
              <a:gd name="T8" fmla="*/ 47 w 54"/>
              <a:gd name="T9" fmla="*/ 97 h 157"/>
              <a:gd name="T10" fmla="*/ 54 w 54"/>
              <a:gd name="T11" fmla="*/ 112 h 157"/>
              <a:gd name="T12" fmla="*/ 54 w 54"/>
              <a:gd name="T13" fmla="*/ 139 h 157"/>
              <a:gd name="T14" fmla="*/ 46 w 54"/>
              <a:gd name="T15" fmla="*/ 143 h 157"/>
              <a:gd name="T16" fmla="*/ 40 w 54"/>
              <a:gd name="T17" fmla="*/ 157 h 157"/>
              <a:gd name="T18" fmla="*/ 29 w 54"/>
              <a:gd name="T19" fmla="*/ 145 h 157"/>
              <a:gd name="T20" fmla="*/ 28 w 54"/>
              <a:gd name="T21" fmla="*/ 130 h 157"/>
              <a:gd name="T22" fmla="*/ 33 w 54"/>
              <a:gd name="T23" fmla="*/ 120 h 157"/>
              <a:gd name="T24" fmla="*/ 32 w 54"/>
              <a:gd name="T25" fmla="*/ 112 h 157"/>
              <a:gd name="T26" fmla="*/ 25 w 54"/>
              <a:gd name="T27" fmla="*/ 107 h 157"/>
              <a:gd name="T28" fmla="*/ 20 w 54"/>
              <a:gd name="T29" fmla="*/ 109 h 157"/>
              <a:gd name="T30" fmla="*/ 10 w 54"/>
              <a:gd name="T31" fmla="*/ 99 h 157"/>
              <a:gd name="T32" fmla="*/ 0 w 54"/>
              <a:gd name="T33" fmla="*/ 93 h 157"/>
              <a:gd name="T34" fmla="*/ 6 w 54"/>
              <a:gd name="T35" fmla="*/ 74 h 157"/>
              <a:gd name="T36" fmla="*/ 12 w 54"/>
              <a:gd name="T37" fmla="*/ 67 h 157"/>
              <a:gd name="T38" fmla="*/ 9 w 54"/>
              <a:gd name="T39" fmla="*/ 50 h 157"/>
              <a:gd name="T40" fmla="*/ 13 w 54"/>
              <a:gd name="T41" fmla="*/ 33 h 157"/>
              <a:gd name="T42" fmla="*/ 17 w 54"/>
              <a:gd name="T43" fmla="*/ 27 h 157"/>
              <a:gd name="T44" fmla="*/ 13 w 54"/>
              <a:gd name="T45" fmla="*/ 10 h 157"/>
              <a:gd name="T46" fmla="*/ 4 w 54"/>
              <a:gd name="T47" fmla="*/ 0 h 157"/>
              <a:gd name="T48" fmla="*/ 22 w 54"/>
              <a:gd name="T49" fmla="*/ 4 h 157"/>
              <a:gd name="T50" fmla="*/ 25 w 54"/>
              <a:gd name="T51" fmla="*/ 10 h 157"/>
              <a:gd name="T52" fmla="*/ 32 w 54"/>
              <a:gd name="T53" fmla="*/ 20 h 157"/>
              <a:gd name="T54" fmla="*/ 36 w 54"/>
              <a:gd name="T55" fmla="*/ 48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4" h="157">
                <a:moveTo>
                  <a:pt x="36" y="48"/>
                </a:moveTo>
                <a:lnTo>
                  <a:pt x="30" y="63"/>
                </a:lnTo>
                <a:lnTo>
                  <a:pt x="34" y="91"/>
                </a:lnTo>
                <a:lnTo>
                  <a:pt x="41" y="90"/>
                </a:lnTo>
                <a:lnTo>
                  <a:pt x="47" y="97"/>
                </a:lnTo>
                <a:lnTo>
                  <a:pt x="54" y="112"/>
                </a:lnTo>
                <a:lnTo>
                  <a:pt x="54" y="139"/>
                </a:lnTo>
                <a:lnTo>
                  <a:pt x="46" y="143"/>
                </a:lnTo>
                <a:lnTo>
                  <a:pt x="40" y="157"/>
                </a:lnTo>
                <a:lnTo>
                  <a:pt x="29" y="145"/>
                </a:lnTo>
                <a:lnTo>
                  <a:pt x="28" y="130"/>
                </a:lnTo>
                <a:lnTo>
                  <a:pt x="33" y="120"/>
                </a:lnTo>
                <a:lnTo>
                  <a:pt x="32" y="112"/>
                </a:lnTo>
                <a:lnTo>
                  <a:pt x="25" y="107"/>
                </a:lnTo>
                <a:lnTo>
                  <a:pt x="20" y="109"/>
                </a:lnTo>
                <a:lnTo>
                  <a:pt x="10" y="99"/>
                </a:lnTo>
                <a:lnTo>
                  <a:pt x="0" y="93"/>
                </a:lnTo>
                <a:lnTo>
                  <a:pt x="6" y="74"/>
                </a:lnTo>
                <a:lnTo>
                  <a:pt x="12" y="67"/>
                </a:lnTo>
                <a:lnTo>
                  <a:pt x="9" y="50"/>
                </a:lnTo>
                <a:lnTo>
                  <a:pt x="13" y="33"/>
                </a:lnTo>
                <a:lnTo>
                  <a:pt x="17" y="27"/>
                </a:lnTo>
                <a:lnTo>
                  <a:pt x="13" y="10"/>
                </a:lnTo>
                <a:lnTo>
                  <a:pt x="4" y="0"/>
                </a:lnTo>
                <a:lnTo>
                  <a:pt x="22" y="4"/>
                </a:lnTo>
                <a:lnTo>
                  <a:pt x="25" y="10"/>
                </a:lnTo>
                <a:lnTo>
                  <a:pt x="32" y="20"/>
                </a:lnTo>
                <a:lnTo>
                  <a:pt x="36" y="48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60" name="Freeform 129">
            <a:extLst>
              <a:ext uri="{FF2B5EF4-FFF2-40B4-BE49-F238E27FC236}">
                <a16:creationId xmlns:a16="http://schemas.microsoft.com/office/drawing/2014/main" id="{7F05CFD9-E64E-4BFD-8C4A-05B780EF9417}"/>
              </a:ext>
            </a:extLst>
          </p:cNvPr>
          <p:cNvSpPr>
            <a:spLocks noEditPoints="1"/>
          </p:cNvSpPr>
          <p:nvPr/>
        </p:nvSpPr>
        <p:spPr bwMode="auto">
          <a:xfrm>
            <a:off x="8620126" y="4189414"/>
            <a:ext cx="557213" cy="201613"/>
          </a:xfrm>
          <a:custGeom>
            <a:avLst/>
            <a:gdLst>
              <a:gd name="T0" fmla="*/ 1401 w 1439"/>
              <a:gd name="T1" fmla="*/ 208 h 524"/>
              <a:gd name="T2" fmla="*/ 1346 w 1439"/>
              <a:gd name="T3" fmla="*/ 237 h 524"/>
              <a:gd name="T4" fmla="*/ 1281 w 1439"/>
              <a:gd name="T5" fmla="*/ 223 h 524"/>
              <a:gd name="T6" fmla="*/ 1194 w 1439"/>
              <a:gd name="T7" fmla="*/ 223 h 524"/>
              <a:gd name="T8" fmla="*/ 1171 w 1439"/>
              <a:gd name="T9" fmla="*/ 320 h 524"/>
              <a:gd name="T10" fmla="*/ 1143 w 1439"/>
              <a:gd name="T11" fmla="*/ 349 h 524"/>
              <a:gd name="T12" fmla="*/ 1107 w 1439"/>
              <a:gd name="T13" fmla="*/ 468 h 524"/>
              <a:gd name="T14" fmla="*/ 1045 w 1439"/>
              <a:gd name="T15" fmla="*/ 486 h 524"/>
              <a:gd name="T16" fmla="*/ 974 w 1439"/>
              <a:gd name="T17" fmla="*/ 462 h 524"/>
              <a:gd name="T18" fmla="*/ 938 w 1439"/>
              <a:gd name="T19" fmla="*/ 469 h 524"/>
              <a:gd name="T20" fmla="*/ 894 w 1439"/>
              <a:gd name="T21" fmla="*/ 512 h 524"/>
              <a:gd name="T22" fmla="*/ 846 w 1439"/>
              <a:gd name="T23" fmla="*/ 506 h 524"/>
              <a:gd name="T24" fmla="*/ 798 w 1439"/>
              <a:gd name="T25" fmla="*/ 524 h 524"/>
              <a:gd name="T26" fmla="*/ 746 w 1439"/>
              <a:gd name="T27" fmla="*/ 476 h 524"/>
              <a:gd name="T28" fmla="*/ 733 w 1439"/>
              <a:gd name="T29" fmla="*/ 419 h 524"/>
              <a:gd name="T30" fmla="*/ 788 w 1439"/>
              <a:gd name="T31" fmla="*/ 448 h 524"/>
              <a:gd name="T32" fmla="*/ 846 w 1439"/>
              <a:gd name="T33" fmla="*/ 432 h 524"/>
              <a:gd name="T34" fmla="*/ 860 w 1439"/>
              <a:gd name="T35" fmla="*/ 360 h 524"/>
              <a:gd name="T36" fmla="*/ 892 w 1439"/>
              <a:gd name="T37" fmla="*/ 344 h 524"/>
              <a:gd name="T38" fmla="*/ 981 w 1439"/>
              <a:gd name="T39" fmla="*/ 325 h 524"/>
              <a:gd name="T40" fmla="*/ 1033 w 1439"/>
              <a:gd name="T41" fmla="*/ 258 h 524"/>
              <a:gd name="T42" fmla="*/ 1068 w 1439"/>
              <a:gd name="T43" fmla="*/ 204 h 524"/>
              <a:gd name="T44" fmla="*/ 1104 w 1439"/>
              <a:gd name="T45" fmla="*/ 248 h 524"/>
              <a:gd name="T46" fmla="*/ 1119 w 1439"/>
              <a:gd name="T47" fmla="*/ 219 h 524"/>
              <a:gd name="T48" fmla="*/ 1155 w 1439"/>
              <a:gd name="T49" fmla="*/ 222 h 524"/>
              <a:gd name="T50" fmla="*/ 1157 w 1439"/>
              <a:gd name="T51" fmla="*/ 168 h 524"/>
              <a:gd name="T52" fmla="*/ 1159 w 1439"/>
              <a:gd name="T53" fmla="*/ 126 h 524"/>
              <a:gd name="T54" fmla="*/ 1214 w 1439"/>
              <a:gd name="T55" fmla="*/ 66 h 524"/>
              <a:gd name="T56" fmla="*/ 1248 w 1439"/>
              <a:gd name="T57" fmla="*/ 0 h 524"/>
              <a:gd name="T58" fmla="*/ 1278 w 1439"/>
              <a:gd name="T59" fmla="*/ 0 h 524"/>
              <a:gd name="T60" fmla="*/ 1319 w 1439"/>
              <a:gd name="T61" fmla="*/ 43 h 524"/>
              <a:gd name="T62" fmla="*/ 1325 w 1439"/>
              <a:gd name="T63" fmla="*/ 80 h 524"/>
              <a:gd name="T64" fmla="*/ 1375 w 1439"/>
              <a:gd name="T65" fmla="*/ 103 h 524"/>
              <a:gd name="T66" fmla="*/ 1439 w 1439"/>
              <a:gd name="T67" fmla="*/ 129 h 524"/>
              <a:gd name="T68" fmla="*/ 1436 w 1439"/>
              <a:gd name="T69" fmla="*/ 162 h 524"/>
              <a:gd name="T70" fmla="*/ 1385 w 1439"/>
              <a:gd name="T71" fmla="*/ 167 h 524"/>
              <a:gd name="T72" fmla="*/ 1401 w 1439"/>
              <a:gd name="T73" fmla="*/ 208 h 524"/>
              <a:gd name="T74" fmla="*/ 75 w 1439"/>
              <a:gd name="T75" fmla="*/ 61 h 524"/>
              <a:gd name="T76" fmla="*/ 83 w 1439"/>
              <a:gd name="T77" fmla="*/ 105 h 524"/>
              <a:gd name="T78" fmla="*/ 133 w 1439"/>
              <a:gd name="T79" fmla="*/ 95 h 524"/>
              <a:gd name="T80" fmla="*/ 155 w 1439"/>
              <a:gd name="T81" fmla="*/ 60 h 524"/>
              <a:gd name="T82" fmla="*/ 173 w 1439"/>
              <a:gd name="T83" fmla="*/ 68 h 524"/>
              <a:gd name="T84" fmla="*/ 220 w 1439"/>
              <a:gd name="T85" fmla="*/ 119 h 524"/>
              <a:gd name="T86" fmla="*/ 254 w 1439"/>
              <a:gd name="T87" fmla="*/ 176 h 524"/>
              <a:gd name="T88" fmla="*/ 260 w 1439"/>
              <a:gd name="T89" fmla="*/ 233 h 524"/>
              <a:gd name="T90" fmla="*/ 253 w 1439"/>
              <a:gd name="T91" fmla="*/ 272 h 524"/>
              <a:gd name="T92" fmla="*/ 261 w 1439"/>
              <a:gd name="T93" fmla="*/ 301 h 524"/>
              <a:gd name="T94" fmla="*/ 268 w 1439"/>
              <a:gd name="T95" fmla="*/ 352 h 524"/>
              <a:gd name="T96" fmla="*/ 295 w 1439"/>
              <a:gd name="T97" fmla="*/ 375 h 524"/>
              <a:gd name="T98" fmla="*/ 326 w 1439"/>
              <a:gd name="T99" fmla="*/ 451 h 524"/>
              <a:gd name="T100" fmla="*/ 325 w 1439"/>
              <a:gd name="T101" fmla="*/ 479 h 524"/>
              <a:gd name="T102" fmla="*/ 271 w 1439"/>
              <a:gd name="T103" fmla="*/ 485 h 524"/>
              <a:gd name="T104" fmla="*/ 199 w 1439"/>
              <a:gd name="T105" fmla="*/ 422 h 524"/>
              <a:gd name="T106" fmla="*/ 109 w 1439"/>
              <a:gd name="T107" fmla="*/ 354 h 524"/>
              <a:gd name="T108" fmla="*/ 99 w 1439"/>
              <a:gd name="T109" fmla="*/ 311 h 524"/>
              <a:gd name="T110" fmla="*/ 54 w 1439"/>
              <a:gd name="T111" fmla="*/ 254 h 524"/>
              <a:gd name="T112" fmla="*/ 42 w 1439"/>
              <a:gd name="T113" fmla="*/ 184 h 524"/>
              <a:gd name="T114" fmla="*/ 13 w 1439"/>
              <a:gd name="T115" fmla="*/ 137 h 524"/>
              <a:gd name="T116" fmla="*/ 18 w 1439"/>
              <a:gd name="T117" fmla="*/ 75 h 524"/>
              <a:gd name="T118" fmla="*/ 0 w 1439"/>
              <a:gd name="T119" fmla="*/ 39 h 524"/>
              <a:gd name="T120" fmla="*/ 12 w 1439"/>
              <a:gd name="T121" fmla="*/ 24 h 524"/>
              <a:gd name="T122" fmla="*/ 75 w 1439"/>
              <a:gd name="T123" fmla="*/ 61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39" h="524">
                <a:moveTo>
                  <a:pt x="1401" y="208"/>
                </a:moveTo>
                <a:lnTo>
                  <a:pt x="1346" y="237"/>
                </a:lnTo>
                <a:lnTo>
                  <a:pt x="1281" y="223"/>
                </a:lnTo>
                <a:lnTo>
                  <a:pt x="1194" y="223"/>
                </a:lnTo>
                <a:lnTo>
                  <a:pt x="1171" y="320"/>
                </a:lnTo>
                <a:lnTo>
                  <a:pt x="1143" y="349"/>
                </a:lnTo>
                <a:lnTo>
                  <a:pt x="1107" y="468"/>
                </a:lnTo>
                <a:lnTo>
                  <a:pt x="1045" y="486"/>
                </a:lnTo>
                <a:lnTo>
                  <a:pt x="974" y="462"/>
                </a:lnTo>
                <a:lnTo>
                  <a:pt x="938" y="469"/>
                </a:lnTo>
                <a:lnTo>
                  <a:pt x="894" y="512"/>
                </a:lnTo>
                <a:lnTo>
                  <a:pt x="846" y="506"/>
                </a:lnTo>
                <a:lnTo>
                  <a:pt x="798" y="524"/>
                </a:lnTo>
                <a:lnTo>
                  <a:pt x="746" y="476"/>
                </a:lnTo>
                <a:lnTo>
                  <a:pt x="733" y="419"/>
                </a:lnTo>
                <a:lnTo>
                  <a:pt x="788" y="448"/>
                </a:lnTo>
                <a:lnTo>
                  <a:pt x="846" y="432"/>
                </a:lnTo>
                <a:lnTo>
                  <a:pt x="860" y="360"/>
                </a:lnTo>
                <a:lnTo>
                  <a:pt x="892" y="344"/>
                </a:lnTo>
                <a:lnTo>
                  <a:pt x="981" y="325"/>
                </a:lnTo>
                <a:lnTo>
                  <a:pt x="1033" y="258"/>
                </a:lnTo>
                <a:lnTo>
                  <a:pt x="1068" y="204"/>
                </a:lnTo>
                <a:lnTo>
                  <a:pt x="1104" y="248"/>
                </a:lnTo>
                <a:lnTo>
                  <a:pt x="1119" y="219"/>
                </a:lnTo>
                <a:lnTo>
                  <a:pt x="1155" y="222"/>
                </a:lnTo>
                <a:lnTo>
                  <a:pt x="1157" y="168"/>
                </a:lnTo>
                <a:lnTo>
                  <a:pt x="1159" y="126"/>
                </a:lnTo>
                <a:lnTo>
                  <a:pt x="1214" y="66"/>
                </a:lnTo>
                <a:lnTo>
                  <a:pt x="1248" y="0"/>
                </a:lnTo>
                <a:lnTo>
                  <a:pt x="1278" y="0"/>
                </a:lnTo>
                <a:lnTo>
                  <a:pt x="1319" y="43"/>
                </a:lnTo>
                <a:lnTo>
                  <a:pt x="1325" y="80"/>
                </a:lnTo>
                <a:lnTo>
                  <a:pt x="1375" y="103"/>
                </a:lnTo>
                <a:lnTo>
                  <a:pt x="1439" y="129"/>
                </a:lnTo>
                <a:lnTo>
                  <a:pt x="1436" y="162"/>
                </a:lnTo>
                <a:lnTo>
                  <a:pt x="1385" y="167"/>
                </a:lnTo>
                <a:lnTo>
                  <a:pt x="1401" y="208"/>
                </a:lnTo>
                <a:moveTo>
                  <a:pt x="75" y="61"/>
                </a:moveTo>
                <a:lnTo>
                  <a:pt x="83" y="105"/>
                </a:lnTo>
                <a:lnTo>
                  <a:pt x="133" y="95"/>
                </a:lnTo>
                <a:lnTo>
                  <a:pt x="155" y="60"/>
                </a:lnTo>
                <a:lnTo>
                  <a:pt x="173" y="68"/>
                </a:lnTo>
                <a:lnTo>
                  <a:pt x="220" y="119"/>
                </a:lnTo>
                <a:lnTo>
                  <a:pt x="254" y="176"/>
                </a:lnTo>
                <a:lnTo>
                  <a:pt x="260" y="233"/>
                </a:lnTo>
                <a:lnTo>
                  <a:pt x="253" y="272"/>
                </a:lnTo>
                <a:lnTo>
                  <a:pt x="261" y="301"/>
                </a:lnTo>
                <a:lnTo>
                  <a:pt x="268" y="352"/>
                </a:lnTo>
                <a:lnTo>
                  <a:pt x="295" y="375"/>
                </a:lnTo>
                <a:lnTo>
                  <a:pt x="326" y="451"/>
                </a:lnTo>
                <a:lnTo>
                  <a:pt x="325" y="479"/>
                </a:lnTo>
                <a:lnTo>
                  <a:pt x="271" y="485"/>
                </a:lnTo>
                <a:lnTo>
                  <a:pt x="199" y="422"/>
                </a:lnTo>
                <a:lnTo>
                  <a:pt x="109" y="354"/>
                </a:lnTo>
                <a:lnTo>
                  <a:pt x="99" y="311"/>
                </a:lnTo>
                <a:lnTo>
                  <a:pt x="54" y="254"/>
                </a:lnTo>
                <a:lnTo>
                  <a:pt x="42" y="184"/>
                </a:lnTo>
                <a:lnTo>
                  <a:pt x="13" y="137"/>
                </a:lnTo>
                <a:lnTo>
                  <a:pt x="18" y="75"/>
                </a:lnTo>
                <a:lnTo>
                  <a:pt x="0" y="39"/>
                </a:lnTo>
                <a:lnTo>
                  <a:pt x="12" y="24"/>
                </a:lnTo>
                <a:lnTo>
                  <a:pt x="75" y="61"/>
                </a:lnTo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62" name="Freeform 130">
            <a:extLst>
              <a:ext uri="{FF2B5EF4-FFF2-40B4-BE49-F238E27FC236}">
                <a16:creationId xmlns:a16="http://schemas.microsoft.com/office/drawing/2014/main" id="{8B8B2565-4D49-4218-A689-CB5AF728AA8F}"/>
              </a:ext>
            </a:extLst>
          </p:cNvPr>
          <p:cNvSpPr>
            <a:spLocks/>
          </p:cNvSpPr>
          <p:nvPr/>
        </p:nvSpPr>
        <p:spPr bwMode="auto">
          <a:xfrm>
            <a:off x="6043613" y="4975225"/>
            <a:ext cx="384175" cy="400050"/>
          </a:xfrm>
          <a:custGeom>
            <a:avLst/>
            <a:gdLst>
              <a:gd name="T0" fmla="*/ 76 w 242"/>
              <a:gd name="T1" fmla="*/ 242 h 252"/>
              <a:gd name="T2" fmla="*/ 64 w 242"/>
              <a:gd name="T3" fmla="*/ 226 h 252"/>
              <a:gd name="T4" fmla="*/ 58 w 242"/>
              <a:gd name="T5" fmla="*/ 211 h 252"/>
              <a:gd name="T6" fmla="*/ 54 w 242"/>
              <a:gd name="T7" fmla="*/ 191 h 252"/>
              <a:gd name="T8" fmla="*/ 50 w 242"/>
              <a:gd name="T9" fmla="*/ 176 h 252"/>
              <a:gd name="T10" fmla="*/ 45 w 242"/>
              <a:gd name="T11" fmla="*/ 144 h 252"/>
              <a:gd name="T12" fmla="*/ 46 w 242"/>
              <a:gd name="T13" fmla="*/ 119 h 252"/>
              <a:gd name="T14" fmla="*/ 44 w 242"/>
              <a:gd name="T15" fmla="*/ 108 h 252"/>
              <a:gd name="T16" fmla="*/ 37 w 242"/>
              <a:gd name="T17" fmla="*/ 99 h 252"/>
              <a:gd name="T18" fmla="*/ 28 w 242"/>
              <a:gd name="T19" fmla="*/ 82 h 252"/>
              <a:gd name="T20" fmla="*/ 19 w 242"/>
              <a:gd name="T21" fmla="*/ 57 h 252"/>
              <a:gd name="T22" fmla="*/ 15 w 242"/>
              <a:gd name="T23" fmla="*/ 44 h 252"/>
              <a:gd name="T24" fmla="*/ 1 w 242"/>
              <a:gd name="T25" fmla="*/ 24 h 252"/>
              <a:gd name="T26" fmla="*/ 0 w 242"/>
              <a:gd name="T27" fmla="*/ 8 h 252"/>
              <a:gd name="T28" fmla="*/ 9 w 242"/>
              <a:gd name="T29" fmla="*/ 4 h 252"/>
              <a:gd name="T30" fmla="*/ 20 w 242"/>
              <a:gd name="T31" fmla="*/ 0 h 252"/>
              <a:gd name="T32" fmla="*/ 32 w 242"/>
              <a:gd name="T33" fmla="*/ 1 h 252"/>
              <a:gd name="T34" fmla="*/ 42 w 242"/>
              <a:gd name="T35" fmla="*/ 10 h 252"/>
              <a:gd name="T36" fmla="*/ 45 w 242"/>
              <a:gd name="T37" fmla="*/ 9 h 252"/>
              <a:gd name="T38" fmla="*/ 119 w 242"/>
              <a:gd name="T39" fmla="*/ 8 h 252"/>
              <a:gd name="T40" fmla="*/ 131 w 242"/>
              <a:gd name="T41" fmla="*/ 18 h 252"/>
              <a:gd name="T42" fmla="*/ 175 w 242"/>
              <a:gd name="T43" fmla="*/ 21 h 252"/>
              <a:gd name="T44" fmla="*/ 208 w 242"/>
              <a:gd name="T45" fmla="*/ 13 h 252"/>
              <a:gd name="T46" fmla="*/ 223 w 242"/>
              <a:gd name="T47" fmla="*/ 8 h 252"/>
              <a:gd name="T48" fmla="*/ 235 w 242"/>
              <a:gd name="T49" fmla="*/ 9 h 252"/>
              <a:gd name="T50" fmla="*/ 242 w 242"/>
              <a:gd name="T51" fmla="*/ 14 h 252"/>
              <a:gd name="T52" fmla="*/ 242 w 242"/>
              <a:gd name="T53" fmla="*/ 15 h 252"/>
              <a:gd name="T54" fmla="*/ 232 w 242"/>
              <a:gd name="T55" fmla="*/ 20 h 252"/>
              <a:gd name="T56" fmla="*/ 226 w 242"/>
              <a:gd name="T57" fmla="*/ 20 h 252"/>
              <a:gd name="T58" fmla="*/ 214 w 242"/>
              <a:gd name="T59" fmla="*/ 28 h 252"/>
              <a:gd name="T60" fmla="*/ 208 w 242"/>
              <a:gd name="T61" fmla="*/ 20 h 252"/>
              <a:gd name="T62" fmla="*/ 179 w 242"/>
              <a:gd name="T63" fmla="*/ 27 h 252"/>
              <a:gd name="T64" fmla="*/ 166 w 242"/>
              <a:gd name="T65" fmla="*/ 28 h 252"/>
              <a:gd name="T66" fmla="*/ 163 w 242"/>
              <a:gd name="T67" fmla="*/ 102 h 252"/>
              <a:gd name="T68" fmla="*/ 145 w 242"/>
              <a:gd name="T69" fmla="*/ 102 h 252"/>
              <a:gd name="T70" fmla="*/ 143 w 242"/>
              <a:gd name="T71" fmla="*/ 163 h 252"/>
              <a:gd name="T72" fmla="*/ 139 w 242"/>
              <a:gd name="T73" fmla="*/ 240 h 252"/>
              <a:gd name="T74" fmla="*/ 123 w 242"/>
              <a:gd name="T75" fmla="*/ 250 h 252"/>
              <a:gd name="T76" fmla="*/ 114 w 242"/>
              <a:gd name="T77" fmla="*/ 252 h 252"/>
              <a:gd name="T78" fmla="*/ 103 w 242"/>
              <a:gd name="T79" fmla="*/ 248 h 252"/>
              <a:gd name="T80" fmla="*/ 95 w 242"/>
              <a:gd name="T81" fmla="*/ 246 h 252"/>
              <a:gd name="T82" fmla="*/ 92 w 242"/>
              <a:gd name="T83" fmla="*/ 238 h 252"/>
              <a:gd name="T84" fmla="*/ 85 w 242"/>
              <a:gd name="T85" fmla="*/ 232 h 252"/>
              <a:gd name="T86" fmla="*/ 76 w 242"/>
              <a:gd name="T87" fmla="*/ 24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42" h="252">
                <a:moveTo>
                  <a:pt x="76" y="242"/>
                </a:moveTo>
                <a:lnTo>
                  <a:pt x="64" y="226"/>
                </a:lnTo>
                <a:lnTo>
                  <a:pt x="58" y="211"/>
                </a:lnTo>
                <a:lnTo>
                  <a:pt x="54" y="191"/>
                </a:lnTo>
                <a:lnTo>
                  <a:pt x="50" y="176"/>
                </a:lnTo>
                <a:lnTo>
                  <a:pt x="45" y="144"/>
                </a:lnTo>
                <a:lnTo>
                  <a:pt x="46" y="119"/>
                </a:lnTo>
                <a:lnTo>
                  <a:pt x="44" y="108"/>
                </a:lnTo>
                <a:lnTo>
                  <a:pt x="37" y="99"/>
                </a:lnTo>
                <a:lnTo>
                  <a:pt x="28" y="82"/>
                </a:lnTo>
                <a:lnTo>
                  <a:pt x="19" y="57"/>
                </a:lnTo>
                <a:lnTo>
                  <a:pt x="15" y="44"/>
                </a:lnTo>
                <a:lnTo>
                  <a:pt x="1" y="24"/>
                </a:lnTo>
                <a:lnTo>
                  <a:pt x="0" y="8"/>
                </a:lnTo>
                <a:lnTo>
                  <a:pt x="9" y="4"/>
                </a:lnTo>
                <a:lnTo>
                  <a:pt x="20" y="0"/>
                </a:lnTo>
                <a:lnTo>
                  <a:pt x="32" y="1"/>
                </a:lnTo>
                <a:lnTo>
                  <a:pt x="42" y="10"/>
                </a:lnTo>
                <a:lnTo>
                  <a:pt x="45" y="9"/>
                </a:lnTo>
                <a:lnTo>
                  <a:pt x="119" y="8"/>
                </a:lnTo>
                <a:lnTo>
                  <a:pt x="131" y="18"/>
                </a:lnTo>
                <a:lnTo>
                  <a:pt x="175" y="21"/>
                </a:lnTo>
                <a:lnTo>
                  <a:pt x="208" y="13"/>
                </a:lnTo>
                <a:lnTo>
                  <a:pt x="223" y="8"/>
                </a:lnTo>
                <a:lnTo>
                  <a:pt x="235" y="9"/>
                </a:lnTo>
                <a:lnTo>
                  <a:pt x="242" y="14"/>
                </a:lnTo>
                <a:lnTo>
                  <a:pt x="242" y="15"/>
                </a:lnTo>
                <a:lnTo>
                  <a:pt x="232" y="20"/>
                </a:lnTo>
                <a:lnTo>
                  <a:pt x="226" y="20"/>
                </a:lnTo>
                <a:lnTo>
                  <a:pt x="214" y="28"/>
                </a:lnTo>
                <a:lnTo>
                  <a:pt x="208" y="20"/>
                </a:lnTo>
                <a:lnTo>
                  <a:pt x="179" y="27"/>
                </a:lnTo>
                <a:lnTo>
                  <a:pt x="166" y="28"/>
                </a:lnTo>
                <a:lnTo>
                  <a:pt x="163" y="102"/>
                </a:lnTo>
                <a:lnTo>
                  <a:pt x="145" y="102"/>
                </a:lnTo>
                <a:lnTo>
                  <a:pt x="143" y="163"/>
                </a:lnTo>
                <a:lnTo>
                  <a:pt x="139" y="240"/>
                </a:lnTo>
                <a:lnTo>
                  <a:pt x="123" y="250"/>
                </a:lnTo>
                <a:lnTo>
                  <a:pt x="114" y="252"/>
                </a:lnTo>
                <a:lnTo>
                  <a:pt x="103" y="248"/>
                </a:lnTo>
                <a:lnTo>
                  <a:pt x="95" y="246"/>
                </a:lnTo>
                <a:lnTo>
                  <a:pt x="92" y="238"/>
                </a:lnTo>
                <a:lnTo>
                  <a:pt x="85" y="232"/>
                </a:lnTo>
                <a:lnTo>
                  <a:pt x="76" y="242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64" name="Freeform 131">
            <a:extLst>
              <a:ext uri="{FF2B5EF4-FFF2-40B4-BE49-F238E27FC236}">
                <a16:creationId xmlns:a16="http://schemas.microsoft.com/office/drawing/2014/main" id="{2BE41FAA-3593-4BE5-832A-0345840838F9}"/>
              </a:ext>
            </a:extLst>
          </p:cNvPr>
          <p:cNvSpPr>
            <a:spLocks/>
          </p:cNvSpPr>
          <p:nvPr/>
        </p:nvSpPr>
        <p:spPr bwMode="auto">
          <a:xfrm>
            <a:off x="10406063" y="5080000"/>
            <a:ext cx="68263" cy="76200"/>
          </a:xfrm>
          <a:custGeom>
            <a:avLst/>
            <a:gdLst>
              <a:gd name="T0" fmla="*/ 26 w 43"/>
              <a:gd name="T1" fmla="*/ 20 h 48"/>
              <a:gd name="T2" fmla="*/ 37 w 43"/>
              <a:gd name="T3" fmla="*/ 33 h 48"/>
              <a:gd name="T4" fmla="*/ 43 w 43"/>
              <a:gd name="T5" fmla="*/ 43 h 48"/>
              <a:gd name="T6" fmla="*/ 35 w 43"/>
              <a:gd name="T7" fmla="*/ 48 h 48"/>
              <a:gd name="T8" fmla="*/ 27 w 43"/>
              <a:gd name="T9" fmla="*/ 42 h 48"/>
              <a:gd name="T10" fmla="*/ 17 w 43"/>
              <a:gd name="T11" fmla="*/ 33 h 48"/>
              <a:gd name="T12" fmla="*/ 8 w 43"/>
              <a:gd name="T13" fmla="*/ 22 h 48"/>
              <a:gd name="T14" fmla="*/ 0 w 43"/>
              <a:gd name="T15" fmla="*/ 7 h 48"/>
              <a:gd name="T16" fmla="*/ 0 w 43"/>
              <a:gd name="T17" fmla="*/ 0 h 48"/>
              <a:gd name="T18" fmla="*/ 7 w 43"/>
              <a:gd name="T19" fmla="*/ 0 h 48"/>
              <a:gd name="T20" fmla="*/ 16 w 43"/>
              <a:gd name="T21" fmla="*/ 8 h 48"/>
              <a:gd name="T22" fmla="*/ 22 w 43"/>
              <a:gd name="T23" fmla="*/ 15 h 48"/>
              <a:gd name="T24" fmla="*/ 26 w 43"/>
              <a:gd name="T25" fmla="*/ 2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" h="48">
                <a:moveTo>
                  <a:pt x="26" y="20"/>
                </a:moveTo>
                <a:lnTo>
                  <a:pt x="37" y="33"/>
                </a:lnTo>
                <a:lnTo>
                  <a:pt x="43" y="43"/>
                </a:lnTo>
                <a:lnTo>
                  <a:pt x="35" y="48"/>
                </a:lnTo>
                <a:lnTo>
                  <a:pt x="27" y="42"/>
                </a:lnTo>
                <a:lnTo>
                  <a:pt x="17" y="33"/>
                </a:lnTo>
                <a:lnTo>
                  <a:pt x="8" y="22"/>
                </a:lnTo>
                <a:lnTo>
                  <a:pt x="0" y="7"/>
                </a:lnTo>
                <a:lnTo>
                  <a:pt x="0" y="0"/>
                </a:lnTo>
                <a:lnTo>
                  <a:pt x="7" y="0"/>
                </a:lnTo>
                <a:lnTo>
                  <a:pt x="16" y="8"/>
                </a:lnTo>
                <a:lnTo>
                  <a:pt x="22" y="15"/>
                </a:lnTo>
                <a:lnTo>
                  <a:pt x="26" y="2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66" name="Freeform 132">
            <a:extLst>
              <a:ext uri="{FF2B5EF4-FFF2-40B4-BE49-F238E27FC236}">
                <a16:creationId xmlns:a16="http://schemas.microsoft.com/office/drawing/2014/main" id="{01BF9F92-DC2B-4D5A-A5A6-1CACF8F77FE7}"/>
              </a:ext>
            </a:extLst>
          </p:cNvPr>
          <p:cNvSpPr>
            <a:spLocks/>
          </p:cNvSpPr>
          <p:nvPr/>
        </p:nvSpPr>
        <p:spPr bwMode="auto">
          <a:xfrm>
            <a:off x="5715000" y="3643312"/>
            <a:ext cx="446088" cy="388938"/>
          </a:xfrm>
          <a:custGeom>
            <a:avLst/>
            <a:gdLst>
              <a:gd name="T0" fmla="*/ 34 w 281"/>
              <a:gd name="T1" fmla="*/ 239 h 245"/>
              <a:gd name="T2" fmla="*/ 34 w 281"/>
              <a:gd name="T3" fmla="*/ 225 h 245"/>
              <a:gd name="T4" fmla="*/ 13 w 281"/>
              <a:gd name="T5" fmla="*/ 220 h 245"/>
              <a:gd name="T6" fmla="*/ 12 w 281"/>
              <a:gd name="T7" fmla="*/ 210 h 245"/>
              <a:gd name="T8" fmla="*/ 2 w 281"/>
              <a:gd name="T9" fmla="*/ 197 h 245"/>
              <a:gd name="T10" fmla="*/ 0 w 281"/>
              <a:gd name="T11" fmla="*/ 187 h 245"/>
              <a:gd name="T12" fmla="*/ 1 w 281"/>
              <a:gd name="T13" fmla="*/ 177 h 245"/>
              <a:gd name="T14" fmla="*/ 13 w 281"/>
              <a:gd name="T15" fmla="*/ 176 h 245"/>
              <a:gd name="T16" fmla="*/ 19 w 281"/>
              <a:gd name="T17" fmla="*/ 169 h 245"/>
              <a:gd name="T18" fmla="*/ 44 w 281"/>
              <a:gd name="T19" fmla="*/ 167 h 245"/>
              <a:gd name="T20" fmla="*/ 60 w 281"/>
              <a:gd name="T21" fmla="*/ 164 h 245"/>
              <a:gd name="T22" fmla="*/ 62 w 281"/>
              <a:gd name="T23" fmla="*/ 151 h 245"/>
              <a:gd name="T24" fmla="*/ 72 w 281"/>
              <a:gd name="T25" fmla="*/ 137 h 245"/>
              <a:gd name="T26" fmla="*/ 71 w 281"/>
              <a:gd name="T27" fmla="*/ 89 h 245"/>
              <a:gd name="T28" fmla="*/ 97 w 281"/>
              <a:gd name="T29" fmla="*/ 80 h 245"/>
              <a:gd name="T30" fmla="*/ 149 w 281"/>
              <a:gd name="T31" fmla="*/ 39 h 245"/>
              <a:gd name="T32" fmla="*/ 209 w 281"/>
              <a:gd name="T33" fmla="*/ 0 h 245"/>
              <a:gd name="T34" fmla="*/ 238 w 281"/>
              <a:gd name="T35" fmla="*/ 9 h 245"/>
              <a:gd name="T36" fmla="*/ 248 w 281"/>
              <a:gd name="T37" fmla="*/ 20 h 245"/>
              <a:gd name="T38" fmla="*/ 261 w 281"/>
              <a:gd name="T39" fmla="*/ 12 h 245"/>
              <a:gd name="T40" fmla="*/ 266 w 281"/>
              <a:gd name="T41" fmla="*/ 45 h 245"/>
              <a:gd name="T42" fmla="*/ 273 w 281"/>
              <a:gd name="T43" fmla="*/ 50 h 245"/>
              <a:gd name="T44" fmla="*/ 274 w 281"/>
              <a:gd name="T45" fmla="*/ 57 h 245"/>
              <a:gd name="T46" fmla="*/ 281 w 281"/>
              <a:gd name="T47" fmla="*/ 64 h 245"/>
              <a:gd name="T48" fmla="*/ 278 w 281"/>
              <a:gd name="T49" fmla="*/ 73 h 245"/>
              <a:gd name="T50" fmla="*/ 271 w 281"/>
              <a:gd name="T51" fmla="*/ 115 h 245"/>
              <a:gd name="T52" fmla="*/ 271 w 281"/>
              <a:gd name="T53" fmla="*/ 142 h 245"/>
              <a:gd name="T54" fmla="*/ 248 w 281"/>
              <a:gd name="T55" fmla="*/ 162 h 245"/>
              <a:gd name="T56" fmla="*/ 241 w 281"/>
              <a:gd name="T57" fmla="*/ 189 h 245"/>
              <a:gd name="T58" fmla="*/ 249 w 281"/>
              <a:gd name="T59" fmla="*/ 197 h 245"/>
              <a:gd name="T60" fmla="*/ 249 w 281"/>
              <a:gd name="T61" fmla="*/ 210 h 245"/>
              <a:gd name="T62" fmla="*/ 260 w 281"/>
              <a:gd name="T63" fmla="*/ 210 h 245"/>
              <a:gd name="T64" fmla="*/ 259 w 281"/>
              <a:gd name="T65" fmla="*/ 220 h 245"/>
              <a:gd name="T66" fmla="*/ 254 w 281"/>
              <a:gd name="T67" fmla="*/ 221 h 245"/>
              <a:gd name="T68" fmla="*/ 253 w 281"/>
              <a:gd name="T69" fmla="*/ 228 h 245"/>
              <a:gd name="T70" fmla="*/ 250 w 281"/>
              <a:gd name="T71" fmla="*/ 228 h 245"/>
              <a:gd name="T72" fmla="*/ 237 w 281"/>
              <a:gd name="T73" fmla="*/ 206 h 245"/>
              <a:gd name="T74" fmla="*/ 233 w 281"/>
              <a:gd name="T75" fmla="*/ 205 h 245"/>
              <a:gd name="T76" fmla="*/ 219 w 281"/>
              <a:gd name="T77" fmla="*/ 216 h 245"/>
              <a:gd name="T78" fmla="*/ 205 w 281"/>
              <a:gd name="T79" fmla="*/ 210 h 245"/>
              <a:gd name="T80" fmla="*/ 195 w 281"/>
              <a:gd name="T81" fmla="*/ 209 h 245"/>
              <a:gd name="T82" fmla="*/ 189 w 281"/>
              <a:gd name="T83" fmla="*/ 212 h 245"/>
              <a:gd name="T84" fmla="*/ 179 w 281"/>
              <a:gd name="T85" fmla="*/ 212 h 245"/>
              <a:gd name="T86" fmla="*/ 168 w 281"/>
              <a:gd name="T87" fmla="*/ 220 h 245"/>
              <a:gd name="T88" fmla="*/ 159 w 281"/>
              <a:gd name="T89" fmla="*/ 221 h 245"/>
              <a:gd name="T90" fmla="*/ 137 w 281"/>
              <a:gd name="T91" fmla="*/ 210 h 245"/>
              <a:gd name="T92" fmla="*/ 128 w 281"/>
              <a:gd name="T93" fmla="*/ 215 h 245"/>
              <a:gd name="T94" fmla="*/ 119 w 281"/>
              <a:gd name="T95" fmla="*/ 215 h 245"/>
              <a:gd name="T96" fmla="*/ 112 w 281"/>
              <a:gd name="T97" fmla="*/ 207 h 245"/>
              <a:gd name="T98" fmla="*/ 93 w 281"/>
              <a:gd name="T99" fmla="*/ 199 h 245"/>
              <a:gd name="T100" fmla="*/ 74 w 281"/>
              <a:gd name="T101" fmla="*/ 202 h 245"/>
              <a:gd name="T102" fmla="*/ 69 w 281"/>
              <a:gd name="T103" fmla="*/ 206 h 245"/>
              <a:gd name="T104" fmla="*/ 67 w 281"/>
              <a:gd name="T105" fmla="*/ 218 h 245"/>
              <a:gd name="T106" fmla="*/ 61 w 281"/>
              <a:gd name="T107" fmla="*/ 227 h 245"/>
              <a:gd name="T108" fmla="*/ 60 w 281"/>
              <a:gd name="T109" fmla="*/ 245 h 245"/>
              <a:gd name="T110" fmla="*/ 46 w 281"/>
              <a:gd name="T111" fmla="*/ 233 h 245"/>
              <a:gd name="T112" fmla="*/ 40 w 281"/>
              <a:gd name="T113" fmla="*/ 233 h 245"/>
              <a:gd name="T114" fmla="*/ 34 w 281"/>
              <a:gd name="T115" fmla="*/ 239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1" h="245">
                <a:moveTo>
                  <a:pt x="34" y="239"/>
                </a:moveTo>
                <a:lnTo>
                  <a:pt x="34" y="225"/>
                </a:lnTo>
                <a:lnTo>
                  <a:pt x="13" y="220"/>
                </a:lnTo>
                <a:lnTo>
                  <a:pt x="12" y="210"/>
                </a:lnTo>
                <a:lnTo>
                  <a:pt x="2" y="197"/>
                </a:lnTo>
                <a:lnTo>
                  <a:pt x="0" y="187"/>
                </a:lnTo>
                <a:lnTo>
                  <a:pt x="1" y="177"/>
                </a:lnTo>
                <a:lnTo>
                  <a:pt x="13" y="176"/>
                </a:lnTo>
                <a:lnTo>
                  <a:pt x="19" y="169"/>
                </a:lnTo>
                <a:lnTo>
                  <a:pt x="44" y="167"/>
                </a:lnTo>
                <a:lnTo>
                  <a:pt x="60" y="164"/>
                </a:lnTo>
                <a:lnTo>
                  <a:pt x="62" y="151"/>
                </a:lnTo>
                <a:lnTo>
                  <a:pt x="72" y="137"/>
                </a:lnTo>
                <a:lnTo>
                  <a:pt x="71" y="89"/>
                </a:lnTo>
                <a:lnTo>
                  <a:pt x="97" y="80"/>
                </a:lnTo>
                <a:lnTo>
                  <a:pt x="149" y="39"/>
                </a:lnTo>
                <a:lnTo>
                  <a:pt x="209" y="0"/>
                </a:lnTo>
                <a:lnTo>
                  <a:pt x="238" y="9"/>
                </a:lnTo>
                <a:lnTo>
                  <a:pt x="248" y="20"/>
                </a:lnTo>
                <a:lnTo>
                  <a:pt x="261" y="12"/>
                </a:lnTo>
                <a:lnTo>
                  <a:pt x="266" y="45"/>
                </a:lnTo>
                <a:lnTo>
                  <a:pt x="273" y="50"/>
                </a:lnTo>
                <a:lnTo>
                  <a:pt x="274" y="57"/>
                </a:lnTo>
                <a:lnTo>
                  <a:pt x="281" y="64"/>
                </a:lnTo>
                <a:lnTo>
                  <a:pt x="278" y="73"/>
                </a:lnTo>
                <a:lnTo>
                  <a:pt x="271" y="115"/>
                </a:lnTo>
                <a:lnTo>
                  <a:pt x="271" y="142"/>
                </a:lnTo>
                <a:lnTo>
                  <a:pt x="248" y="162"/>
                </a:lnTo>
                <a:lnTo>
                  <a:pt x="241" y="189"/>
                </a:lnTo>
                <a:lnTo>
                  <a:pt x="249" y="197"/>
                </a:lnTo>
                <a:lnTo>
                  <a:pt x="249" y="210"/>
                </a:lnTo>
                <a:lnTo>
                  <a:pt x="260" y="210"/>
                </a:lnTo>
                <a:lnTo>
                  <a:pt x="259" y="220"/>
                </a:lnTo>
                <a:lnTo>
                  <a:pt x="254" y="221"/>
                </a:lnTo>
                <a:lnTo>
                  <a:pt x="253" y="228"/>
                </a:lnTo>
                <a:lnTo>
                  <a:pt x="250" y="228"/>
                </a:lnTo>
                <a:lnTo>
                  <a:pt x="237" y="206"/>
                </a:lnTo>
                <a:lnTo>
                  <a:pt x="233" y="205"/>
                </a:lnTo>
                <a:lnTo>
                  <a:pt x="219" y="216"/>
                </a:lnTo>
                <a:lnTo>
                  <a:pt x="205" y="210"/>
                </a:lnTo>
                <a:lnTo>
                  <a:pt x="195" y="209"/>
                </a:lnTo>
                <a:lnTo>
                  <a:pt x="189" y="212"/>
                </a:lnTo>
                <a:lnTo>
                  <a:pt x="179" y="212"/>
                </a:lnTo>
                <a:lnTo>
                  <a:pt x="168" y="220"/>
                </a:lnTo>
                <a:lnTo>
                  <a:pt x="159" y="221"/>
                </a:lnTo>
                <a:lnTo>
                  <a:pt x="137" y="210"/>
                </a:lnTo>
                <a:lnTo>
                  <a:pt x="128" y="215"/>
                </a:lnTo>
                <a:lnTo>
                  <a:pt x="119" y="215"/>
                </a:lnTo>
                <a:lnTo>
                  <a:pt x="112" y="207"/>
                </a:lnTo>
                <a:lnTo>
                  <a:pt x="93" y="199"/>
                </a:lnTo>
                <a:lnTo>
                  <a:pt x="74" y="202"/>
                </a:lnTo>
                <a:lnTo>
                  <a:pt x="69" y="206"/>
                </a:lnTo>
                <a:lnTo>
                  <a:pt x="67" y="218"/>
                </a:lnTo>
                <a:lnTo>
                  <a:pt x="61" y="227"/>
                </a:lnTo>
                <a:lnTo>
                  <a:pt x="60" y="245"/>
                </a:lnTo>
                <a:lnTo>
                  <a:pt x="46" y="233"/>
                </a:lnTo>
                <a:lnTo>
                  <a:pt x="40" y="233"/>
                </a:lnTo>
                <a:lnTo>
                  <a:pt x="34" y="239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68" name="Freeform 133">
            <a:extLst>
              <a:ext uri="{FF2B5EF4-FFF2-40B4-BE49-F238E27FC236}">
                <a16:creationId xmlns:a16="http://schemas.microsoft.com/office/drawing/2014/main" id="{C057E255-6DD5-4289-B5A4-61BB8021D8D6}"/>
              </a:ext>
            </a:extLst>
          </p:cNvPr>
          <p:cNvSpPr>
            <a:spLocks/>
          </p:cNvSpPr>
          <p:nvPr/>
        </p:nvSpPr>
        <p:spPr bwMode="auto">
          <a:xfrm>
            <a:off x="5784850" y="3959225"/>
            <a:ext cx="342900" cy="317500"/>
          </a:xfrm>
          <a:custGeom>
            <a:avLst/>
            <a:gdLst>
              <a:gd name="T0" fmla="*/ 106 w 216"/>
              <a:gd name="T1" fmla="*/ 189 h 200"/>
              <a:gd name="T2" fmla="*/ 87 w 216"/>
              <a:gd name="T3" fmla="*/ 197 h 200"/>
              <a:gd name="T4" fmla="*/ 80 w 216"/>
              <a:gd name="T5" fmla="*/ 196 h 200"/>
              <a:gd name="T6" fmla="*/ 73 w 216"/>
              <a:gd name="T7" fmla="*/ 200 h 200"/>
              <a:gd name="T8" fmla="*/ 59 w 216"/>
              <a:gd name="T9" fmla="*/ 200 h 200"/>
              <a:gd name="T10" fmla="*/ 49 w 216"/>
              <a:gd name="T11" fmla="*/ 187 h 200"/>
              <a:gd name="T12" fmla="*/ 43 w 216"/>
              <a:gd name="T13" fmla="*/ 172 h 200"/>
              <a:gd name="T14" fmla="*/ 30 w 216"/>
              <a:gd name="T15" fmla="*/ 158 h 200"/>
              <a:gd name="T16" fmla="*/ 16 w 216"/>
              <a:gd name="T17" fmla="*/ 158 h 200"/>
              <a:gd name="T18" fmla="*/ 0 w 216"/>
              <a:gd name="T19" fmla="*/ 158 h 200"/>
              <a:gd name="T20" fmla="*/ 1 w 216"/>
              <a:gd name="T21" fmla="*/ 125 h 200"/>
              <a:gd name="T22" fmla="*/ 0 w 216"/>
              <a:gd name="T23" fmla="*/ 112 h 200"/>
              <a:gd name="T24" fmla="*/ 4 w 216"/>
              <a:gd name="T25" fmla="*/ 98 h 200"/>
              <a:gd name="T26" fmla="*/ 9 w 216"/>
              <a:gd name="T27" fmla="*/ 92 h 200"/>
              <a:gd name="T28" fmla="*/ 18 w 216"/>
              <a:gd name="T29" fmla="*/ 79 h 200"/>
              <a:gd name="T30" fmla="*/ 16 w 216"/>
              <a:gd name="T31" fmla="*/ 74 h 200"/>
              <a:gd name="T32" fmla="*/ 20 w 216"/>
              <a:gd name="T33" fmla="*/ 65 h 200"/>
              <a:gd name="T34" fmla="*/ 16 w 216"/>
              <a:gd name="T35" fmla="*/ 53 h 200"/>
              <a:gd name="T36" fmla="*/ 16 w 216"/>
              <a:gd name="T37" fmla="*/ 46 h 200"/>
              <a:gd name="T38" fmla="*/ 17 w 216"/>
              <a:gd name="T39" fmla="*/ 28 h 200"/>
              <a:gd name="T40" fmla="*/ 23 w 216"/>
              <a:gd name="T41" fmla="*/ 19 h 200"/>
              <a:gd name="T42" fmla="*/ 25 w 216"/>
              <a:gd name="T43" fmla="*/ 7 h 200"/>
              <a:gd name="T44" fmla="*/ 30 w 216"/>
              <a:gd name="T45" fmla="*/ 3 h 200"/>
              <a:gd name="T46" fmla="*/ 49 w 216"/>
              <a:gd name="T47" fmla="*/ 0 h 200"/>
              <a:gd name="T48" fmla="*/ 68 w 216"/>
              <a:gd name="T49" fmla="*/ 8 h 200"/>
              <a:gd name="T50" fmla="*/ 75 w 216"/>
              <a:gd name="T51" fmla="*/ 16 h 200"/>
              <a:gd name="T52" fmla="*/ 84 w 216"/>
              <a:gd name="T53" fmla="*/ 16 h 200"/>
              <a:gd name="T54" fmla="*/ 93 w 216"/>
              <a:gd name="T55" fmla="*/ 11 h 200"/>
              <a:gd name="T56" fmla="*/ 115 w 216"/>
              <a:gd name="T57" fmla="*/ 22 h 200"/>
              <a:gd name="T58" fmla="*/ 124 w 216"/>
              <a:gd name="T59" fmla="*/ 21 h 200"/>
              <a:gd name="T60" fmla="*/ 135 w 216"/>
              <a:gd name="T61" fmla="*/ 13 h 200"/>
              <a:gd name="T62" fmla="*/ 145 w 216"/>
              <a:gd name="T63" fmla="*/ 13 h 200"/>
              <a:gd name="T64" fmla="*/ 151 w 216"/>
              <a:gd name="T65" fmla="*/ 10 h 200"/>
              <a:gd name="T66" fmla="*/ 161 w 216"/>
              <a:gd name="T67" fmla="*/ 11 h 200"/>
              <a:gd name="T68" fmla="*/ 175 w 216"/>
              <a:gd name="T69" fmla="*/ 17 h 200"/>
              <a:gd name="T70" fmla="*/ 189 w 216"/>
              <a:gd name="T71" fmla="*/ 6 h 200"/>
              <a:gd name="T72" fmla="*/ 193 w 216"/>
              <a:gd name="T73" fmla="*/ 7 h 200"/>
              <a:gd name="T74" fmla="*/ 206 w 216"/>
              <a:gd name="T75" fmla="*/ 29 h 200"/>
              <a:gd name="T76" fmla="*/ 209 w 216"/>
              <a:gd name="T77" fmla="*/ 29 h 200"/>
              <a:gd name="T78" fmla="*/ 216 w 216"/>
              <a:gd name="T79" fmla="*/ 37 h 200"/>
              <a:gd name="T80" fmla="*/ 214 w 216"/>
              <a:gd name="T81" fmla="*/ 41 h 200"/>
              <a:gd name="T82" fmla="*/ 214 w 216"/>
              <a:gd name="T83" fmla="*/ 48 h 200"/>
              <a:gd name="T84" fmla="*/ 199 w 216"/>
              <a:gd name="T85" fmla="*/ 64 h 200"/>
              <a:gd name="T86" fmla="*/ 194 w 216"/>
              <a:gd name="T87" fmla="*/ 77 h 200"/>
              <a:gd name="T88" fmla="*/ 191 w 216"/>
              <a:gd name="T89" fmla="*/ 88 h 200"/>
              <a:gd name="T90" fmla="*/ 187 w 216"/>
              <a:gd name="T91" fmla="*/ 93 h 200"/>
              <a:gd name="T92" fmla="*/ 184 w 216"/>
              <a:gd name="T93" fmla="*/ 107 h 200"/>
              <a:gd name="T94" fmla="*/ 174 w 216"/>
              <a:gd name="T95" fmla="*/ 116 h 200"/>
              <a:gd name="T96" fmla="*/ 172 w 216"/>
              <a:gd name="T97" fmla="*/ 126 h 200"/>
              <a:gd name="T98" fmla="*/ 167 w 216"/>
              <a:gd name="T99" fmla="*/ 135 h 200"/>
              <a:gd name="T100" fmla="*/ 166 w 216"/>
              <a:gd name="T101" fmla="*/ 143 h 200"/>
              <a:gd name="T102" fmla="*/ 153 w 216"/>
              <a:gd name="T103" fmla="*/ 150 h 200"/>
              <a:gd name="T104" fmla="*/ 143 w 216"/>
              <a:gd name="T105" fmla="*/ 142 h 200"/>
              <a:gd name="T106" fmla="*/ 136 w 216"/>
              <a:gd name="T107" fmla="*/ 142 h 200"/>
              <a:gd name="T108" fmla="*/ 125 w 216"/>
              <a:gd name="T109" fmla="*/ 154 h 200"/>
              <a:gd name="T110" fmla="*/ 120 w 216"/>
              <a:gd name="T111" fmla="*/ 155 h 200"/>
              <a:gd name="T112" fmla="*/ 111 w 216"/>
              <a:gd name="T113" fmla="*/ 175 h 200"/>
              <a:gd name="T114" fmla="*/ 106 w 216"/>
              <a:gd name="T115" fmla="*/ 189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16" h="200">
                <a:moveTo>
                  <a:pt x="106" y="189"/>
                </a:moveTo>
                <a:lnTo>
                  <a:pt x="87" y="197"/>
                </a:lnTo>
                <a:lnTo>
                  <a:pt x="80" y="196"/>
                </a:lnTo>
                <a:lnTo>
                  <a:pt x="73" y="200"/>
                </a:lnTo>
                <a:lnTo>
                  <a:pt x="59" y="200"/>
                </a:lnTo>
                <a:lnTo>
                  <a:pt x="49" y="187"/>
                </a:lnTo>
                <a:lnTo>
                  <a:pt x="43" y="172"/>
                </a:lnTo>
                <a:lnTo>
                  <a:pt x="30" y="158"/>
                </a:lnTo>
                <a:lnTo>
                  <a:pt x="16" y="158"/>
                </a:lnTo>
                <a:lnTo>
                  <a:pt x="0" y="158"/>
                </a:lnTo>
                <a:lnTo>
                  <a:pt x="1" y="125"/>
                </a:lnTo>
                <a:lnTo>
                  <a:pt x="0" y="112"/>
                </a:lnTo>
                <a:lnTo>
                  <a:pt x="4" y="98"/>
                </a:lnTo>
                <a:lnTo>
                  <a:pt x="9" y="92"/>
                </a:lnTo>
                <a:lnTo>
                  <a:pt x="18" y="79"/>
                </a:lnTo>
                <a:lnTo>
                  <a:pt x="16" y="74"/>
                </a:lnTo>
                <a:lnTo>
                  <a:pt x="20" y="65"/>
                </a:lnTo>
                <a:lnTo>
                  <a:pt x="16" y="53"/>
                </a:lnTo>
                <a:lnTo>
                  <a:pt x="16" y="46"/>
                </a:lnTo>
                <a:lnTo>
                  <a:pt x="17" y="28"/>
                </a:lnTo>
                <a:lnTo>
                  <a:pt x="23" y="19"/>
                </a:lnTo>
                <a:lnTo>
                  <a:pt x="25" y="7"/>
                </a:lnTo>
                <a:lnTo>
                  <a:pt x="30" y="3"/>
                </a:lnTo>
                <a:lnTo>
                  <a:pt x="49" y="0"/>
                </a:lnTo>
                <a:lnTo>
                  <a:pt x="68" y="8"/>
                </a:lnTo>
                <a:lnTo>
                  <a:pt x="75" y="16"/>
                </a:lnTo>
                <a:lnTo>
                  <a:pt x="84" y="16"/>
                </a:lnTo>
                <a:lnTo>
                  <a:pt x="93" y="11"/>
                </a:lnTo>
                <a:lnTo>
                  <a:pt x="115" y="22"/>
                </a:lnTo>
                <a:lnTo>
                  <a:pt x="124" y="21"/>
                </a:lnTo>
                <a:lnTo>
                  <a:pt x="135" y="13"/>
                </a:lnTo>
                <a:lnTo>
                  <a:pt x="145" y="13"/>
                </a:lnTo>
                <a:lnTo>
                  <a:pt x="151" y="10"/>
                </a:lnTo>
                <a:lnTo>
                  <a:pt x="161" y="11"/>
                </a:lnTo>
                <a:lnTo>
                  <a:pt x="175" y="17"/>
                </a:lnTo>
                <a:lnTo>
                  <a:pt x="189" y="6"/>
                </a:lnTo>
                <a:lnTo>
                  <a:pt x="193" y="7"/>
                </a:lnTo>
                <a:lnTo>
                  <a:pt x="206" y="29"/>
                </a:lnTo>
                <a:lnTo>
                  <a:pt x="209" y="29"/>
                </a:lnTo>
                <a:lnTo>
                  <a:pt x="216" y="37"/>
                </a:lnTo>
                <a:lnTo>
                  <a:pt x="214" y="41"/>
                </a:lnTo>
                <a:lnTo>
                  <a:pt x="214" y="48"/>
                </a:lnTo>
                <a:lnTo>
                  <a:pt x="199" y="64"/>
                </a:lnTo>
                <a:lnTo>
                  <a:pt x="194" y="77"/>
                </a:lnTo>
                <a:lnTo>
                  <a:pt x="191" y="88"/>
                </a:lnTo>
                <a:lnTo>
                  <a:pt x="187" y="93"/>
                </a:lnTo>
                <a:lnTo>
                  <a:pt x="184" y="107"/>
                </a:lnTo>
                <a:lnTo>
                  <a:pt x="174" y="116"/>
                </a:lnTo>
                <a:lnTo>
                  <a:pt x="172" y="126"/>
                </a:lnTo>
                <a:lnTo>
                  <a:pt x="167" y="135"/>
                </a:lnTo>
                <a:lnTo>
                  <a:pt x="166" y="143"/>
                </a:lnTo>
                <a:lnTo>
                  <a:pt x="153" y="150"/>
                </a:lnTo>
                <a:lnTo>
                  <a:pt x="143" y="142"/>
                </a:lnTo>
                <a:lnTo>
                  <a:pt x="136" y="142"/>
                </a:lnTo>
                <a:lnTo>
                  <a:pt x="125" y="154"/>
                </a:lnTo>
                <a:lnTo>
                  <a:pt x="120" y="155"/>
                </a:lnTo>
                <a:lnTo>
                  <a:pt x="111" y="175"/>
                </a:lnTo>
                <a:lnTo>
                  <a:pt x="106" y="189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70" name="Freeform 134">
            <a:extLst>
              <a:ext uri="{FF2B5EF4-FFF2-40B4-BE49-F238E27FC236}">
                <a16:creationId xmlns:a16="http://schemas.microsoft.com/office/drawing/2014/main" id="{BE3FEE0A-2F40-4FCB-8DD9-E41B7492721B}"/>
              </a:ext>
            </a:extLst>
          </p:cNvPr>
          <p:cNvSpPr>
            <a:spLocks/>
          </p:cNvSpPr>
          <p:nvPr/>
        </p:nvSpPr>
        <p:spPr bwMode="auto">
          <a:xfrm>
            <a:off x="3167063" y="3921126"/>
            <a:ext cx="136525" cy="142875"/>
          </a:xfrm>
          <a:custGeom>
            <a:avLst/>
            <a:gdLst>
              <a:gd name="T0" fmla="*/ 33 w 86"/>
              <a:gd name="T1" fmla="*/ 82 h 90"/>
              <a:gd name="T2" fmla="*/ 27 w 86"/>
              <a:gd name="T3" fmla="*/ 75 h 90"/>
              <a:gd name="T4" fmla="*/ 19 w 86"/>
              <a:gd name="T5" fmla="*/ 67 h 90"/>
              <a:gd name="T6" fmla="*/ 15 w 86"/>
              <a:gd name="T7" fmla="*/ 60 h 90"/>
              <a:gd name="T8" fmla="*/ 8 w 86"/>
              <a:gd name="T9" fmla="*/ 54 h 90"/>
              <a:gd name="T10" fmla="*/ 0 w 86"/>
              <a:gd name="T11" fmla="*/ 44 h 90"/>
              <a:gd name="T12" fmla="*/ 2 w 86"/>
              <a:gd name="T13" fmla="*/ 41 h 90"/>
              <a:gd name="T14" fmla="*/ 5 w 86"/>
              <a:gd name="T15" fmla="*/ 44 h 90"/>
              <a:gd name="T16" fmla="*/ 6 w 86"/>
              <a:gd name="T17" fmla="*/ 43 h 90"/>
              <a:gd name="T18" fmla="*/ 12 w 86"/>
              <a:gd name="T19" fmla="*/ 42 h 90"/>
              <a:gd name="T20" fmla="*/ 15 w 86"/>
              <a:gd name="T21" fmla="*/ 37 h 90"/>
              <a:gd name="T22" fmla="*/ 18 w 86"/>
              <a:gd name="T23" fmla="*/ 37 h 90"/>
              <a:gd name="T24" fmla="*/ 18 w 86"/>
              <a:gd name="T25" fmla="*/ 27 h 90"/>
              <a:gd name="T26" fmla="*/ 23 w 86"/>
              <a:gd name="T27" fmla="*/ 26 h 90"/>
              <a:gd name="T28" fmla="*/ 26 w 86"/>
              <a:gd name="T29" fmla="*/ 26 h 90"/>
              <a:gd name="T30" fmla="*/ 31 w 86"/>
              <a:gd name="T31" fmla="*/ 21 h 90"/>
              <a:gd name="T32" fmla="*/ 36 w 86"/>
              <a:gd name="T33" fmla="*/ 25 h 90"/>
              <a:gd name="T34" fmla="*/ 38 w 86"/>
              <a:gd name="T35" fmla="*/ 22 h 90"/>
              <a:gd name="T36" fmla="*/ 41 w 86"/>
              <a:gd name="T37" fmla="*/ 20 h 90"/>
              <a:gd name="T38" fmla="*/ 48 w 86"/>
              <a:gd name="T39" fmla="*/ 14 h 90"/>
              <a:gd name="T40" fmla="*/ 49 w 86"/>
              <a:gd name="T41" fmla="*/ 10 h 90"/>
              <a:gd name="T42" fmla="*/ 51 w 86"/>
              <a:gd name="T43" fmla="*/ 10 h 90"/>
              <a:gd name="T44" fmla="*/ 54 w 86"/>
              <a:gd name="T45" fmla="*/ 5 h 90"/>
              <a:gd name="T46" fmla="*/ 56 w 86"/>
              <a:gd name="T47" fmla="*/ 5 h 90"/>
              <a:gd name="T48" fmla="*/ 58 w 86"/>
              <a:gd name="T49" fmla="*/ 8 h 90"/>
              <a:gd name="T50" fmla="*/ 62 w 86"/>
              <a:gd name="T51" fmla="*/ 9 h 90"/>
              <a:gd name="T52" fmla="*/ 66 w 86"/>
              <a:gd name="T53" fmla="*/ 6 h 90"/>
              <a:gd name="T54" fmla="*/ 71 w 86"/>
              <a:gd name="T55" fmla="*/ 6 h 90"/>
              <a:gd name="T56" fmla="*/ 77 w 86"/>
              <a:gd name="T57" fmla="*/ 3 h 90"/>
              <a:gd name="T58" fmla="*/ 80 w 86"/>
              <a:gd name="T59" fmla="*/ 0 h 90"/>
              <a:gd name="T60" fmla="*/ 86 w 86"/>
              <a:gd name="T61" fmla="*/ 1 h 90"/>
              <a:gd name="T62" fmla="*/ 85 w 86"/>
              <a:gd name="T63" fmla="*/ 3 h 90"/>
              <a:gd name="T64" fmla="*/ 83 w 86"/>
              <a:gd name="T65" fmla="*/ 8 h 90"/>
              <a:gd name="T66" fmla="*/ 84 w 86"/>
              <a:gd name="T67" fmla="*/ 15 h 90"/>
              <a:gd name="T68" fmla="*/ 79 w 86"/>
              <a:gd name="T69" fmla="*/ 22 h 90"/>
              <a:gd name="T70" fmla="*/ 77 w 86"/>
              <a:gd name="T71" fmla="*/ 30 h 90"/>
              <a:gd name="T72" fmla="*/ 76 w 86"/>
              <a:gd name="T73" fmla="*/ 40 h 90"/>
              <a:gd name="T74" fmla="*/ 76 w 86"/>
              <a:gd name="T75" fmla="*/ 45 h 90"/>
              <a:gd name="T76" fmla="*/ 76 w 86"/>
              <a:gd name="T77" fmla="*/ 54 h 90"/>
              <a:gd name="T78" fmla="*/ 73 w 86"/>
              <a:gd name="T79" fmla="*/ 56 h 90"/>
              <a:gd name="T80" fmla="*/ 70 w 86"/>
              <a:gd name="T81" fmla="*/ 65 h 90"/>
              <a:gd name="T82" fmla="*/ 71 w 86"/>
              <a:gd name="T83" fmla="*/ 71 h 90"/>
              <a:gd name="T84" fmla="*/ 67 w 86"/>
              <a:gd name="T85" fmla="*/ 76 h 90"/>
              <a:gd name="T86" fmla="*/ 67 w 86"/>
              <a:gd name="T87" fmla="*/ 82 h 90"/>
              <a:gd name="T88" fmla="*/ 70 w 86"/>
              <a:gd name="T89" fmla="*/ 85 h 90"/>
              <a:gd name="T90" fmla="*/ 65 w 86"/>
              <a:gd name="T91" fmla="*/ 90 h 90"/>
              <a:gd name="T92" fmla="*/ 60 w 86"/>
              <a:gd name="T93" fmla="*/ 88 h 90"/>
              <a:gd name="T94" fmla="*/ 57 w 86"/>
              <a:gd name="T95" fmla="*/ 84 h 90"/>
              <a:gd name="T96" fmla="*/ 52 w 86"/>
              <a:gd name="T97" fmla="*/ 82 h 90"/>
              <a:gd name="T98" fmla="*/ 47 w 86"/>
              <a:gd name="T99" fmla="*/ 85 h 90"/>
              <a:gd name="T100" fmla="*/ 36 w 86"/>
              <a:gd name="T101" fmla="*/ 79 h 90"/>
              <a:gd name="T102" fmla="*/ 33 w 86"/>
              <a:gd name="T103" fmla="*/ 8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6" h="90">
                <a:moveTo>
                  <a:pt x="33" y="82"/>
                </a:moveTo>
                <a:lnTo>
                  <a:pt x="27" y="75"/>
                </a:lnTo>
                <a:lnTo>
                  <a:pt x="19" y="67"/>
                </a:lnTo>
                <a:lnTo>
                  <a:pt x="15" y="60"/>
                </a:lnTo>
                <a:lnTo>
                  <a:pt x="8" y="54"/>
                </a:lnTo>
                <a:lnTo>
                  <a:pt x="0" y="44"/>
                </a:lnTo>
                <a:lnTo>
                  <a:pt x="2" y="41"/>
                </a:lnTo>
                <a:lnTo>
                  <a:pt x="5" y="44"/>
                </a:lnTo>
                <a:lnTo>
                  <a:pt x="6" y="43"/>
                </a:lnTo>
                <a:lnTo>
                  <a:pt x="12" y="42"/>
                </a:lnTo>
                <a:lnTo>
                  <a:pt x="15" y="37"/>
                </a:lnTo>
                <a:lnTo>
                  <a:pt x="18" y="37"/>
                </a:lnTo>
                <a:lnTo>
                  <a:pt x="18" y="27"/>
                </a:lnTo>
                <a:lnTo>
                  <a:pt x="23" y="26"/>
                </a:lnTo>
                <a:lnTo>
                  <a:pt x="26" y="26"/>
                </a:lnTo>
                <a:lnTo>
                  <a:pt x="31" y="21"/>
                </a:lnTo>
                <a:lnTo>
                  <a:pt x="36" y="25"/>
                </a:lnTo>
                <a:lnTo>
                  <a:pt x="38" y="22"/>
                </a:lnTo>
                <a:lnTo>
                  <a:pt x="41" y="20"/>
                </a:lnTo>
                <a:lnTo>
                  <a:pt x="48" y="14"/>
                </a:lnTo>
                <a:lnTo>
                  <a:pt x="49" y="10"/>
                </a:lnTo>
                <a:lnTo>
                  <a:pt x="51" y="10"/>
                </a:lnTo>
                <a:lnTo>
                  <a:pt x="54" y="5"/>
                </a:lnTo>
                <a:lnTo>
                  <a:pt x="56" y="5"/>
                </a:lnTo>
                <a:lnTo>
                  <a:pt x="58" y="8"/>
                </a:lnTo>
                <a:lnTo>
                  <a:pt x="62" y="9"/>
                </a:lnTo>
                <a:lnTo>
                  <a:pt x="66" y="6"/>
                </a:lnTo>
                <a:lnTo>
                  <a:pt x="71" y="6"/>
                </a:lnTo>
                <a:lnTo>
                  <a:pt x="77" y="3"/>
                </a:lnTo>
                <a:lnTo>
                  <a:pt x="80" y="0"/>
                </a:lnTo>
                <a:lnTo>
                  <a:pt x="86" y="1"/>
                </a:lnTo>
                <a:lnTo>
                  <a:pt x="85" y="3"/>
                </a:lnTo>
                <a:lnTo>
                  <a:pt x="83" y="8"/>
                </a:lnTo>
                <a:lnTo>
                  <a:pt x="84" y="15"/>
                </a:lnTo>
                <a:lnTo>
                  <a:pt x="79" y="22"/>
                </a:lnTo>
                <a:lnTo>
                  <a:pt x="77" y="30"/>
                </a:lnTo>
                <a:lnTo>
                  <a:pt x="76" y="40"/>
                </a:lnTo>
                <a:lnTo>
                  <a:pt x="76" y="45"/>
                </a:lnTo>
                <a:lnTo>
                  <a:pt x="76" y="54"/>
                </a:lnTo>
                <a:lnTo>
                  <a:pt x="73" y="56"/>
                </a:lnTo>
                <a:lnTo>
                  <a:pt x="70" y="65"/>
                </a:lnTo>
                <a:lnTo>
                  <a:pt x="71" y="71"/>
                </a:lnTo>
                <a:lnTo>
                  <a:pt x="67" y="76"/>
                </a:lnTo>
                <a:lnTo>
                  <a:pt x="67" y="82"/>
                </a:lnTo>
                <a:lnTo>
                  <a:pt x="70" y="85"/>
                </a:lnTo>
                <a:lnTo>
                  <a:pt x="65" y="90"/>
                </a:lnTo>
                <a:lnTo>
                  <a:pt x="60" y="88"/>
                </a:lnTo>
                <a:lnTo>
                  <a:pt x="57" y="84"/>
                </a:lnTo>
                <a:lnTo>
                  <a:pt x="52" y="82"/>
                </a:lnTo>
                <a:lnTo>
                  <a:pt x="47" y="85"/>
                </a:lnTo>
                <a:lnTo>
                  <a:pt x="36" y="79"/>
                </a:lnTo>
                <a:lnTo>
                  <a:pt x="33" y="8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72" name="Freeform 135">
            <a:extLst>
              <a:ext uri="{FF2B5EF4-FFF2-40B4-BE49-F238E27FC236}">
                <a16:creationId xmlns:a16="http://schemas.microsoft.com/office/drawing/2014/main" id="{F972533A-E910-48BE-A06C-4A63C0FE96B2}"/>
              </a:ext>
            </a:extLst>
          </p:cNvPr>
          <p:cNvSpPr>
            <a:spLocks/>
          </p:cNvSpPr>
          <p:nvPr/>
        </p:nvSpPr>
        <p:spPr bwMode="auto">
          <a:xfrm>
            <a:off x="5789613" y="2663826"/>
            <a:ext cx="92075" cy="85725"/>
          </a:xfrm>
          <a:custGeom>
            <a:avLst/>
            <a:gdLst>
              <a:gd name="T0" fmla="*/ 42 w 58"/>
              <a:gd name="T1" fmla="*/ 0 h 54"/>
              <a:gd name="T2" fmla="*/ 55 w 58"/>
              <a:gd name="T3" fmla="*/ 0 h 54"/>
              <a:gd name="T4" fmla="*/ 58 w 58"/>
              <a:gd name="T5" fmla="*/ 7 h 54"/>
              <a:gd name="T6" fmla="*/ 55 w 58"/>
              <a:gd name="T7" fmla="*/ 25 h 54"/>
              <a:gd name="T8" fmla="*/ 51 w 58"/>
              <a:gd name="T9" fmla="*/ 33 h 54"/>
              <a:gd name="T10" fmla="*/ 42 w 58"/>
              <a:gd name="T11" fmla="*/ 33 h 54"/>
              <a:gd name="T12" fmla="*/ 45 w 58"/>
              <a:gd name="T13" fmla="*/ 54 h 54"/>
              <a:gd name="T14" fmla="*/ 36 w 58"/>
              <a:gd name="T15" fmla="*/ 49 h 54"/>
              <a:gd name="T16" fmla="*/ 26 w 58"/>
              <a:gd name="T17" fmla="*/ 40 h 54"/>
              <a:gd name="T18" fmla="*/ 11 w 58"/>
              <a:gd name="T19" fmla="*/ 44 h 54"/>
              <a:gd name="T20" fmla="*/ 0 w 58"/>
              <a:gd name="T21" fmla="*/ 43 h 54"/>
              <a:gd name="T22" fmla="*/ 8 w 58"/>
              <a:gd name="T23" fmla="*/ 37 h 54"/>
              <a:gd name="T24" fmla="*/ 21 w 58"/>
              <a:gd name="T25" fmla="*/ 8 h 54"/>
              <a:gd name="T26" fmla="*/ 42 w 58"/>
              <a:gd name="T27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8" h="54">
                <a:moveTo>
                  <a:pt x="42" y="0"/>
                </a:moveTo>
                <a:lnTo>
                  <a:pt x="55" y="0"/>
                </a:lnTo>
                <a:lnTo>
                  <a:pt x="58" y="7"/>
                </a:lnTo>
                <a:lnTo>
                  <a:pt x="55" y="25"/>
                </a:lnTo>
                <a:lnTo>
                  <a:pt x="51" y="33"/>
                </a:lnTo>
                <a:lnTo>
                  <a:pt x="42" y="33"/>
                </a:lnTo>
                <a:lnTo>
                  <a:pt x="45" y="54"/>
                </a:lnTo>
                <a:lnTo>
                  <a:pt x="36" y="49"/>
                </a:lnTo>
                <a:lnTo>
                  <a:pt x="26" y="40"/>
                </a:lnTo>
                <a:lnTo>
                  <a:pt x="11" y="44"/>
                </a:lnTo>
                <a:lnTo>
                  <a:pt x="0" y="43"/>
                </a:lnTo>
                <a:lnTo>
                  <a:pt x="8" y="37"/>
                </a:lnTo>
                <a:lnTo>
                  <a:pt x="21" y="8"/>
                </a:lnTo>
                <a:lnTo>
                  <a:pt x="42" y="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74" name="Freeform 136">
            <a:extLst>
              <a:ext uri="{FF2B5EF4-FFF2-40B4-BE49-F238E27FC236}">
                <a16:creationId xmlns:a16="http://schemas.microsoft.com/office/drawing/2014/main" id="{FB9358C9-6CA8-44D0-8709-4C49B974B9C7}"/>
              </a:ext>
            </a:extLst>
          </p:cNvPr>
          <p:cNvSpPr>
            <a:spLocks/>
          </p:cNvSpPr>
          <p:nvPr/>
        </p:nvSpPr>
        <p:spPr bwMode="auto">
          <a:xfrm>
            <a:off x="5819775" y="2136775"/>
            <a:ext cx="539750" cy="382588"/>
          </a:xfrm>
          <a:custGeom>
            <a:avLst/>
            <a:gdLst>
              <a:gd name="T0" fmla="*/ 294 w 340"/>
              <a:gd name="T1" fmla="*/ 0 h 241"/>
              <a:gd name="T2" fmla="*/ 338 w 340"/>
              <a:gd name="T3" fmla="*/ 13 h 241"/>
              <a:gd name="T4" fmla="*/ 322 w 340"/>
              <a:gd name="T5" fmla="*/ 17 h 241"/>
              <a:gd name="T6" fmla="*/ 340 w 340"/>
              <a:gd name="T7" fmla="*/ 28 h 241"/>
              <a:gd name="T8" fmla="*/ 319 w 340"/>
              <a:gd name="T9" fmla="*/ 35 h 241"/>
              <a:gd name="T10" fmla="*/ 309 w 340"/>
              <a:gd name="T11" fmla="*/ 37 h 241"/>
              <a:gd name="T12" fmla="*/ 311 w 340"/>
              <a:gd name="T13" fmla="*/ 24 h 241"/>
              <a:gd name="T14" fmla="*/ 293 w 340"/>
              <a:gd name="T15" fmla="*/ 18 h 241"/>
              <a:gd name="T16" fmla="*/ 274 w 340"/>
              <a:gd name="T17" fmla="*/ 23 h 241"/>
              <a:gd name="T18" fmla="*/ 270 w 340"/>
              <a:gd name="T19" fmla="*/ 36 h 241"/>
              <a:gd name="T20" fmla="*/ 259 w 340"/>
              <a:gd name="T21" fmla="*/ 44 h 241"/>
              <a:gd name="T22" fmla="*/ 244 w 340"/>
              <a:gd name="T23" fmla="*/ 40 h 241"/>
              <a:gd name="T24" fmla="*/ 227 w 340"/>
              <a:gd name="T25" fmla="*/ 40 h 241"/>
              <a:gd name="T26" fmla="*/ 210 w 340"/>
              <a:gd name="T27" fmla="*/ 31 h 241"/>
              <a:gd name="T28" fmla="*/ 203 w 340"/>
              <a:gd name="T29" fmla="*/ 36 h 241"/>
              <a:gd name="T30" fmla="*/ 195 w 340"/>
              <a:gd name="T31" fmla="*/ 37 h 241"/>
              <a:gd name="T32" fmla="*/ 195 w 340"/>
              <a:gd name="T33" fmla="*/ 48 h 241"/>
              <a:gd name="T34" fmla="*/ 170 w 340"/>
              <a:gd name="T35" fmla="*/ 45 h 241"/>
              <a:gd name="T36" fmla="*/ 168 w 340"/>
              <a:gd name="T37" fmla="*/ 55 h 241"/>
              <a:gd name="T38" fmla="*/ 155 w 340"/>
              <a:gd name="T39" fmla="*/ 55 h 241"/>
              <a:gd name="T40" fmla="*/ 148 w 340"/>
              <a:gd name="T41" fmla="*/ 68 h 241"/>
              <a:gd name="T42" fmla="*/ 137 w 340"/>
              <a:gd name="T43" fmla="*/ 88 h 241"/>
              <a:gd name="T44" fmla="*/ 118 w 340"/>
              <a:gd name="T45" fmla="*/ 114 h 241"/>
              <a:gd name="T46" fmla="*/ 124 w 340"/>
              <a:gd name="T47" fmla="*/ 120 h 241"/>
              <a:gd name="T48" fmla="*/ 120 w 340"/>
              <a:gd name="T49" fmla="*/ 127 h 241"/>
              <a:gd name="T50" fmla="*/ 106 w 340"/>
              <a:gd name="T51" fmla="*/ 127 h 241"/>
              <a:gd name="T52" fmla="*/ 98 w 340"/>
              <a:gd name="T53" fmla="*/ 145 h 241"/>
              <a:gd name="T54" fmla="*/ 102 w 340"/>
              <a:gd name="T55" fmla="*/ 170 h 241"/>
              <a:gd name="T56" fmla="*/ 112 w 340"/>
              <a:gd name="T57" fmla="*/ 179 h 241"/>
              <a:gd name="T58" fmla="*/ 109 w 340"/>
              <a:gd name="T59" fmla="*/ 202 h 241"/>
              <a:gd name="T60" fmla="*/ 98 w 340"/>
              <a:gd name="T61" fmla="*/ 215 h 241"/>
              <a:gd name="T62" fmla="*/ 92 w 340"/>
              <a:gd name="T63" fmla="*/ 226 h 241"/>
              <a:gd name="T64" fmla="*/ 81 w 340"/>
              <a:gd name="T65" fmla="*/ 214 h 241"/>
              <a:gd name="T66" fmla="*/ 54 w 340"/>
              <a:gd name="T67" fmla="*/ 237 h 241"/>
              <a:gd name="T68" fmla="*/ 34 w 340"/>
              <a:gd name="T69" fmla="*/ 241 h 241"/>
              <a:gd name="T70" fmla="*/ 13 w 340"/>
              <a:gd name="T71" fmla="*/ 231 h 241"/>
              <a:gd name="T72" fmla="*/ 7 w 340"/>
              <a:gd name="T73" fmla="*/ 211 h 241"/>
              <a:gd name="T74" fmla="*/ 0 w 340"/>
              <a:gd name="T75" fmla="*/ 166 h 241"/>
              <a:gd name="T76" fmla="*/ 13 w 340"/>
              <a:gd name="T77" fmla="*/ 154 h 241"/>
              <a:gd name="T78" fmla="*/ 50 w 340"/>
              <a:gd name="T79" fmla="*/ 139 h 241"/>
              <a:gd name="T80" fmla="*/ 76 w 340"/>
              <a:gd name="T81" fmla="*/ 119 h 241"/>
              <a:gd name="T82" fmla="*/ 99 w 340"/>
              <a:gd name="T83" fmla="*/ 94 h 241"/>
              <a:gd name="T84" fmla="*/ 128 w 340"/>
              <a:gd name="T85" fmla="*/ 59 h 241"/>
              <a:gd name="T86" fmla="*/ 149 w 340"/>
              <a:gd name="T87" fmla="*/ 45 h 241"/>
              <a:gd name="T88" fmla="*/ 182 w 340"/>
              <a:gd name="T89" fmla="*/ 24 h 241"/>
              <a:gd name="T90" fmla="*/ 209 w 340"/>
              <a:gd name="T91" fmla="*/ 16 h 241"/>
              <a:gd name="T92" fmla="*/ 231 w 340"/>
              <a:gd name="T93" fmla="*/ 17 h 241"/>
              <a:gd name="T94" fmla="*/ 247 w 340"/>
              <a:gd name="T95" fmla="*/ 3 h 241"/>
              <a:gd name="T96" fmla="*/ 271 w 340"/>
              <a:gd name="T97" fmla="*/ 3 h 241"/>
              <a:gd name="T98" fmla="*/ 294 w 340"/>
              <a:gd name="T99" fmla="*/ 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40" h="241">
                <a:moveTo>
                  <a:pt x="294" y="0"/>
                </a:moveTo>
                <a:lnTo>
                  <a:pt x="338" y="13"/>
                </a:lnTo>
                <a:lnTo>
                  <a:pt x="322" y="17"/>
                </a:lnTo>
                <a:lnTo>
                  <a:pt x="340" y="28"/>
                </a:lnTo>
                <a:lnTo>
                  <a:pt x="319" y="35"/>
                </a:lnTo>
                <a:lnTo>
                  <a:pt x="309" y="37"/>
                </a:lnTo>
                <a:lnTo>
                  <a:pt x="311" y="24"/>
                </a:lnTo>
                <a:lnTo>
                  <a:pt x="293" y="18"/>
                </a:lnTo>
                <a:lnTo>
                  <a:pt x="274" y="23"/>
                </a:lnTo>
                <a:lnTo>
                  <a:pt x="270" y="36"/>
                </a:lnTo>
                <a:lnTo>
                  <a:pt x="259" y="44"/>
                </a:lnTo>
                <a:lnTo>
                  <a:pt x="244" y="40"/>
                </a:lnTo>
                <a:lnTo>
                  <a:pt x="227" y="40"/>
                </a:lnTo>
                <a:lnTo>
                  <a:pt x="210" y="31"/>
                </a:lnTo>
                <a:lnTo>
                  <a:pt x="203" y="36"/>
                </a:lnTo>
                <a:lnTo>
                  <a:pt x="195" y="37"/>
                </a:lnTo>
                <a:lnTo>
                  <a:pt x="195" y="48"/>
                </a:lnTo>
                <a:lnTo>
                  <a:pt x="170" y="45"/>
                </a:lnTo>
                <a:lnTo>
                  <a:pt x="168" y="55"/>
                </a:lnTo>
                <a:lnTo>
                  <a:pt x="155" y="55"/>
                </a:lnTo>
                <a:lnTo>
                  <a:pt x="148" y="68"/>
                </a:lnTo>
                <a:lnTo>
                  <a:pt x="137" y="88"/>
                </a:lnTo>
                <a:lnTo>
                  <a:pt x="118" y="114"/>
                </a:lnTo>
                <a:lnTo>
                  <a:pt x="124" y="120"/>
                </a:lnTo>
                <a:lnTo>
                  <a:pt x="120" y="127"/>
                </a:lnTo>
                <a:lnTo>
                  <a:pt x="106" y="127"/>
                </a:lnTo>
                <a:lnTo>
                  <a:pt x="98" y="145"/>
                </a:lnTo>
                <a:lnTo>
                  <a:pt x="102" y="170"/>
                </a:lnTo>
                <a:lnTo>
                  <a:pt x="112" y="179"/>
                </a:lnTo>
                <a:lnTo>
                  <a:pt x="109" y="202"/>
                </a:lnTo>
                <a:lnTo>
                  <a:pt x="98" y="215"/>
                </a:lnTo>
                <a:lnTo>
                  <a:pt x="92" y="226"/>
                </a:lnTo>
                <a:lnTo>
                  <a:pt x="81" y="214"/>
                </a:lnTo>
                <a:lnTo>
                  <a:pt x="54" y="237"/>
                </a:lnTo>
                <a:lnTo>
                  <a:pt x="34" y="241"/>
                </a:lnTo>
                <a:lnTo>
                  <a:pt x="13" y="231"/>
                </a:lnTo>
                <a:lnTo>
                  <a:pt x="7" y="211"/>
                </a:lnTo>
                <a:lnTo>
                  <a:pt x="0" y="166"/>
                </a:lnTo>
                <a:lnTo>
                  <a:pt x="13" y="154"/>
                </a:lnTo>
                <a:lnTo>
                  <a:pt x="50" y="139"/>
                </a:lnTo>
                <a:lnTo>
                  <a:pt x="76" y="119"/>
                </a:lnTo>
                <a:lnTo>
                  <a:pt x="99" y="94"/>
                </a:lnTo>
                <a:lnTo>
                  <a:pt x="128" y="59"/>
                </a:lnTo>
                <a:lnTo>
                  <a:pt x="149" y="45"/>
                </a:lnTo>
                <a:lnTo>
                  <a:pt x="182" y="24"/>
                </a:lnTo>
                <a:lnTo>
                  <a:pt x="209" y="16"/>
                </a:lnTo>
                <a:lnTo>
                  <a:pt x="231" y="17"/>
                </a:lnTo>
                <a:lnTo>
                  <a:pt x="247" y="3"/>
                </a:lnTo>
                <a:lnTo>
                  <a:pt x="271" y="3"/>
                </a:lnTo>
                <a:lnTo>
                  <a:pt x="294" y="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76" name="Freeform 137">
            <a:extLst>
              <a:ext uri="{FF2B5EF4-FFF2-40B4-BE49-F238E27FC236}">
                <a16:creationId xmlns:a16="http://schemas.microsoft.com/office/drawing/2014/main" id="{4D6BA446-1F9F-4AB0-B1BF-A06B3DE796D1}"/>
              </a:ext>
            </a:extLst>
          </p:cNvPr>
          <p:cNvSpPr>
            <a:spLocks/>
          </p:cNvSpPr>
          <p:nvPr/>
        </p:nvSpPr>
        <p:spPr bwMode="auto">
          <a:xfrm>
            <a:off x="6094412" y="1955801"/>
            <a:ext cx="76200" cy="23813"/>
          </a:xfrm>
          <a:custGeom>
            <a:avLst/>
            <a:gdLst>
              <a:gd name="T0" fmla="*/ 48 w 48"/>
              <a:gd name="T1" fmla="*/ 9 h 15"/>
              <a:gd name="T2" fmla="*/ 23 w 48"/>
              <a:gd name="T3" fmla="*/ 15 h 15"/>
              <a:gd name="T4" fmla="*/ 1 w 48"/>
              <a:gd name="T5" fmla="*/ 11 h 15"/>
              <a:gd name="T6" fmla="*/ 8 w 48"/>
              <a:gd name="T7" fmla="*/ 8 h 15"/>
              <a:gd name="T8" fmla="*/ 0 w 48"/>
              <a:gd name="T9" fmla="*/ 3 h 15"/>
              <a:gd name="T10" fmla="*/ 24 w 48"/>
              <a:gd name="T11" fmla="*/ 0 h 15"/>
              <a:gd name="T12" fmla="*/ 30 w 48"/>
              <a:gd name="T13" fmla="*/ 5 h 15"/>
              <a:gd name="T14" fmla="*/ 48 w 48"/>
              <a:gd name="T15" fmla="*/ 9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" h="15">
                <a:moveTo>
                  <a:pt x="48" y="9"/>
                </a:moveTo>
                <a:lnTo>
                  <a:pt x="23" y="15"/>
                </a:lnTo>
                <a:lnTo>
                  <a:pt x="1" y="11"/>
                </a:lnTo>
                <a:lnTo>
                  <a:pt x="8" y="8"/>
                </a:lnTo>
                <a:lnTo>
                  <a:pt x="0" y="3"/>
                </a:lnTo>
                <a:lnTo>
                  <a:pt x="24" y="0"/>
                </a:lnTo>
                <a:lnTo>
                  <a:pt x="30" y="5"/>
                </a:lnTo>
                <a:lnTo>
                  <a:pt x="48" y="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78" name="Freeform 138">
            <a:extLst>
              <a:ext uri="{FF2B5EF4-FFF2-40B4-BE49-F238E27FC236}">
                <a16:creationId xmlns:a16="http://schemas.microsoft.com/office/drawing/2014/main" id="{764DD008-81E8-4A0D-9A63-109A25560FB0}"/>
              </a:ext>
            </a:extLst>
          </p:cNvPr>
          <p:cNvSpPr>
            <a:spLocks/>
          </p:cNvSpPr>
          <p:nvPr/>
        </p:nvSpPr>
        <p:spPr bwMode="auto">
          <a:xfrm>
            <a:off x="5897563" y="1920876"/>
            <a:ext cx="206375" cy="74613"/>
          </a:xfrm>
          <a:custGeom>
            <a:avLst/>
            <a:gdLst>
              <a:gd name="T0" fmla="*/ 89 w 130"/>
              <a:gd name="T1" fmla="*/ 4 h 47"/>
              <a:gd name="T2" fmla="*/ 130 w 130"/>
              <a:gd name="T3" fmla="*/ 15 h 47"/>
              <a:gd name="T4" fmla="*/ 102 w 130"/>
              <a:gd name="T5" fmla="*/ 21 h 47"/>
              <a:gd name="T6" fmla="*/ 98 w 130"/>
              <a:gd name="T7" fmla="*/ 31 h 47"/>
              <a:gd name="T8" fmla="*/ 88 w 130"/>
              <a:gd name="T9" fmla="*/ 34 h 47"/>
              <a:gd name="T10" fmla="*/ 85 w 130"/>
              <a:gd name="T11" fmla="*/ 46 h 47"/>
              <a:gd name="T12" fmla="*/ 70 w 130"/>
              <a:gd name="T13" fmla="*/ 47 h 47"/>
              <a:gd name="T14" fmla="*/ 43 w 130"/>
              <a:gd name="T15" fmla="*/ 38 h 47"/>
              <a:gd name="T16" fmla="*/ 53 w 130"/>
              <a:gd name="T17" fmla="*/ 32 h 47"/>
              <a:gd name="T18" fmla="*/ 35 w 130"/>
              <a:gd name="T19" fmla="*/ 28 h 47"/>
              <a:gd name="T20" fmla="*/ 10 w 130"/>
              <a:gd name="T21" fmla="*/ 16 h 47"/>
              <a:gd name="T22" fmla="*/ 0 w 130"/>
              <a:gd name="T23" fmla="*/ 5 h 47"/>
              <a:gd name="T24" fmla="*/ 30 w 130"/>
              <a:gd name="T25" fmla="*/ 0 h 47"/>
              <a:gd name="T26" fmla="*/ 37 w 130"/>
              <a:gd name="T27" fmla="*/ 5 h 47"/>
              <a:gd name="T28" fmla="*/ 54 w 130"/>
              <a:gd name="T29" fmla="*/ 5 h 47"/>
              <a:gd name="T30" fmla="*/ 57 w 130"/>
              <a:gd name="T31" fmla="*/ 0 h 47"/>
              <a:gd name="T32" fmla="*/ 74 w 130"/>
              <a:gd name="T33" fmla="*/ 0 h 47"/>
              <a:gd name="T34" fmla="*/ 89 w 130"/>
              <a:gd name="T35" fmla="*/ 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0" h="47">
                <a:moveTo>
                  <a:pt x="89" y="4"/>
                </a:moveTo>
                <a:lnTo>
                  <a:pt x="130" y="15"/>
                </a:lnTo>
                <a:lnTo>
                  <a:pt x="102" y="21"/>
                </a:lnTo>
                <a:lnTo>
                  <a:pt x="98" y="31"/>
                </a:lnTo>
                <a:lnTo>
                  <a:pt x="88" y="34"/>
                </a:lnTo>
                <a:lnTo>
                  <a:pt x="85" y="46"/>
                </a:lnTo>
                <a:lnTo>
                  <a:pt x="70" y="47"/>
                </a:lnTo>
                <a:lnTo>
                  <a:pt x="43" y="38"/>
                </a:lnTo>
                <a:lnTo>
                  <a:pt x="53" y="32"/>
                </a:lnTo>
                <a:lnTo>
                  <a:pt x="35" y="28"/>
                </a:lnTo>
                <a:lnTo>
                  <a:pt x="10" y="16"/>
                </a:lnTo>
                <a:lnTo>
                  <a:pt x="0" y="5"/>
                </a:lnTo>
                <a:lnTo>
                  <a:pt x="30" y="0"/>
                </a:lnTo>
                <a:lnTo>
                  <a:pt x="37" y="5"/>
                </a:lnTo>
                <a:lnTo>
                  <a:pt x="54" y="5"/>
                </a:lnTo>
                <a:lnTo>
                  <a:pt x="57" y="0"/>
                </a:lnTo>
                <a:lnTo>
                  <a:pt x="74" y="0"/>
                </a:lnTo>
                <a:lnTo>
                  <a:pt x="89" y="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80" name="Freeform 139">
            <a:extLst>
              <a:ext uri="{FF2B5EF4-FFF2-40B4-BE49-F238E27FC236}">
                <a16:creationId xmlns:a16="http://schemas.microsoft.com/office/drawing/2014/main" id="{2C206732-C73A-4376-9361-D725924A7FB2}"/>
              </a:ext>
            </a:extLst>
          </p:cNvPr>
          <p:cNvSpPr>
            <a:spLocks/>
          </p:cNvSpPr>
          <p:nvPr/>
        </p:nvSpPr>
        <p:spPr bwMode="auto">
          <a:xfrm>
            <a:off x="6019800" y="1908175"/>
            <a:ext cx="184150" cy="26988"/>
          </a:xfrm>
          <a:custGeom>
            <a:avLst/>
            <a:gdLst>
              <a:gd name="T0" fmla="*/ 92 w 116"/>
              <a:gd name="T1" fmla="*/ 3 h 17"/>
              <a:gd name="T2" fmla="*/ 116 w 116"/>
              <a:gd name="T3" fmla="*/ 8 h 17"/>
              <a:gd name="T4" fmla="*/ 101 w 116"/>
              <a:gd name="T5" fmla="*/ 15 h 17"/>
              <a:gd name="T6" fmla="*/ 68 w 116"/>
              <a:gd name="T7" fmla="*/ 17 h 17"/>
              <a:gd name="T8" fmla="*/ 34 w 116"/>
              <a:gd name="T9" fmla="*/ 14 h 17"/>
              <a:gd name="T10" fmla="*/ 31 w 116"/>
              <a:gd name="T11" fmla="*/ 11 h 17"/>
              <a:gd name="T12" fmla="*/ 14 w 116"/>
              <a:gd name="T13" fmla="*/ 11 h 17"/>
              <a:gd name="T14" fmla="*/ 0 w 116"/>
              <a:gd name="T15" fmla="*/ 4 h 17"/>
              <a:gd name="T16" fmla="*/ 35 w 116"/>
              <a:gd name="T17" fmla="*/ 1 h 17"/>
              <a:gd name="T18" fmla="*/ 52 w 116"/>
              <a:gd name="T19" fmla="*/ 4 h 17"/>
              <a:gd name="T20" fmla="*/ 62 w 116"/>
              <a:gd name="T21" fmla="*/ 0 h 17"/>
              <a:gd name="T22" fmla="*/ 92 w 116"/>
              <a:gd name="T23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6" h="17">
                <a:moveTo>
                  <a:pt x="92" y="3"/>
                </a:moveTo>
                <a:lnTo>
                  <a:pt x="116" y="8"/>
                </a:lnTo>
                <a:lnTo>
                  <a:pt x="101" y="15"/>
                </a:lnTo>
                <a:lnTo>
                  <a:pt x="68" y="17"/>
                </a:lnTo>
                <a:lnTo>
                  <a:pt x="34" y="14"/>
                </a:lnTo>
                <a:lnTo>
                  <a:pt x="31" y="11"/>
                </a:lnTo>
                <a:lnTo>
                  <a:pt x="14" y="11"/>
                </a:lnTo>
                <a:lnTo>
                  <a:pt x="0" y="4"/>
                </a:lnTo>
                <a:lnTo>
                  <a:pt x="35" y="1"/>
                </a:lnTo>
                <a:lnTo>
                  <a:pt x="52" y="4"/>
                </a:lnTo>
                <a:lnTo>
                  <a:pt x="62" y="0"/>
                </a:lnTo>
                <a:lnTo>
                  <a:pt x="92" y="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82" name="Freeform 140">
            <a:extLst>
              <a:ext uri="{FF2B5EF4-FFF2-40B4-BE49-F238E27FC236}">
                <a16:creationId xmlns:a16="http://schemas.microsoft.com/office/drawing/2014/main" id="{CA926BDA-5DFD-4A8F-93B3-EA52D0894D9A}"/>
              </a:ext>
            </a:extLst>
          </p:cNvPr>
          <p:cNvSpPr>
            <a:spLocks/>
          </p:cNvSpPr>
          <p:nvPr/>
        </p:nvSpPr>
        <p:spPr bwMode="auto">
          <a:xfrm>
            <a:off x="7953375" y="3414713"/>
            <a:ext cx="241300" cy="131763"/>
          </a:xfrm>
          <a:custGeom>
            <a:avLst/>
            <a:gdLst>
              <a:gd name="T0" fmla="*/ 146 w 152"/>
              <a:gd name="T1" fmla="*/ 52 h 83"/>
              <a:gd name="T2" fmla="*/ 146 w 152"/>
              <a:gd name="T3" fmla="*/ 61 h 83"/>
              <a:gd name="T4" fmla="*/ 152 w 152"/>
              <a:gd name="T5" fmla="*/ 75 h 83"/>
              <a:gd name="T6" fmla="*/ 151 w 152"/>
              <a:gd name="T7" fmla="*/ 83 h 83"/>
              <a:gd name="T8" fmla="*/ 136 w 152"/>
              <a:gd name="T9" fmla="*/ 83 h 83"/>
              <a:gd name="T10" fmla="*/ 114 w 152"/>
              <a:gd name="T11" fmla="*/ 78 h 83"/>
              <a:gd name="T12" fmla="*/ 100 w 152"/>
              <a:gd name="T13" fmla="*/ 76 h 83"/>
              <a:gd name="T14" fmla="*/ 88 w 152"/>
              <a:gd name="T15" fmla="*/ 66 h 83"/>
              <a:gd name="T16" fmla="*/ 63 w 152"/>
              <a:gd name="T17" fmla="*/ 63 h 83"/>
              <a:gd name="T18" fmla="*/ 37 w 152"/>
              <a:gd name="T19" fmla="*/ 51 h 83"/>
              <a:gd name="T20" fmla="*/ 18 w 152"/>
              <a:gd name="T21" fmla="*/ 41 h 83"/>
              <a:gd name="T22" fmla="*/ 0 w 152"/>
              <a:gd name="T23" fmla="*/ 33 h 83"/>
              <a:gd name="T24" fmla="*/ 3 w 152"/>
              <a:gd name="T25" fmla="*/ 14 h 83"/>
              <a:gd name="T26" fmla="*/ 12 w 152"/>
              <a:gd name="T27" fmla="*/ 4 h 83"/>
              <a:gd name="T28" fmla="*/ 18 w 152"/>
              <a:gd name="T29" fmla="*/ 0 h 83"/>
              <a:gd name="T30" fmla="*/ 34 w 152"/>
              <a:gd name="T31" fmla="*/ 6 h 83"/>
              <a:gd name="T32" fmla="*/ 54 w 152"/>
              <a:gd name="T33" fmla="*/ 19 h 83"/>
              <a:gd name="T34" fmla="*/ 65 w 152"/>
              <a:gd name="T35" fmla="*/ 22 h 83"/>
              <a:gd name="T36" fmla="*/ 73 w 152"/>
              <a:gd name="T37" fmla="*/ 32 h 83"/>
              <a:gd name="T38" fmla="*/ 88 w 152"/>
              <a:gd name="T39" fmla="*/ 36 h 83"/>
              <a:gd name="T40" fmla="*/ 104 w 152"/>
              <a:gd name="T41" fmla="*/ 45 h 83"/>
              <a:gd name="T42" fmla="*/ 125 w 152"/>
              <a:gd name="T43" fmla="*/ 50 h 83"/>
              <a:gd name="T44" fmla="*/ 146 w 152"/>
              <a:gd name="T45" fmla="*/ 52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2" h="83">
                <a:moveTo>
                  <a:pt x="146" y="52"/>
                </a:moveTo>
                <a:lnTo>
                  <a:pt x="146" y="61"/>
                </a:lnTo>
                <a:lnTo>
                  <a:pt x="152" y="75"/>
                </a:lnTo>
                <a:lnTo>
                  <a:pt x="151" y="83"/>
                </a:lnTo>
                <a:lnTo>
                  <a:pt x="136" y="83"/>
                </a:lnTo>
                <a:lnTo>
                  <a:pt x="114" y="78"/>
                </a:lnTo>
                <a:lnTo>
                  <a:pt x="100" y="76"/>
                </a:lnTo>
                <a:lnTo>
                  <a:pt x="88" y="66"/>
                </a:lnTo>
                <a:lnTo>
                  <a:pt x="63" y="63"/>
                </a:lnTo>
                <a:lnTo>
                  <a:pt x="37" y="51"/>
                </a:lnTo>
                <a:lnTo>
                  <a:pt x="18" y="41"/>
                </a:lnTo>
                <a:lnTo>
                  <a:pt x="0" y="33"/>
                </a:lnTo>
                <a:lnTo>
                  <a:pt x="3" y="14"/>
                </a:lnTo>
                <a:lnTo>
                  <a:pt x="12" y="4"/>
                </a:lnTo>
                <a:lnTo>
                  <a:pt x="18" y="0"/>
                </a:lnTo>
                <a:lnTo>
                  <a:pt x="34" y="6"/>
                </a:lnTo>
                <a:lnTo>
                  <a:pt x="54" y="19"/>
                </a:lnTo>
                <a:lnTo>
                  <a:pt x="65" y="22"/>
                </a:lnTo>
                <a:lnTo>
                  <a:pt x="73" y="32"/>
                </a:lnTo>
                <a:lnTo>
                  <a:pt x="88" y="36"/>
                </a:lnTo>
                <a:lnTo>
                  <a:pt x="104" y="45"/>
                </a:lnTo>
                <a:lnTo>
                  <a:pt x="125" y="50"/>
                </a:lnTo>
                <a:lnTo>
                  <a:pt x="146" y="52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84" name="Freeform 141">
            <a:extLst>
              <a:ext uri="{FF2B5EF4-FFF2-40B4-BE49-F238E27FC236}">
                <a16:creationId xmlns:a16="http://schemas.microsoft.com/office/drawing/2014/main" id="{CA6B827E-A6A9-456A-9751-61002646D4DA}"/>
              </a:ext>
            </a:extLst>
          </p:cNvPr>
          <p:cNvSpPr>
            <a:spLocks noEditPoints="1"/>
          </p:cNvSpPr>
          <p:nvPr/>
        </p:nvSpPr>
        <p:spPr bwMode="auto">
          <a:xfrm>
            <a:off x="10036176" y="5553076"/>
            <a:ext cx="517525" cy="398463"/>
          </a:xfrm>
          <a:custGeom>
            <a:avLst/>
            <a:gdLst>
              <a:gd name="T0" fmla="*/ 1141 w 1337"/>
              <a:gd name="T1" fmla="*/ 233 h 1028"/>
              <a:gd name="T2" fmla="*/ 1195 w 1337"/>
              <a:gd name="T3" fmla="*/ 199 h 1028"/>
              <a:gd name="T4" fmla="*/ 1204 w 1337"/>
              <a:gd name="T5" fmla="*/ 290 h 1028"/>
              <a:gd name="T6" fmla="*/ 1308 w 1337"/>
              <a:gd name="T7" fmla="*/ 265 h 1028"/>
              <a:gd name="T8" fmla="*/ 1271 w 1337"/>
              <a:gd name="T9" fmla="*/ 350 h 1028"/>
              <a:gd name="T10" fmla="*/ 1164 w 1337"/>
              <a:gd name="T11" fmla="*/ 397 h 1028"/>
              <a:gd name="T12" fmla="*/ 1109 w 1337"/>
              <a:gd name="T13" fmla="*/ 459 h 1028"/>
              <a:gd name="T14" fmla="*/ 1030 w 1337"/>
              <a:gd name="T15" fmla="*/ 521 h 1028"/>
              <a:gd name="T16" fmla="*/ 876 w 1337"/>
              <a:gd name="T17" fmla="*/ 612 h 1028"/>
              <a:gd name="T18" fmla="*/ 861 w 1337"/>
              <a:gd name="T19" fmla="*/ 578 h 1028"/>
              <a:gd name="T20" fmla="*/ 960 w 1337"/>
              <a:gd name="T21" fmla="*/ 462 h 1028"/>
              <a:gd name="T22" fmla="*/ 931 w 1337"/>
              <a:gd name="T23" fmla="*/ 397 h 1028"/>
              <a:gd name="T24" fmla="*/ 1055 w 1337"/>
              <a:gd name="T25" fmla="*/ 303 h 1028"/>
              <a:gd name="T26" fmla="*/ 1093 w 1337"/>
              <a:gd name="T27" fmla="*/ 191 h 1028"/>
              <a:gd name="T28" fmla="*/ 1092 w 1337"/>
              <a:gd name="T29" fmla="*/ 141 h 1028"/>
              <a:gd name="T30" fmla="*/ 1084 w 1337"/>
              <a:gd name="T31" fmla="*/ 6 h 1028"/>
              <a:gd name="T32" fmla="*/ 1126 w 1337"/>
              <a:gd name="T33" fmla="*/ 47 h 1028"/>
              <a:gd name="T34" fmla="*/ 1144 w 1337"/>
              <a:gd name="T35" fmla="*/ 144 h 1028"/>
              <a:gd name="T36" fmla="*/ 761 w 1337"/>
              <a:gd name="T37" fmla="*/ 582 h 1028"/>
              <a:gd name="T38" fmla="*/ 829 w 1337"/>
              <a:gd name="T39" fmla="*/ 583 h 1028"/>
              <a:gd name="T40" fmla="*/ 749 w 1337"/>
              <a:gd name="T41" fmla="*/ 658 h 1028"/>
              <a:gd name="T42" fmla="*/ 597 w 1337"/>
              <a:gd name="T43" fmla="*/ 754 h 1028"/>
              <a:gd name="T44" fmla="*/ 537 w 1337"/>
              <a:gd name="T45" fmla="*/ 795 h 1028"/>
              <a:gd name="T46" fmla="*/ 393 w 1337"/>
              <a:gd name="T47" fmla="*/ 882 h 1028"/>
              <a:gd name="T48" fmla="*/ 202 w 1337"/>
              <a:gd name="T49" fmla="*/ 1004 h 1028"/>
              <a:gd name="T50" fmla="*/ 88 w 1337"/>
              <a:gd name="T51" fmla="*/ 1026 h 1028"/>
              <a:gd name="T52" fmla="*/ 0 w 1337"/>
              <a:gd name="T53" fmla="*/ 993 h 1028"/>
              <a:gd name="T54" fmla="*/ 99 w 1337"/>
              <a:gd name="T55" fmla="*/ 900 h 1028"/>
              <a:gd name="T56" fmla="*/ 304 w 1337"/>
              <a:gd name="T57" fmla="*/ 801 h 1028"/>
              <a:gd name="T58" fmla="*/ 469 w 1337"/>
              <a:gd name="T59" fmla="*/ 725 h 1028"/>
              <a:gd name="T60" fmla="*/ 619 w 1337"/>
              <a:gd name="T61" fmla="*/ 619 h 1028"/>
              <a:gd name="T62" fmla="*/ 704 w 1337"/>
              <a:gd name="T63" fmla="*/ 550 h 1028"/>
              <a:gd name="T64" fmla="*/ 770 w 1337"/>
              <a:gd name="T65" fmla="*/ 547 h 1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37" h="1028">
                <a:moveTo>
                  <a:pt x="1144" y="144"/>
                </a:moveTo>
                <a:lnTo>
                  <a:pt x="1141" y="233"/>
                </a:lnTo>
                <a:lnTo>
                  <a:pt x="1178" y="176"/>
                </a:lnTo>
                <a:lnTo>
                  <a:pt x="1195" y="199"/>
                </a:lnTo>
                <a:lnTo>
                  <a:pt x="1166" y="263"/>
                </a:lnTo>
                <a:lnTo>
                  <a:pt x="1204" y="290"/>
                </a:lnTo>
                <a:lnTo>
                  <a:pt x="1247" y="297"/>
                </a:lnTo>
                <a:lnTo>
                  <a:pt x="1308" y="265"/>
                </a:lnTo>
                <a:lnTo>
                  <a:pt x="1337" y="275"/>
                </a:lnTo>
                <a:lnTo>
                  <a:pt x="1271" y="350"/>
                </a:lnTo>
                <a:lnTo>
                  <a:pt x="1216" y="399"/>
                </a:lnTo>
                <a:lnTo>
                  <a:pt x="1164" y="397"/>
                </a:lnTo>
                <a:lnTo>
                  <a:pt x="1128" y="423"/>
                </a:lnTo>
                <a:lnTo>
                  <a:pt x="1109" y="459"/>
                </a:lnTo>
                <a:lnTo>
                  <a:pt x="1088" y="475"/>
                </a:lnTo>
                <a:lnTo>
                  <a:pt x="1030" y="521"/>
                </a:lnTo>
                <a:lnTo>
                  <a:pt x="954" y="578"/>
                </a:lnTo>
                <a:lnTo>
                  <a:pt x="876" y="612"/>
                </a:lnTo>
                <a:lnTo>
                  <a:pt x="881" y="590"/>
                </a:lnTo>
                <a:lnTo>
                  <a:pt x="861" y="578"/>
                </a:lnTo>
                <a:lnTo>
                  <a:pt x="950" y="508"/>
                </a:lnTo>
                <a:lnTo>
                  <a:pt x="960" y="462"/>
                </a:lnTo>
                <a:lnTo>
                  <a:pt x="908" y="428"/>
                </a:lnTo>
                <a:lnTo>
                  <a:pt x="931" y="397"/>
                </a:lnTo>
                <a:lnTo>
                  <a:pt x="1001" y="368"/>
                </a:lnTo>
                <a:lnTo>
                  <a:pt x="1055" y="303"/>
                </a:lnTo>
                <a:lnTo>
                  <a:pt x="1087" y="248"/>
                </a:lnTo>
                <a:lnTo>
                  <a:pt x="1093" y="191"/>
                </a:lnTo>
                <a:lnTo>
                  <a:pt x="1104" y="176"/>
                </a:lnTo>
                <a:lnTo>
                  <a:pt x="1092" y="141"/>
                </a:lnTo>
                <a:lnTo>
                  <a:pt x="1080" y="66"/>
                </a:lnTo>
                <a:lnTo>
                  <a:pt x="1084" y="6"/>
                </a:lnTo>
                <a:lnTo>
                  <a:pt x="1114" y="0"/>
                </a:lnTo>
                <a:lnTo>
                  <a:pt x="1126" y="47"/>
                </a:lnTo>
                <a:lnTo>
                  <a:pt x="1169" y="69"/>
                </a:lnTo>
                <a:lnTo>
                  <a:pt x="1144" y="144"/>
                </a:lnTo>
                <a:moveTo>
                  <a:pt x="770" y="547"/>
                </a:moveTo>
                <a:lnTo>
                  <a:pt x="761" y="582"/>
                </a:lnTo>
                <a:lnTo>
                  <a:pt x="834" y="548"/>
                </a:lnTo>
                <a:lnTo>
                  <a:pt x="829" y="583"/>
                </a:lnTo>
                <a:lnTo>
                  <a:pt x="803" y="619"/>
                </a:lnTo>
                <a:lnTo>
                  <a:pt x="749" y="658"/>
                </a:lnTo>
                <a:lnTo>
                  <a:pt x="657" y="720"/>
                </a:lnTo>
                <a:lnTo>
                  <a:pt x="597" y="754"/>
                </a:lnTo>
                <a:lnTo>
                  <a:pt x="590" y="794"/>
                </a:lnTo>
                <a:lnTo>
                  <a:pt x="537" y="795"/>
                </a:lnTo>
                <a:lnTo>
                  <a:pt x="454" y="827"/>
                </a:lnTo>
                <a:lnTo>
                  <a:pt x="393" y="882"/>
                </a:lnTo>
                <a:lnTo>
                  <a:pt x="285" y="966"/>
                </a:lnTo>
                <a:lnTo>
                  <a:pt x="202" y="1004"/>
                </a:lnTo>
                <a:lnTo>
                  <a:pt x="148" y="1028"/>
                </a:lnTo>
                <a:lnTo>
                  <a:pt x="88" y="1026"/>
                </a:lnTo>
                <a:lnTo>
                  <a:pt x="68" y="998"/>
                </a:lnTo>
                <a:lnTo>
                  <a:pt x="0" y="993"/>
                </a:lnTo>
                <a:lnTo>
                  <a:pt x="13" y="962"/>
                </a:lnTo>
                <a:lnTo>
                  <a:pt x="99" y="900"/>
                </a:lnTo>
                <a:lnTo>
                  <a:pt x="248" y="817"/>
                </a:lnTo>
                <a:lnTo>
                  <a:pt x="304" y="801"/>
                </a:lnTo>
                <a:lnTo>
                  <a:pt x="378" y="769"/>
                </a:lnTo>
                <a:lnTo>
                  <a:pt x="469" y="725"/>
                </a:lnTo>
                <a:lnTo>
                  <a:pt x="543" y="681"/>
                </a:lnTo>
                <a:lnTo>
                  <a:pt x="619" y="619"/>
                </a:lnTo>
                <a:lnTo>
                  <a:pt x="661" y="597"/>
                </a:lnTo>
                <a:lnTo>
                  <a:pt x="704" y="550"/>
                </a:lnTo>
                <a:lnTo>
                  <a:pt x="780" y="511"/>
                </a:lnTo>
                <a:lnTo>
                  <a:pt x="770" y="547"/>
                </a:ln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86" name="Freeform 142">
            <a:extLst>
              <a:ext uri="{FF2B5EF4-FFF2-40B4-BE49-F238E27FC236}">
                <a16:creationId xmlns:a16="http://schemas.microsoft.com/office/drawing/2014/main" id="{FFB101B7-609B-4850-96BB-0421357AC49A}"/>
              </a:ext>
            </a:extLst>
          </p:cNvPr>
          <p:cNvSpPr>
            <a:spLocks/>
          </p:cNvSpPr>
          <p:nvPr/>
        </p:nvSpPr>
        <p:spPr bwMode="auto">
          <a:xfrm>
            <a:off x="7199313" y="3595687"/>
            <a:ext cx="212725" cy="273050"/>
          </a:xfrm>
          <a:custGeom>
            <a:avLst/>
            <a:gdLst>
              <a:gd name="T0" fmla="*/ 120 w 134"/>
              <a:gd name="T1" fmla="*/ 79 h 172"/>
              <a:gd name="T2" fmla="*/ 114 w 134"/>
              <a:gd name="T3" fmla="*/ 93 h 172"/>
              <a:gd name="T4" fmla="*/ 106 w 134"/>
              <a:gd name="T5" fmla="*/ 92 h 172"/>
              <a:gd name="T6" fmla="*/ 103 w 134"/>
              <a:gd name="T7" fmla="*/ 97 h 172"/>
              <a:gd name="T8" fmla="*/ 101 w 134"/>
              <a:gd name="T9" fmla="*/ 107 h 172"/>
              <a:gd name="T10" fmla="*/ 104 w 134"/>
              <a:gd name="T11" fmla="*/ 121 h 172"/>
              <a:gd name="T12" fmla="*/ 103 w 134"/>
              <a:gd name="T13" fmla="*/ 124 h 172"/>
              <a:gd name="T14" fmla="*/ 95 w 134"/>
              <a:gd name="T15" fmla="*/ 124 h 172"/>
              <a:gd name="T16" fmla="*/ 84 w 134"/>
              <a:gd name="T17" fmla="*/ 132 h 172"/>
              <a:gd name="T18" fmla="*/ 83 w 134"/>
              <a:gd name="T19" fmla="*/ 142 h 172"/>
              <a:gd name="T20" fmla="*/ 79 w 134"/>
              <a:gd name="T21" fmla="*/ 146 h 172"/>
              <a:gd name="T22" fmla="*/ 68 w 134"/>
              <a:gd name="T23" fmla="*/ 146 h 172"/>
              <a:gd name="T24" fmla="*/ 61 w 134"/>
              <a:gd name="T25" fmla="*/ 151 h 172"/>
              <a:gd name="T26" fmla="*/ 62 w 134"/>
              <a:gd name="T27" fmla="*/ 159 h 172"/>
              <a:gd name="T28" fmla="*/ 54 w 134"/>
              <a:gd name="T29" fmla="*/ 165 h 172"/>
              <a:gd name="T30" fmla="*/ 43 w 134"/>
              <a:gd name="T31" fmla="*/ 163 h 172"/>
              <a:gd name="T32" fmla="*/ 32 w 134"/>
              <a:gd name="T33" fmla="*/ 170 h 172"/>
              <a:gd name="T34" fmla="*/ 23 w 134"/>
              <a:gd name="T35" fmla="*/ 172 h 172"/>
              <a:gd name="T36" fmla="*/ 16 w 134"/>
              <a:gd name="T37" fmla="*/ 157 h 172"/>
              <a:gd name="T38" fmla="*/ 0 w 134"/>
              <a:gd name="T39" fmla="*/ 123 h 172"/>
              <a:gd name="T40" fmla="*/ 52 w 134"/>
              <a:gd name="T41" fmla="*/ 102 h 172"/>
              <a:gd name="T42" fmla="*/ 60 w 134"/>
              <a:gd name="T43" fmla="*/ 60 h 172"/>
              <a:gd name="T44" fmla="*/ 51 w 134"/>
              <a:gd name="T45" fmla="*/ 46 h 172"/>
              <a:gd name="T46" fmla="*/ 50 w 134"/>
              <a:gd name="T47" fmla="*/ 37 h 172"/>
              <a:gd name="T48" fmla="*/ 54 w 134"/>
              <a:gd name="T49" fmla="*/ 29 h 172"/>
              <a:gd name="T50" fmla="*/ 54 w 134"/>
              <a:gd name="T51" fmla="*/ 20 h 172"/>
              <a:gd name="T52" fmla="*/ 61 w 134"/>
              <a:gd name="T53" fmla="*/ 16 h 172"/>
              <a:gd name="T54" fmla="*/ 58 w 134"/>
              <a:gd name="T55" fmla="*/ 13 h 172"/>
              <a:gd name="T56" fmla="*/ 57 w 134"/>
              <a:gd name="T57" fmla="*/ 0 h 172"/>
              <a:gd name="T58" fmla="*/ 67 w 134"/>
              <a:gd name="T59" fmla="*/ 0 h 172"/>
              <a:gd name="T60" fmla="*/ 76 w 134"/>
              <a:gd name="T61" fmla="*/ 14 h 172"/>
              <a:gd name="T62" fmla="*/ 87 w 134"/>
              <a:gd name="T63" fmla="*/ 21 h 172"/>
              <a:gd name="T64" fmla="*/ 101 w 134"/>
              <a:gd name="T65" fmla="*/ 24 h 172"/>
              <a:gd name="T66" fmla="*/ 112 w 134"/>
              <a:gd name="T67" fmla="*/ 28 h 172"/>
              <a:gd name="T68" fmla="*/ 121 w 134"/>
              <a:gd name="T69" fmla="*/ 40 h 172"/>
              <a:gd name="T70" fmla="*/ 127 w 134"/>
              <a:gd name="T71" fmla="*/ 47 h 172"/>
              <a:gd name="T72" fmla="*/ 134 w 134"/>
              <a:gd name="T73" fmla="*/ 49 h 172"/>
              <a:gd name="T74" fmla="*/ 134 w 134"/>
              <a:gd name="T75" fmla="*/ 54 h 172"/>
              <a:gd name="T76" fmla="*/ 129 w 134"/>
              <a:gd name="T77" fmla="*/ 66 h 172"/>
              <a:gd name="T78" fmla="*/ 127 w 134"/>
              <a:gd name="T79" fmla="*/ 72 h 172"/>
              <a:gd name="T80" fmla="*/ 120 w 134"/>
              <a:gd name="T81" fmla="*/ 79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34" h="172">
                <a:moveTo>
                  <a:pt x="120" y="79"/>
                </a:moveTo>
                <a:lnTo>
                  <a:pt x="114" y="93"/>
                </a:lnTo>
                <a:lnTo>
                  <a:pt x="106" y="92"/>
                </a:lnTo>
                <a:lnTo>
                  <a:pt x="103" y="97"/>
                </a:lnTo>
                <a:lnTo>
                  <a:pt x="101" y="107"/>
                </a:lnTo>
                <a:lnTo>
                  <a:pt x="104" y="121"/>
                </a:lnTo>
                <a:lnTo>
                  <a:pt x="103" y="124"/>
                </a:lnTo>
                <a:lnTo>
                  <a:pt x="95" y="124"/>
                </a:lnTo>
                <a:lnTo>
                  <a:pt x="84" y="132"/>
                </a:lnTo>
                <a:lnTo>
                  <a:pt x="83" y="142"/>
                </a:lnTo>
                <a:lnTo>
                  <a:pt x="79" y="146"/>
                </a:lnTo>
                <a:lnTo>
                  <a:pt x="68" y="146"/>
                </a:lnTo>
                <a:lnTo>
                  <a:pt x="61" y="151"/>
                </a:lnTo>
                <a:lnTo>
                  <a:pt x="62" y="159"/>
                </a:lnTo>
                <a:lnTo>
                  <a:pt x="54" y="165"/>
                </a:lnTo>
                <a:lnTo>
                  <a:pt x="43" y="163"/>
                </a:lnTo>
                <a:lnTo>
                  <a:pt x="32" y="170"/>
                </a:lnTo>
                <a:lnTo>
                  <a:pt x="23" y="172"/>
                </a:lnTo>
                <a:lnTo>
                  <a:pt x="16" y="157"/>
                </a:lnTo>
                <a:lnTo>
                  <a:pt x="0" y="123"/>
                </a:lnTo>
                <a:lnTo>
                  <a:pt x="52" y="102"/>
                </a:lnTo>
                <a:lnTo>
                  <a:pt x="60" y="60"/>
                </a:lnTo>
                <a:lnTo>
                  <a:pt x="51" y="46"/>
                </a:lnTo>
                <a:lnTo>
                  <a:pt x="50" y="37"/>
                </a:lnTo>
                <a:lnTo>
                  <a:pt x="54" y="29"/>
                </a:lnTo>
                <a:lnTo>
                  <a:pt x="54" y="20"/>
                </a:lnTo>
                <a:lnTo>
                  <a:pt x="61" y="16"/>
                </a:lnTo>
                <a:lnTo>
                  <a:pt x="58" y="13"/>
                </a:lnTo>
                <a:lnTo>
                  <a:pt x="57" y="0"/>
                </a:lnTo>
                <a:lnTo>
                  <a:pt x="67" y="0"/>
                </a:lnTo>
                <a:lnTo>
                  <a:pt x="76" y="14"/>
                </a:lnTo>
                <a:lnTo>
                  <a:pt x="87" y="21"/>
                </a:lnTo>
                <a:lnTo>
                  <a:pt x="101" y="24"/>
                </a:lnTo>
                <a:lnTo>
                  <a:pt x="112" y="28"/>
                </a:lnTo>
                <a:lnTo>
                  <a:pt x="121" y="40"/>
                </a:lnTo>
                <a:lnTo>
                  <a:pt x="127" y="47"/>
                </a:lnTo>
                <a:lnTo>
                  <a:pt x="134" y="49"/>
                </a:lnTo>
                <a:lnTo>
                  <a:pt x="134" y="54"/>
                </a:lnTo>
                <a:lnTo>
                  <a:pt x="129" y="66"/>
                </a:lnTo>
                <a:lnTo>
                  <a:pt x="127" y="72"/>
                </a:lnTo>
                <a:lnTo>
                  <a:pt x="120" y="79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88" name="Freeform 143">
            <a:extLst>
              <a:ext uri="{FF2B5EF4-FFF2-40B4-BE49-F238E27FC236}">
                <a16:creationId xmlns:a16="http://schemas.microsoft.com/office/drawing/2014/main" id="{78DE3033-7294-4668-95AC-7F25D15660D3}"/>
              </a:ext>
            </a:extLst>
          </p:cNvPr>
          <p:cNvSpPr>
            <a:spLocks/>
          </p:cNvSpPr>
          <p:nvPr/>
        </p:nvSpPr>
        <p:spPr bwMode="auto">
          <a:xfrm>
            <a:off x="7408863" y="3194051"/>
            <a:ext cx="430213" cy="441325"/>
          </a:xfrm>
          <a:custGeom>
            <a:avLst/>
            <a:gdLst>
              <a:gd name="T0" fmla="*/ 232 w 271"/>
              <a:gd name="T1" fmla="*/ 9 h 278"/>
              <a:gd name="T2" fmla="*/ 271 w 271"/>
              <a:gd name="T3" fmla="*/ 33 h 278"/>
              <a:gd name="T4" fmla="*/ 241 w 271"/>
              <a:gd name="T5" fmla="*/ 54 h 278"/>
              <a:gd name="T6" fmla="*/ 207 w 271"/>
              <a:gd name="T7" fmla="*/ 58 h 278"/>
              <a:gd name="T8" fmla="*/ 226 w 271"/>
              <a:gd name="T9" fmla="*/ 90 h 278"/>
              <a:gd name="T10" fmla="*/ 230 w 271"/>
              <a:gd name="T11" fmla="*/ 112 h 278"/>
              <a:gd name="T12" fmla="*/ 221 w 271"/>
              <a:gd name="T13" fmla="*/ 148 h 278"/>
              <a:gd name="T14" fmla="*/ 199 w 271"/>
              <a:gd name="T15" fmla="*/ 191 h 278"/>
              <a:gd name="T16" fmla="*/ 162 w 271"/>
              <a:gd name="T17" fmla="*/ 211 h 278"/>
              <a:gd name="T18" fmla="*/ 180 w 271"/>
              <a:gd name="T19" fmla="*/ 236 h 278"/>
              <a:gd name="T20" fmla="*/ 198 w 271"/>
              <a:gd name="T21" fmla="*/ 265 h 278"/>
              <a:gd name="T22" fmla="*/ 149 w 271"/>
              <a:gd name="T23" fmla="*/ 278 h 278"/>
              <a:gd name="T24" fmla="*/ 127 w 271"/>
              <a:gd name="T25" fmla="*/ 258 h 278"/>
              <a:gd name="T26" fmla="*/ 79 w 271"/>
              <a:gd name="T27" fmla="*/ 246 h 278"/>
              <a:gd name="T28" fmla="*/ 25 w 271"/>
              <a:gd name="T29" fmla="*/ 249 h 278"/>
              <a:gd name="T30" fmla="*/ 53 w 271"/>
              <a:gd name="T31" fmla="*/ 214 h 278"/>
              <a:gd name="T32" fmla="*/ 41 w 271"/>
              <a:gd name="T33" fmla="*/ 202 h 278"/>
              <a:gd name="T34" fmla="*/ 19 w 271"/>
              <a:gd name="T35" fmla="*/ 174 h 278"/>
              <a:gd name="T36" fmla="*/ 0 w 271"/>
              <a:gd name="T37" fmla="*/ 151 h 278"/>
              <a:gd name="T38" fmla="*/ 48 w 271"/>
              <a:gd name="T39" fmla="*/ 158 h 278"/>
              <a:gd name="T40" fmla="*/ 62 w 271"/>
              <a:gd name="T41" fmla="*/ 156 h 278"/>
              <a:gd name="T42" fmla="*/ 96 w 271"/>
              <a:gd name="T43" fmla="*/ 150 h 278"/>
              <a:gd name="T44" fmla="*/ 101 w 271"/>
              <a:gd name="T45" fmla="*/ 120 h 278"/>
              <a:gd name="T46" fmla="*/ 115 w 271"/>
              <a:gd name="T47" fmla="*/ 114 h 278"/>
              <a:gd name="T48" fmla="*/ 135 w 271"/>
              <a:gd name="T49" fmla="*/ 114 h 278"/>
              <a:gd name="T50" fmla="*/ 137 w 271"/>
              <a:gd name="T51" fmla="*/ 95 h 278"/>
              <a:gd name="T52" fmla="*/ 152 w 271"/>
              <a:gd name="T53" fmla="*/ 78 h 278"/>
              <a:gd name="T54" fmla="*/ 158 w 271"/>
              <a:gd name="T55" fmla="*/ 65 h 278"/>
              <a:gd name="T56" fmla="*/ 159 w 271"/>
              <a:gd name="T57" fmla="*/ 49 h 278"/>
              <a:gd name="T58" fmla="*/ 161 w 271"/>
              <a:gd name="T59" fmla="*/ 30 h 278"/>
              <a:gd name="T60" fmla="*/ 163 w 271"/>
              <a:gd name="T61" fmla="*/ 12 h 278"/>
              <a:gd name="T62" fmla="*/ 199 w 271"/>
              <a:gd name="T63" fmla="*/ 6 h 278"/>
              <a:gd name="T64" fmla="*/ 216 w 271"/>
              <a:gd name="T65" fmla="*/ 0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71" h="278">
                <a:moveTo>
                  <a:pt x="216" y="0"/>
                </a:moveTo>
                <a:lnTo>
                  <a:pt x="232" y="9"/>
                </a:lnTo>
                <a:lnTo>
                  <a:pt x="241" y="25"/>
                </a:lnTo>
                <a:lnTo>
                  <a:pt x="271" y="33"/>
                </a:lnTo>
                <a:lnTo>
                  <a:pt x="259" y="51"/>
                </a:lnTo>
                <a:lnTo>
                  <a:pt x="241" y="54"/>
                </a:lnTo>
                <a:lnTo>
                  <a:pt x="213" y="49"/>
                </a:lnTo>
                <a:lnTo>
                  <a:pt x="207" y="58"/>
                </a:lnTo>
                <a:lnTo>
                  <a:pt x="217" y="76"/>
                </a:lnTo>
                <a:lnTo>
                  <a:pt x="226" y="90"/>
                </a:lnTo>
                <a:lnTo>
                  <a:pt x="243" y="100"/>
                </a:lnTo>
                <a:lnTo>
                  <a:pt x="230" y="112"/>
                </a:lnTo>
                <a:lnTo>
                  <a:pt x="234" y="127"/>
                </a:lnTo>
                <a:lnTo>
                  <a:pt x="221" y="148"/>
                </a:lnTo>
                <a:lnTo>
                  <a:pt x="214" y="169"/>
                </a:lnTo>
                <a:lnTo>
                  <a:pt x="199" y="191"/>
                </a:lnTo>
                <a:lnTo>
                  <a:pt x="178" y="189"/>
                </a:lnTo>
                <a:lnTo>
                  <a:pt x="162" y="211"/>
                </a:lnTo>
                <a:lnTo>
                  <a:pt x="176" y="220"/>
                </a:lnTo>
                <a:lnTo>
                  <a:pt x="180" y="236"/>
                </a:lnTo>
                <a:lnTo>
                  <a:pt x="192" y="246"/>
                </a:lnTo>
                <a:lnTo>
                  <a:pt x="198" y="265"/>
                </a:lnTo>
                <a:lnTo>
                  <a:pt x="159" y="264"/>
                </a:lnTo>
                <a:lnTo>
                  <a:pt x="149" y="278"/>
                </a:lnTo>
                <a:lnTo>
                  <a:pt x="135" y="273"/>
                </a:lnTo>
                <a:lnTo>
                  <a:pt x="127" y="258"/>
                </a:lnTo>
                <a:lnTo>
                  <a:pt x="111" y="242"/>
                </a:lnTo>
                <a:lnTo>
                  <a:pt x="79" y="246"/>
                </a:lnTo>
                <a:lnTo>
                  <a:pt x="50" y="246"/>
                </a:lnTo>
                <a:lnTo>
                  <a:pt x="25" y="249"/>
                </a:lnTo>
                <a:lnTo>
                  <a:pt x="29" y="225"/>
                </a:lnTo>
                <a:lnTo>
                  <a:pt x="53" y="214"/>
                </a:lnTo>
                <a:lnTo>
                  <a:pt x="50" y="205"/>
                </a:lnTo>
                <a:lnTo>
                  <a:pt x="41" y="202"/>
                </a:lnTo>
                <a:lnTo>
                  <a:pt x="38" y="183"/>
                </a:lnTo>
                <a:lnTo>
                  <a:pt x="19" y="174"/>
                </a:lnTo>
                <a:lnTo>
                  <a:pt x="10" y="162"/>
                </a:lnTo>
                <a:lnTo>
                  <a:pt x="0" y="151"/>
                </a:lnTo>
                <a:lnTo>
                  <a:pt x="31" y="161"/>
                </a:lnTo>
                <a:lnTo>
                  <a:pt x="48" y="158"/>
                </a:lnTo>
                <a:lnTo>
                  <a:pt x="59" y="161"/>
                </a:lnTo>
                <a:lnTo>
                  <a:pt x="62" y="156"/>
                </a:lnTo>
                <a:lnTo>
                  <a:pt x="75" y="158"/>
                </a:lnTo>
                <a:lnTo>
                  <a:pt x="96" y="150"/>
                </a:lnTo>
                <a:lnTo>
                  <a:pt x="93" y="132"/>
                </a:lnTo>
                <a:lnTo>
                  <a:pt x="101" y="120"/>
                </a:lnTo>
                <a:lnTo>
                  <a:pt x="114" y="120"/>
                </a:lnTo>
                <a:lnTo>
                  <a:pt x="115" y="114"/>
                </a:lnTo>
                <a:lnTo>
                  <a:pt x="128" y="112"/>
                </a:lnTo>
                <a:lnTo>
                  <a:pt x="135" y="114"/>
                </a:lnTo>
                <a:lnTo>
                  <a:pt x="140" y="108"/>
                </a:lnTo>
                <a:lnTo>
                  <a:pt x="137" y="95"/>
                </a:lnTo>
                <a:lnTo>
                  <a:pt x="142" y="83"/>
                </a:lnTo>
                <a:lnTo>
                  <a:pt x="152" y="78"/>
                </a:lnTo>
                <a:lnTo>
                  <a:pt x="142" y="64"/>
                </a:lnTo>
                <a:lnTo>
                  <a:pt x="158" y="65"/>
                </a:lnTo>
                <a:lnTo>
                  <a:pt x="162" y="57"/>
                </a:lnTo>
                <a:lnTo>
                  <a:pt x="159" y="49"/>
                </a:lnTo>
                <a:lnTo>
                  <a:pt x="165" y="41"/>
                </a:lnTo>
                <a:lnTo>
                  <a:pt x="161" y="30"/>
                </a:lnTo>
                <a:lnTo>
                  <a:pt x="155" y="22"/>
                </a:lnTo>
                <a:lnTo>
                  <a:pt x="163" y="12"/>
                </a:lnTo>
                <a:lnTo>
                  <a:pt x="180" y="8"/>
                </a:lnTo>
                <a:lnTo>
                  <a:pt x="199" y="6"/>
                </a:lnTo>
                <a:lnTo>
                  <a:pt x="207" y="2"/>
                </a:lnTo>
                <a:lnTo>
                  <a:pt x="216" y="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90" name="Freeform 144">
            <a:extLst>
              <a:ext uri="{FF2B5EF4-FFF2-40B4-BE49-F238E27FC236}">
                <a16:creationId xmlns:a16="http://schemas.microsoft.com/office/drawing/2014/main" id="{5CAEA1A5-C974-4DDE-B4EA-73AFEF89ED11}"/>
              </a:ext>
            </a:extLst>
          </p:cNvPr>
          <p:cNvSpPr>
            <a:spLocks/>
          </p:cNvSpPr>
          <p:nvPr/>
        </p:nvSpPr>
        <p:spPr bwMode="auto">
          <a:xfrm>
            <a:off x="3292475" y="4100513"/>
            <a:ext cx="166688" cy="77788"/>
          </a:xfrm>
          <a:custGeom>
            <a:avLst/>
            <a:gdLst>
              <a:gd name="T0" fmla="*/ 92 w 105"/>
              <a:gd name="T1" fmla="*/ 49 h 49"/>
              <a:gd name="T2" fmla="*/ 87 w 105"/>
              <a:gd name="T3" fmla="*/ 43 h 49"/>
              <a:gd name="T4" fmla="*/ 83 w 105"/>
              <a:gd name="T5" fmla="*/ 32 h 49"/>
              <a:gd name="T6" fmla="*/ 88 w 105"/>
              <a:gd name="T7" fmla="*/ 27 h 49"/>
              <a:gd name="T8" fmla="*/ 83 w 105"/>
              <a:gd name="T9" fmla="*/ 25 h 49"/>
              <a:gd name="T10" fmla="*/ 80 w 105"/>
              <a:gd name="T11" fmla="*/ 18 h 49"/>
              <a:gd name="T12" fmla="*/ 72 w 105"/>
              <a:gd name="T13" fmla="*/ 12 h 49"/>
              <a:gd name="T14" fmla="*/ 63 w 105"/>
              <a:gd name="T15" fmla="*/ 14 h 49"/>
              <a:gd name="T16" fmla="*/ 59 w 105"/>
              <a:gd name="T17" fmla="*/ 21 h 49"/>
              <a:gd name="T18" fmla="*/ 52 w 105"/>
              <a:gd name="T19" fmla="*/ 26 h 49"/>
              <a:gd name="T20" fmla="*/ 48 w 105"/>
              <a:gd name="T21" fmla="*/ 27 h 49"/>
              <a:gd name="T22" fmla="*/ 46 w 105"/>
              <a:gd name="T23" fmla="*/ 31 h 49"/>
              <a:gd name="T24" fmla="*/ 54 w 105"/>
              <a:gd name="T25" fmla="*/ 43 h 49"/>
              <a:gd name="T26" fmla="*/ 49 w 105"/>
              <a:gd name="T27" fmla="*/ 45 h 49"/>
              <a:gd name="T28" fmla="*/ 46 w 105"/>
              <a:gd name="T29" fmla="*/ 48 h 49"/>
              <a:gd name="T30" fmla="*/ 37 w 105"/>
              <a:gd name="T31" fmla="*/ 49 h 49"/>
              <a:gd name="T32" fmla="*/ 35 w 105"/>
              <a:gd name="T33" fmla="*/ 37 h 49"/>
              <a:gd name="T34" fmla="*/ 32 w 105"/>
              <a:gd name="T35" fmla="*/ 40 h 49"/>
              <a:gd name="T36" fmla="*/ 26 w 105"/>
              <a:gd name="T37" fmla="*/ 39 h 49"/>
              <a:gd name="T38" fmla="*/ 23 w 105"/>
              <a:gd name="T39" fmla="*/ 31 h 49"/>
              <a:gd name="T40" fmla="*/ 16 w 105"/>
              <a:gd name="T41" fmla="*/ 29 h 49"/>
              <a:gd name="T42" fmla="*/ 11 w 105"/>
              <a:gd name="T43" fmla="*/ 27 h 49"/>
              <a:gd name="T44" fmla="*/ 3 w 105"/>
              <a:gd name="T45" fmla="*/ 27 h 49"/>
              <a:gd name="T46" fmla="*/ 2 w 105"/>
              <a:gd name="T47" fmla="*/ 32 h 49"/>
              <a:gd name="T48" fmla="*/ 0 w 105"/>
              <a:gd name="T49" fmla="*/ 29 h 49"/>
              <a:gd name="T50" fmla="*/ 1 w 105"/>
              <a:gd name="T51" fmla="*/ 24 h 49"/>
              <a:gd name="T52" fmla="*/ 3 w 105"/>
              <a:gd name="T53" fmla="*/ 20 h 49"/>
              <a:gd name="T54" fmla="*/ 3 w 105"/>
              <a:gd name="T55" fmla="*/ 16 h 49"/>
              <a:gd name="T56" fmla="*/ 6 w 105"/>
              <a:gd name="T57" fmla="*/ 14 h 49"/>
              <a:gd name="T58" fmla="*/ 2 w 105"/>
              <a:gd name="T59" fmla="*/ 11 h 49"/>
              <a:gd name="T60" fmla="*/ 2 w 105"/>
              <a:gd name="T61" fmla="*/ 2 h 49"/>
              <a:gd name="T62" fmla="*/ 9 w 105"/>
              <a:gd name="T63" fmla="*/ 1 h 49"/>
              <a:gd name="T64" fmla="*/ 16 w 105"/>
              <a:gd name="T65" fmla="*/ 8 h 49"/>
              <a:gd name="T66" fmla="*/ 15 w 105"/>
              <a:gd name="T67" fmla="*/ 12 h 49"/>
              <a:gd name="T68" fmla="*/ 22 w 105"/>
              <a:gd name="T69" fmla="*/ 13 h 49"/>
              <a:gd name="T70" fmla="*/ 24 w 105"/>
              <a:gd name="T71" fmla="*/ 12 h 49"/>
              <a:gd name="T72" fmla="*/ 29 w 105"/>
              <a:gd name="T73" fmla="*/ 17 h 49"/>
              <a:gd name="T74" fmla="*/ 38 w 105"/>
              <a:gd name="T75" fmla="*/ 15 h 49"/>
              <a:gd name="T76" fmla="*/ 46 w 105"/>
              <a:gd name="T77" fmla="*/ 10 h 49"/>
              <a:gd name="T78" fmla="*/ 57 w 105"/>
              <a:gd name="T79" fmla="*/ 6 h 49"/>
              <a:gd name="T80" fmla="*/ 64 w 105"/>
              <a:gd name="T81" fmla="*/ 0 h 49"/>
              <a:gd name="T82" fmla="*/ 74 w 105"/>
              <a:gd name="T83" fmla="*/ 1 h 49"/>
              <a:gd name="T84" fmla="*/ 73 w 105"/>
              <a:gd name="T85" fmla="*/ 3 h 49"/>
              <a:gd name="T86" fmla="*/ 83 w 105"/>
              <a:gd name="T87" fmla="*/ 4 h 49"/>
              <a:gd name="T88" fmla="*/ 91 w 105"/>
              <a:gd name="T89" fmla="*/ 7 h 49"/>
              <a:gd name="T90" fmla="*/ 97 w 105"/>
              <a:gd name="T91" fmla="*/ 14 h 49"/>
              <a:gd name="T92" fmla="*/ 103 w 105"/>
              <a:gd name="T93" fmla="*/ 19 h 49"/>
              <a:gd name="T94" fmla="*/ 101 w 105"/>
              <a:gd name="T95" fmla="*/ 22 h 49"/>
              <a:gd name="T96" fmla="*/ 105 w 105"/>
              <a:gd name="T97" fmla="*/ 35 h 49"/>
              <a:gd name="T98" fmla="*/ 101 w 105"/>
              <a:gd name="T99" fmla="*/ 41 h 49"/>
              <a:gd name="T100" fmla="*/ 95 w 105"/>
              <a:gd name="T101" fmla="*/ 39 h 49"/>
              <a:gd name="T102" fmla="*/ 92 w 105"/>
              <a:gd name="T10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05" h="49">
                <a:moveTo>
                  <a:pt x="92" y="49"/>
                </a:moveTo>
                <a:lnTo>
                  <a:pt x="87" y="43"/>
                </a:lnTo>
                <a:lnTo>
                  <a:pt x="83" y="32"/>
                </a:lnTo>
                <a:lnTo>
                  <a:pt x="88" y="27"/>
                </a:lnTo>
                <a:lnTo>
                  <a:pt x="83" y="25"/>
                </a:lnTo>
                <a:lnTo>
                  <a:pt x="80" y="18"/>
                </a:lnTo>
                <a:lnTo>
                  <a:pt x="72" y="12"/>
                </a:lnTo>
                <a:lnTo>
                  <a:pt x="63" y="14"/>
                </a:lnTo>
                <a:lnTo>
                  <a:pt x="59" y="21"/>
                </a:lnTo>
                <a:lnTo>
                  <a:pt x="52" y="26"/>
                </a:lnTo>
                <a:lnTo>
                  <a:pt x="48" y="27"/>
                </a:lnTo>
                <a:lnTo>
                  <a:pt x="46" y="31"/>
                </a:lnTo>
                <a:lnTo>
                  <a:pt x="54" y="43"/>
                </a:lnTo>
                <a:lnTo>
                  <a:pt x="49" y="45"/>
                </a:lnTo>
                <a:lnTo>
                  <a:pt x="46" y="48"/>
                </a:lnTo>
                <a:lnTo>
                  <a:pt x="37" y="49"/>
                </a:lnTo>
                <a:lnTo>
                  <a:pt x="35" y="37"/>
                </a:lnTo>
                <a:lnTo>
                  <a:pt x="32" y="40"/>
                </a:lnTo>
                <a:lnTo>
                  <a:pt x="26" y="39"/>
                </a:lnTo>
                <a:lnTo>
                  <a:pt x="23" y="31"/>
                </a:lnTo>
                <a:lnTo>
                  <a:pt x="16" y="29"/>
                </a:lnTo>
                <a:lnTo>
                  <a:pt x="11" y="27"/>
                </a:lnTo>
                <a:lnTo>
                  <a:pt x="3" y="27"/>
                </a:lnTo>
                <a:lnTo>
                  <a:pt x="2" y="32"/>
                </a:lnTo>
                <a:lnTo>
                  <a:pt x="0" y="29"/>
                </a:lnTo>
                <a:lnTo>
                  <a:pt x="1" y="24"/>
                </a:lnTo>
                <a:lnTo>
                  <a:pt x="3" y="20"/>
                </a:lnTo>
                <a:lnTo>
                  <a:pt x="3" y="16"/>
                </a:lnTo>
                <a:lnTo>
                  <a:pt x="6" y="14"/>
                </a:lnTo>
                <a:lnTo>
                  <a:pt x="2" y="11"/>
                </a:lnTo>
                <a:lnTo>
                  <a:pt x="2" y="2"/>
                </a:lnTo>
                <a:lnTo>
                  <a:pt x="9" y="1"/>
                </a:lnTo>
                <a:lnTo>
                  <a:pt x="16" y="8"/>
                </a:lnTo>
                <a:lnTo>
                  <a:pt x="15" y="12"/>
                </a:lnTo>
                <a:lnTo>
                  <a:pt x="22" y="13"/>
                </a:lnTo>
                <a:lnTo>
                  <a:pt x="24" y="12"/>
                </a:lnTo>
                <a:lnTo>
                  <a:pt x="29" y="17"/>
                </a:lnTo>
                <a:lnTo>
                  <a:pt x="38" y="15"/>
                </a:lnTo>
                <a:lnTo>
                  <a:pt x="46" y="10"/>
                </a:lnTo>
                <a:lnTo>
                  <a:pt x="57" y="6"/>
                </a:lnTo>
                <a:lnTo>
                  <a:pt x="64" y="0"/>
                </a:lnTo>
                <a:lnTo>
                  <a:pt x="74" y="1"/>
                </a:lnTo>
                <a:lnTo>
                  <a:pt x="73" y="3"/>
                </a:lnTo>
                <a:lnTo>
                  <a:pt x="83" y="4"/>
                </a:lnTo>
                <a:lnTo>
                  <a:pt x="91" y="7"/>
                </a:lnTo>
                <a:lnTo>
                  <a:pt x="97" y="14"/>
                </a:lnTo>
                <a:lnTo>
                  <a:pt x="103" y="19"/>
                </a:lnTo>
                <a:lnTo>
                  <a:pt x="101" y="22"/>
                </a:lnTo>
                <a:lnTo>
                  <a:pt x="105" y="35"/>
                </a:lnTo>
                <a:lnTo>
                  <a:pt x="101" y="41"/>
                </a:lnTo>
                <a:lnTo>
                  <a:pt x="95" y="39"/>
                </a:lnTo>
                <a:lnTo>
                  <a:pt x="92" y="4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92" name="Freeform 145">
            <a:extLst>
              <a:ext uri="{FF2B5EF4-FFF2-40B4-BE49-F238E27FC236}">
                <a16:creationId xmlns:a16="http://schemas.microsoft.com/office/drawing/2014/main" id="{2523844A-DEB3-4D16-B2CD-EEC5061DC3D6}"/>
              </a:ext>
            </a:extLst>
          </p:cNvPr>
          <p:cNvSpPr>
            <a:spLocks/>
          </p:cNvSpPr>
          <p:nvPr/>
        </p:nvSpPr>
        <p:spPr bwMode="auto">
          <a:xfrm>
            <a:off x="3333751" y="4419600"/>
            <a:ext cx="384175" cy="603250"/>
          </a:xfrm>
          <a:custGeom>
            <a:avLst/>
            <a:gdLst>
              <a:gd name="T0" fmla="*/ 229 w 242"/>
              <a:gd name="T1" fmla="*/ 374 h 380"/>
              <a:gd name="T2" fmla="*/ 201 w 242"/>
              <a:gd name="T3" fmla="*/ 368 h 380"/>
              <a:gd name="T4" fmla="*/ 160 w 242"/>
              <a:gd name="T5" fmla="*/ 338 h 380"/>
              <a:gd name="T6" fmla="*/ 111 w 242"/>
              <a:gd name="T7" fmla="*/ 303 h 380"/>
              <a:gd name="T8" fmla="*/ 104 w 242"/>
              <a:gd name="T9" fmla="*/ 280 h 380"/>
              <a:gd name="T10" fmla="*/ 66 w 242"/>
              <a:gd name="T11" fmla="*/ 214 h 380"/>
              <a:gd name="T12" fmla="*/ 38 w 242"/>
              <a:gd name="T13" fmla="*/ 163 h 380"/>
              <a:gd name="T14" fmla="*/ 17 w 242"/>
              <a:gd name="T15" fmla="*/ 134 h 380"/>
              <a:gd name="T16" fmla="*/ 9 w 242"/>
              <a:gd name="T17" fmla="*/ 117 h 380"/>
              <a:gd name="T18" fmla="*/ 5 w 242"/>
              <a:gd name="T19" fmla="*/ 82 h 380"/>
              <a:gd name="T20" fmla="*/ 22 w 242"/>
              <a:gd name="T21" fmla="*/ 78 h 380"/>
              <a:gd name="T22" fmla="*/ 17 w 242"/>
              <a:gd name="T23" fmla="*/ 90 h 380"/>
              <a:gd name="T24" fmla="*/ 33 w 242"/>
              <a:gd name="T25" fmla="*/ 91 h 380"/>
              <a:gd name="T26" fmla="*/ 51 w 242"/>
              <a:gd name="T27" fmla="*/ 93 h 380"/>
              <a:gd name="T28" fmla="*/ 65 w 242"/>
              <a:gd name="T29" fmla="*/ 61 h 380"/>
              <a:gd name="T30" fmla="*/ 106 w 242"/>
              <a:gd name="T31" fmla="*/ 31 h 380"/>
              <a:gd name="T32" fmla="*/ 109 w 242"/>
              <a:gd name="T33" fmla="*/ 1 h 380"/>
              <a:gd name="T34" fmla="*/ 127 w 242"/>
              <a:gd name="T35" fmla="*/ 10 h 380"/>
              <a:gd name="T36" fmla="*/ 141 w 242"/>
              <a:gd name="T37" fmla="*/ 25 h 380"/>
              <a:gd name="T38" fmla="*/ 166 w 242"/>
              <a:gd name="T39" fmla="*/ 49 h 380"/>
              <a:gd name="T40" fmla="*/ 182 w 242"/>
              <a:gd name="T41" fmla="*/ 47 h 380"/>
              <a:gd name="T42" fmla="*/ 208 w 242"/>
              <a:gd name="T43" fmla="*/ 55 h 380"/>
              <a:gd name="T44" fmla="*/ 202 w 242"/>
              <a:gd name="T45" fmla="*/ 77 h 380"/>
              <a:gd name="T46" fmla="*/ 194 w 242"/>
              <a:gd name="T47" fmla="*/ 87 h 380"/>
              <a:gd name="T48" fmla="*/ 177 w 242"/>
              <a:gd name="T49" fmla="*/ 94 h 380"/>
              <a:gd name="T50" fmla="*/ 156 w 242"/>
              <a:gd name="T51" fmla="*/ 118 h 380"/>
              <a:gd name="T52" fmla="*/ 153 w 242"/>
              <a:gd name="T53" fmla="*/ 136 h 380"/>
              <a:gd name="T54" fmla="*/ 143 w 242"/>
              <a:gd name="T55" fmla="*/ 151 h 380"/>
              <a:gd name="T56" fmla="*/ 147 w 242"/>
              <a:gd name="T57" fmla="*/ 173 h 380"/>
              <a:gd name="T58" fmla="*/ 154 w 242"/>
              <a:gd name="T59" fmla="*/ 195 h 380"/>
              <a:gd name="T60" fmla="*/ 174 w 242"/>
              <a:gd name="T61" fmla="*/ 207 h 380"/>
              <a:gd name="T62" fmla="*/ 204 w 242"/>
              <a:gd name="T63" fmla="*/ 196 h 380"/>
              <a:gd name="T64" fmla="*/ 213 w 242"/>
              <a:gd name="T65" fmla="*/ 230 h 380"/>
              <a:gd name="T66" fmla="*/ 241 w 242"/>
              <a:gd name="T67" fmla="*/ 259 h 380"/>
              <a:gd name="T68" fmla="*/ 238 w 242"/>
              <a:gd name="T69" fmla="*/ 281 h 380"/>
              <a:gd name="T70" fmla="*/ 233 w 242"/>
              <a:gd name="T71" fmla="*/ 309 h 380"/>
              <a:gd name="T72" fmla="*/ 233 w 242"/>
              <a:gd name="T73" fmla="*/ 324 h 380"/>
              <a:gd name="T74" fmla="*/ 233 w 242"/>
              <a:gd name="T75" fmla="*/ 364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42" h="380">
                <a:moveTo>
                  <a:pt x="233" y="364"/>
                </a:moveTo>
                <a:lnTo>
                  <a:pt x="229" y="374"/>
                </a:lnTo>
                <a:lnTo>
                  <a:pt x="220" y="380"/>
                </a:lnTo>
                <a:lnTo>
                  <a:pt x="201" y="368"/>
                </a:lnTo>
                <a:lnTo>
                  <a:pt x="199" y="359"/>
                </a:lnTo>
                <a:lnTo>
                  <a:pt x="160" y="338"/>
                </a:lnTo>
                <a:lnTo>
                  <a:pt x="126" y="315"/>
                </a:lnTo>
                <a:lnTo>
                  <a:pt x="111" y="303"/>
                </a:lnTo>
                <a:lnTo>
                  <a:pt x="102" y="286"/>
                </a:lnTo>
                <a:lnTo>
                  <a:pt x="104" y="280"/>
                </a:lnTo>
                <a:lnTo>
                  <a:pt x="87" y="252"/>
                </a:lnTo>
                <a:lnTo>
                  <a:pt x="66" y="214"/>
                </a:lnTo>
                <a:lnTo>
                  <a:pt x="46" y="173"/>
                </a:lnTo>
                <a:lnTo>
                  <a:pt x="38" y="163"/>
                </a:lnTo>
                <a:lnTo>
                  <a:pt x="32" y="148"/>
                </a:lnTo>
                <a:lnTo>
                  <a:pt x="17" y="134"/>
                </a:lnTo>
                <a:lnTo>
                  <a:pt x="4" y="126"/>
                </a:lnTo>
                <a:lnTo>
                  <a:pt x="9" y="117"/>
                </a:lnTo>
                <a:lnTo>
                  <a:pt x="0" y="97"/>
                </a:lnTo>
                <a:lnTo>
                  <a:pt x="5" y="82"/>
                </a:lnTo>
                <a:lnTo>
                  <a:pt x="20" y="69"/>
                </a:lnTo>
                <a:lnTo>
                  <a:pt x="22" y="78"/>
                </a:lnTo>
                <a:lnTo>
                  <a:pt x="17" y="83"/>
                </a:lnTo>
                <a:lnTo>
                  <a:pt x="17" y="90"/>
                </a:lnTo>
                <a:lnTo>
                  <a:pt x="25" y="89"/>
                </a:lnTo>
                <a:lnTo>
                  <a:pt x="33" y="91"/>
                </a:lnTo>
                <a:lnTo>
                  <a:pt x="41" y="101"/>
                </a:lnTo>
                <a:lnTo>
                  <a:pt x="51" y="93"/>
                </a:lnTo>
                <a:lnTo>
                  <a:pt x="54" y="79"/>
                </a:lnTo>
                <a:lnTo>
                  <a:pt x="65" y="61"/>
                </a:lnTo>
                <a:lnTo>
                  <a:pt x="87" y="53"/>
                </a:lnTo>
                <a:lnTo>
                  <a:pt x="106" y="31"/>
                </a:lnTo>
                <a:lnTo>
                  <a:pt x="112" y="17"/>
                </a:lnTo>
                <a:lnTo>
                  <a:pt x="109" y="1"/>
                </a:lnTo>
                <a:lnTo>
                  <a:pt x="114" y="0"/>
                </a:lnTo>
                <a:lnTo>
                  <a:pt x="127" y="10"/>
                </a:lnTo>
                <a:lnTo>
                  <a:pt x="132" y="19"/>
                </a:lnTo>
                <a:lnTo>
                  <a:pt x="141" y="25"/>
                </a:lnTo>
                <a:lnTo>
                  <a:pt x="152" y="46"/>
                </a:lnTo>
                <a:lnTo>
                  <a:pt x="166" y="49"/>
                </a:lnTo>
                <a:lnTo>
                  <a:pt x="176" y="43"/>
                </a:lnTo>
                <a:lnTo>
                  <a:pt x="182" y="47"/>
                </a:lnTo>
                <a:lnTo>
                  <a:pt x="193" y="45"/>
                </a:lnTo>
                <a:lnTo>
                  <a:pt x="208" y="55"/>
                </a:lnTo>
                <a:lnTo>
                  <a:pt x="196" y="76"/>
                </a:lnTo>
                <a:lnTo>
                  <a:pt x="202" y="77"/>
                </a:lnTo>
                <a:lnTo>
                  <a:pt x="211" y="88"/>
                </a:lnTo>
                <a:lnTo>
                  <a:pt x="194" y="87"/>
                </a:lnTo>
                <a:lnTo>
                  <a:pt x="192" y="90"/>
                </a:lnTo>
                <a:lnTo>
                  <a:pt x="177" y="94"/>
                </a:lnTo>
                <a:lnTo>
                  <a:pt x="157" y="108"/>
                </a:lnTo>
                <a:lnTo>
                  <a:pt x="156" y="118"/>
                </a:lnTo>
                <a:lnTo>
                  <a:pt x="151" y="125"/>
                </a:lnTo>
                <a:lnTo>
                  <a:pt x="153" y="136"/>
                </a:lnTo>
                <a:lnTo>
                  <a:pt x="142" y="142"/>
                </a:lnTo>
                <a:lnTo>
                  <a:pt x="143" y="151"/>
                </a:lnTo>
                <a:lnTo>
                  <a:pt x="138" y="155"/>
                </a:lnTo>
                <a:lnTo>
                  <a:pt x="147" y="173"/>
                </a:lnTo>
                <a:lnTo>
                  <a:pt x="157" y="186"/>
                </a:lnTo>
                <a:lnTo>
                  <a:pt x="154" y="195"/>
                </a:lnTo>
                <a:lnTo>
                  <a:pt x="166" y="196"/>
                </a:lnTo>
                <a:lnTo>
                  <a:pt x="174" y="207"/>
                </a:lnTo>
                <a:lnTo>
                  <a:pt x="190" y="208"/>
                </a:lnTo>
                <a:lnTo>
                  <a:pt x="204" y="196"/>
                </a:lnTo>
                <a:lnTo>
                  <a:pt x="205" y="227"/>
                </a:lnTo>
                <a:lnTo>
                  <a:pt x="213" y="230"/>
                </a:lnTo>
                <a:lnTo>
                  <a:pt x="223" y="226"/>
                </a:lnTo>
                <a:lnTo>
                  <a:pt x="241" y="259"/>
                </a:lnTo>
                <a:lnTo>
                  <a:pt x="238" y="266"/>
                </a:lnTo>
                <a:lnTo>
                  <a:pt x="238" y="281"/>
                </a:lnTo>
                <a:lnTo>
                  <a:pt x="239" y="299"/>
                </a:lnTo>
                <a:lnTo>
                  <a:pt x="233" y="309"/>
                </a:lnTo>
                <a:lnTo>
                  <a:pt x="236" y="317"/>
                </a:lnTo>
                <a:lnTo>
                  <a:pt x="233" y="324"/>
                </a:lnTo>
                <a:lnTo>
                  <a:pt x="242" y="341"/>
                </a:lnTo>
                <a:lnTo>
                  <a:pt x="233" y="36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94" name="Freeform 146">
            <a:extLst>
              <a:ext uri="{FF2B5EF4-FFF2-40B4-BE49-F238E27FC236}">
                <a16:creationId xmlns:a16="http://schemas.microsoft.com/office/drawing/2014/main" id="{4FEBA543-A708-458A-BCF4-0A58DF376036}"/>
              </a:ext>
            </a:extLst>
          </p:cNvPr>
          <p:cNvSpPr>
            <a:spLocks noEditPoints="1"/>
          </p:cNvSpPr>
          <p:nvPr/>
        </p:nvSpPr>
        <p:spPr bwMode="auto">
          <a:xfrm>
            <a:off x="9113837" y="3806825"/>
            <a:ext cx="274638" cy="425450"/>
          </a:xfrm>
          <a:custGeom>
            <a:avLst/>
            <a:gdLst>
              <a:gd name="T0" fmla="*/ 252 w 710"/>
              <a:gd name="T1" fmla="*/ 24 h 1100"/>
              <a:gd name="T2" fmla="*/ 282 w 710"/>
              <a:gd name="T3" fmla="*/ 24 h 1100"/>
              <a:gd name="T4" fmla="*/ 311 w 710"/>
              <a:gd name="T5" fmla="*/ 120 h 1100"/>
              <a:gd name="T6" fmla="*/ 264 w 710"/>
              <a:gd name="T7" fmla="*/ 219 h 1100"/>
              <a:gd name="T8" fmla="*/ 288 w 710"/>
              <a:gd name="T9" fmla="*/ 355 h 1100"/>
              <a:gd name="T10" fmla="*/ 361 w 710"/>
              <a:gd name="T11" fmla="*/ 355 h 1100"/>
              <a:gd name="T12" fmla="*/ 459 w 710"/>
              <a:gd name="T13" fmla="*/ 448 h 1100"/>
              <a:gd name="T14" fmla="*/ 483 w 710"/>
              <a:gd name="T15" fmla="*/ 508 h 1100"/>
              <a:gd name="T16" fmla="*/ 387 w 710"/>
              <a:gd name="T17" fmla="*/ 421 h 1100"/>
              <a:gd name="T18" fmla="*/ 317 w 710"/>
              <a:gd name="T19" fmla="*/ 402 h 1100"/>
              <a:gd name="T20" fmla="*/ 212 w 710"/>
              <a:gd name="T21" fmla="*/ 395 h 1100"/>
              <a:gd name="T22" fmla="*/ 231 w 710"/>
              <a:gd name="T23" fmla="*/ 339 h 1100"/>
              <a:gd name="T24" fmla="*/ 201 w 710"/>
              <a:gd name="T25" fmla="*/ 350 h 1100"/>
              <a:gd name="T26" fmla="*/ 141 w 710"/>
              <a:gd name="T27" fmla="*/ 264 h 1100"/>
              <a:gd name="T28" fmla="*/ 160 w 710"/>
              <a:gd name="T29" fmla="*/ 210 h 1100"/>
              <a:gd name="T30" fmla="*/ 157 w 710"/>
              <a:gd name="T31" fmla="*/ 0 h 1100"/>
              <a:gd name="T32" fmla="*/ 287 w 710"/>
              <a:gd name="T33" fmla="*/ 463 h 1100"/>
              <a:gd name="T34" fmla="*/ 239 w 710"/>
              <a:gd name="T35" fmla="*/ 494 h 1100"/>
              <a:gd name="T36" fmla="*/ 257 w 710"/>
              <a:gd name="T37" fmla="*/ 432 h 1100"/>
              <a:gd name="T38" fmla="*/ 594 w 710"/>
              <a:gd name="T39" fmla="*/ 540 h 1100"/>
              <a:gd name="T40" fmla="*/ 565 w 710"/>
              <a:gd name="T41" fmla="*/ 612 h 1100"/>
              <a:gd name="T42" fmla="*/ 593 w 710"/>
              <a:gd name="T43" fmla="*/ 693 h 1100"/>
              <a:gd name="T44" fmla="*/ 550 w 710"/>
              <a:gd name="T45" fmla="*/ 653 h 1100"/>
              <a:gd name="T46" fmla="*/ 510 w 710"/>
              <a:gd name="T47" fmla="*/ 597 h 1100"/>
              <a:gd name="T48" fmla="*/ 550 w 710"/>
              <a:gd name="T49" fmla="*/ 571 h 1100"/>
              <a:gd name="T50" fmla="*/ 569 w 710"/>
              <a:gd name="T51" fmla="*/ 508 h 1100"/>
              <a:gd name="T52" fmla="*/ 325 w 710"/>
              <a:gd name="T53" fmla="*/ 563 h 1100"/>
              <a:gd name="T54" fmla="*/ 421 w 710"/>
              <a:gd name="T55" fmla="*/ 589 h 1100"/>
              <a:gd name="T56" fmla="*/ 392 w 710"/>
              <a:gd name="T57" fmla="*/ 661 h 1100"/>
              <a:gd name="T58" fmla="*/ 341 w 710"/>
              <a:gd name="T59" fmla="*/ 647 h 1100"/>
              <a:gd name="T60" fmla="*/ 325 w 710"/>
              <a:gd name="T61" fmla="*/ 563 h 1100"/>
              <a:gd name="T62" fmla="*/ 0 w 710"/>
              <a:gd name="T63" fmla="*/ 863 h 1100"/>
              <a:gd name="T64" fmla="*/ 82 w 710"/>
              <a:gd name="T65" fmla="*/ 751 h 1100"/>
              <a:gd name="T66" fmla="*/ 153 w 710"/>
              <a:gd name="T67" fmla="*/ 607 h 1100"/>
              <a:gd name="T68" fmla="*/ 128 w 710"/>
              <a:gd name="T69" fmla="*/ 724 h 1100"/>
              <a:gd name="T70" fmla="*/ 497 w 710"/>
              <a:gd name="T71" fmla="*/ 700 h 1100"/>
              <a:gd name="T72" fmla="*/ 454 w 710"/>
              <a:gd name="T73" fmla="*/ 782 h 1100"/>
              <a:gd name="T74" fmla="*/ 381 w 710"/>
              <a:gd name="T75" fmla="*/ 748 h 1100"/>
              <a:gd name="T76" fmla="*/ 411 w 710"/>
              <a:gd name="T77" fmla="*/ 702 h 1100"/>
              <a:gd name="T78" fmla="*/ 455 w 710"/>
              <a:gd name="T79" fmla="*/ 644 h 1100"/>
              <a:gd name="T80" fmla="*/ 496 w 710"/>
              <a:gd name="T81" fmla="*/ 619 h 1100"/>
              <a:gd name="T82" fmla="*/ 690 w 710"/>
              <a:gd name="T83" fmla="*/ 859 h 1100"/>
              <a:gd name="T84" fmla="*/ 710 w 710"/>
              <a:gd name="T85" fmla="*/ 963 h 1100"/>
              <a:gd name="T86" fmla="*/ 657 w 710"/>
              <a:gd name="T87" fmla="*/ 954 h 1100"/>
              <a:gd name="T88" fmla="*/ 652 w 710"/>
              <a:gd name="T89" fmla="*/ 1060 h 1100"/>
              <a:gd name="T90" fmla="*/ 542 w 710"/>
              <a:gd name="T91" fmla="*/ 1051 h 1100"/>
              <a:gd name="T92" fmla="*/ 537 w 710"/>
              <a:gd name="T93" fmla="*/ 949 h 1100"/>
              <a:gd name="T94" fmla="*/ 466 w 710"/>
              <a:gd name="T95" fmla="*/ 944 h 1100"/>
              <a:gd name="T96" fmla="*/ 378 w 710"/>
              <a:gd name="T97" fmla="*/ 988 h 1100"/>
              <a:gd name="T98" fmla="*/ 388 w 710"/>
              <a:gd name="T99" fmla="*/ 891 h 1100"/>
              <a:gd name="T100" fmla="*/ 472 w 710"/>
              <a:gd name="T101" fmla="*/ 835 h 1100"/>
              <a:gd name="T102" fmla="*/ 557 w 710"/>
              <a:gd name="T103" fmla="*/ 850 h 1100"/>
              <a:gd name="T104" fmla="*/ 619 w 710"/>
              <a:gd name="T105" fmla="*/ 810 h 1100"/>
              <a:gd name="T106" fmla="*/ 673 w 710"/>
              <a:gd name="T107" fmla="*/ 785 h 1100"/>
              <a:gd name="T108" fmla="*/ 690 w 710"/>
              <a:gd name="T109" fmla="*/ 859 h 1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10" h="1100">
                <a:moveTo>
                  <a:pt x="202" y="0"/>
                </a:moveTo>
                <a:lnTo>
                  <a:pt x="252" y="24"/>
                </a:lnTo>
                <a:lnTo>
                  <a:pt x="271" y="2"/>
                </a:lnTo>
                <a:lnTo>
                  <a:pt x="282" y="24"/>
                </a:lnTo>
                <a:lnTo>
                  <a:pt x="276" y="59"/>
                </a:lnTo>
                <a:lnTo>
                  <a:pt x="311" y="120"/>
                </a:lnTo>
                <a:lnTo>
                  <a:pt x="303" y="191"/>
                </a:lnTo>
                <a:lnTo>
                  <a:pt x="264" y="219"/>
                </a:lnTo>
                <a:lnTo>
                  <a:pt x="262" y="288"/>
                </a:lnTo>
                <a:lnTo>
                  <a:pt x="288" y="355"/>
                </a:lnTo>
                <a:lnTo>
                  <a:pt x="329" y="365"/>
                </a:lnTo>
                <a:lnTo>
                  <a:pt x="361" y="355"/>
                </a:lnTo>
                <a:lnTo>
                  <a:pt x="460" y="402"/>
                </a:lnTo>
                <a:lnTo>
                  <a:pt x="459" y="448"/>
                </a:lnTo>
                <a:lnTo>
                  <a:pt x="486" y="469"/>
                </a:lnTo>
                <a:lnTo>
                  <a:pt x="483" y="508"/>
                </a:lnTo>
                <a:lnTo>
                  <a:pt x="420" y="466"/>
                </a:lnTo>
                <a:lnTo>
                  <a:pt x="387" y="421"/>
                </a:lnTo>
                <a:lnTo>
                  <a:pt x="371" y="453"/>
                </a:lnTo>
                <a:lnTo>
                  <a:pt x="317" y="402"/>
                </a:lnTo>
                <a:lnTo>
                  <a:pt x="251" y="414"/>
                </a:lnTo>
                <a:lnTo>
                  <a:pt x="212" y="395"/>
                </a:lnTo>
                <a:lnTo>
                  <a:pt x="211" y="360"/>
                </a:lnTo>
                <a:lnTo>
                  <a:pt x="231" y="339"/>
                </a:lnTo>
                <a:lnTo>
                  <a:pt x="206" y="319"/>
                </a:lnTo>
                <a:lnTo>
                  <a:pt x="201" y="350"/>
                </a:lnTo>
                <a:lnTo>
                  <a:pt x="157" y="301"/>
                </a:lnTo>
                <a:lnTo>
                  <a:pt x="141" y="264"/>
                </a:lnTo>
                <a:lnTo>
                  <a:pt x="126" y="182"/>
                </a:lnTo>
                <a:lnTo>
                  <a:pt x="160" y="210"/>
                </a:lnTo>
                <a:lnTo>
                  <a:pt x="146" y="77"/>
                </a:lnTo>
                <a:lnTo>
                  <a:pt x="157" y="0"/>
                </a:lnTo>
                <a:lnTo>
                  <a:pt x="202" y="0"/>
                </a:lnTo>
                <a:moveTo>
                  <a:pt x="287" y="463"/>
                </a:moveTo>
                <a:lnTo>
                  <a:pt x="276" y="536"/>
                </a:lnTo>
                <a:lnTo>
                  <a:pt x="239" y="494"/>
                </a:lnTo>
                <a:lnTo>
                  <a:pt x="193" y="429"/>
                </a:lnTo>
                <a:lnTo>
                  <a:pt x="257" y="432"/>
                </a:lnTo>
                <a:lnTo>
                  <a:pt x="287" y="463"/>
                </a:lnTo>
                <a:moveTo>
                  <a:pt x="594" y="540"/>
                </a:moveTo>
                <a:lnTo>
                  <a:pt x="625" y="635"/>
                </a:lnTo>
                <a:lnTo>
                  <a:pt x="565" y="612"/>
                </a:lnTo>
                <a:lnTo>
                  <a:pt x="570" y="641"/>
                </a:lnTo>
                <a:lnTo>
                  <a:pt x="593" y="693"/>
                </a:lnTo>
                <a:lnTo>
                  <a:pt x="559" y="712"/>
                </a:lnTo>
                <a:lnTo>
                  <a:pt x="550" y="653"/>
                </a:lnTo>
                <a:lnTo>
                  <a:pt x="527" y="648"/>
                </a:lnTo>
                <a:lnTo>
                  <a:pt x="510" y="597"/>
                </a:lnTo>
                <a:lnTo>
                  <a:pt x="555" y="603"/>
                </a:lnTo>
                <a:lnTo>
                  <a:pt x="550" y="571"/>
                </a:lnTo>
                <a:lnTo>
                  <a:pt x="497" y="506"/>
                </a:lnTo>
                <a:lnTo>
                  <a:pt x="569" y="508"/>
                </a:lnTo>
                <a:lnTo>
                  <a:pt x="594" y="540"/>
                </a:lnTo>
                <a:moveTo>
                  <a:pt x="325" y="563"/>
                </a:moveTo>
                <a:lnTo>
                  <a:pt x="373" y="589"/>
                </a:lnTo>
                <a:lnTo>
                  <a:pt x="421" y="589"/>
                </a:lnTo>
                <a:lnTo>
                  <a:pt x="423" y="625"/>
                </a:lnTo>
                <a:lnTo>
                  <a:pt x="392" y="661"/>
                </a:lnTo>
                <a:lnTo>
                  <a:pt x="347" y="686"/>
                </a:lnTo>
                <a:lnTo>
                  <a:pt x="341" y="647"/>
                </a:lnTo>
                <a:lnTo>
                  <a:pt x="341" y="603"/>
                </a:lnTo>
                <a:lnTo>
                  <a:pt x="325" y="563"/>
                </a:lnTo>
                <a:moveTo>
                  <a:pt x="94" y="782"/>
                </a:moveTo>
                <a:lnTo>
                  <a:pt x="0" y="863"/>
                </a:lnTo>
                <a:lnTo>
                  <a:pt x="32" y="803"/>
                </a:lnTo>
                <a:lnTo>
                  <a:pt x="82" y="751"/>
                </a:lnTo>
                <a:lnTo>
                  <a:pt x="122" y="692"/>
                </a:lnTo>
                <a:lnTo>
                  <a:pt x="153" y="607"/>
                </a:lnTo>
                <a:lnTo>
                  <a:pt x="173" y="677"/>
                </a:lnTo>
                <a:lnTo>
                  <a:pt x="128" y="724"/>
                </a:lnTo>
                <a:lnTo>
                  <a:pt x="94" y="782"/>
                </a:lnTo>
                <a:moveTo>
                  <a:pt x="497" y="700"/>
                </a:moveTo>
                <a:lnTo>
                  <a:pt x="473" y="728"/>
                </a:lnTo>
                <a:lnTo>
                  <a:pt x="454" y="782"/>
                </a:lnTo>
                <a:lnTo>
                  <a:pt x="433" y="807"/>
                </a:lnTo>
                <a:lnTo>
                  <a:pt x="381" y="748"/>
                </a:lnTo>
                <a:lnTo>
                  <a:pt x="395" y="726"/>
                </a:lnTo>
                <a:lnTo>
                  <a:pt x="411" y="702"/>
                </a:lnTo>
                <a:lnTo>
                  <a:pt x="414" y="649"/>
                </a:lnTo>
                <a:lnTo>
                  <a:pt x="455" y="644"/>
                </a:lnTo>
                <a:lnTo>
                  <a:pt x="449" y="701"/>
                </a:lnTo>
                <a:lnTo>
                  <a:pt x="496" y="619"/>
                </a:lnTo>
                <a:lnTo>
                  <a:pt x="497" y="700"/>
                </a:lnTo>
                <a:moveTo>
                  <a:pt x="690" y="859"/>
                </a:moveTo>
                <a:lnTo>
                  <a:pt x="702" y="916"/>
                </a:lnTo>
                <a:lnTo>
                  <a:pt x="710" y="963"/>
                </a:lnTo>
                <a:lnTo>
                  <a:pt x="690" y="1041"/>
                </a:lnTo>
                <a:lnTo>
                  <a:pt x="657" y="954"/>
                </a:lnTo>
                <a:lnTo>
                  <a:pt x="624" y="998"/>
                </a:lnTo>
                <a:lnTo>
                  <a:pt x="652" y="1060"/>
                </a:lnTo>
                <a:lnTo>
                  <a:pt x="633" y="1100"/>
                </a:lnTo>
                <a:lnTo>
                  <a:pt x="542" y="1051"/>
                </a:lnTo>
                <a:lnTo>
                  <a:pt x="517" y="989"/>
                </a:lnTo>
                <a:lnTo>
                  <a:pt x="537" y="949"/>
                </a:lnTo>
                <a:lnTo>
                  <a:pt x="487" y="908"/>
                </a:lnTo>
                <a:lnTo>
                  <a:pt x="466" y="944"/>
                </a:lnTo>
                <a:lnTo>
                  <a:pt x="430" y="940"/>
                </a:lnTo>
                <a:lnTo>
                  <a:pt x="378" y="988"/>
                </a:lnTo>
                <a:lnTo>
                  <a:pt x="364" y="963"/>
                </a:lnTo>
                <a:lnTo>
                  <a:pt x="388" y="891"/>
                </a:lnTo>
                <a:lnTo>
                  <a:pt x="433" y="867"/>
                </a:lnTo>
                <a:lnTo>
                  <a:pt x="472" y="835"/>
                </a:lnTo>
                <a:lnTo>
                  <a:pt x="501" y="874"/>
                </a:lnTo>
                <a:lnTo>
                  <a:pt x="557" y="850"/>
                </a:lnTo>
                <a:lnTo>
                  <a:pt x="566" y="812"/>
                </a:lnTo>
                <a:lnTo>
                  <a:pt x="619" y="810"/>
                </a:lnTo>
                <a:lnTo>
                  <a:pt x="608" y="744"/>
                </a:lnTo>
                <a:lnTo>
                  <a:pt x="673" y="785"/>
                </a:lnTo>
                <a:lnTo>
                  <a:pt x="683" y="828"/>
                </a:lnTo>
                <a:lnTo>
                  <a:pt x="690" y="859"/>
                </a:lnTo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96" name="Freeform 147">
            <a:extLst>
              <a:ext uri="{FF2B5EF4-FFF2-40B4-BE49-F238E27FC236}">
                <a16:creationId xmlns:a16="http://schemas.microsoft.com/office/drawing/2014/main" id="{D924CDB8-4F84-4F39-9E32-4608BFD89D3B}"/>
              </a:ext>
            </a:extLst>
          </p:cNvPr>
          <p:cNvSpPr>
            <a:spLocks/>
          </p:cNvSpPr>
          <p:nvPr/>
        </p:nvSpPr>
        <p:spPr bwMode="auto">
          <a:xfrm>
            <a:off x="10207626" y="4583114"/>
            <a:ext cx="41275" cy="61913"/>
          </a:xfrm>
          <a:custGeom>
            <a:avLst/>
            <a:gdLst>
              <a:gd name="T0" fmla="*/ 23 w 26"/>
              <a:gd name="T1" fmla="*/ 37 h 39"/>
              <a:gd name="T2" fmla="*/ 18 w 26"/>
              <a:gd name="T3" fmla="*/ 39 h 39"/>
              <a:gd name="T4" fmla="*/ 10 w 26"/>
              <a:gd name="T5" fmla="*/ 31 h 39"/>
              <a:gd name="T6" fmla="*/ 3 w 26"/>
              <a:gd name="T7" fmla="*/ 18 h 39"/>
              <a:gd name="T8" fmla="*/ 0 w 26"/>
              <a:gd name="T9" fmla="*/ 2 h 39"/>
              <a:gd name="T10" fmla="*/ 3 w 26"/>
              <a:gd name="T11" fmla="*/ 0 h 39"/>
              <a:gd name="T12" fmla="*/ 5 w 26"/>
              <a:gd name="T13" fmla="*/ 6 h 39"/>
              <a:gd name="T14" fmla="*/ 10 w 26"/>
              <a:gd name="T15" fmla="*/ 11 h 39"/>
              <a:gd name="T16" fmla="*/ 18 w 26"/>
              <a:gd name="T17" fmla="*/ 24 h 39"/>
              <a:gd name="T18" fmla="*/ 26 w 26"/>
              <a:gd name="T19" fmla="*/ 31 h 39"/>
              <a:gd name="T20" fmla="*/ 23 w 26"/>
              <a:gd name="T21" fmla="*/ 37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" h="39">
                <a:moveTo>
                  <a:pt x="23" y="37"/>
                </a:moveTo>
                <a:lnTo>
                  <a:pt x="18" y="39"/>
                </a:lnTo>
                <a:lnTo>
                  <a:pt x="10" y="31"/>
                </a:lnTo>
                <a:lnTo>
                  <a:pt x="3" y="18"/>
                </a:lnTo>
                <a:lnTo>
                  <a:pt x="0" y="2"/>
                </a:lnTo>
                <a:lnTo>
                  <a:pt x="3" y="0"/>
                </a:lnTo>
                <a:lnTo>
                  <a:pt x="5" y="6"/>
                </a:lnTo>
                <a:lnTo>
                  <a:pt x="10" y="11"/>
                </a:lnTo>
                <a:lnTo>
                  <a:pt x="18" y="24"/>
                </a:lnTo>
                <a:lnTo>
                  <a:pt x="26" y="31"/>
                </a:lnTo>
                <a:lnTo>
                  <a:pt x="23" y="37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98" name="Freeform 148">
            <a:extLst>
              <a:ext uri="{FF2B5EF4-FFF2-40B4-BE49-F238E27FC236}">
                <a16:creationId xmlns:a16="http://schemas.microsoft.com/office/drawing/2014/main" id="{22058305-F2E3-467A-9A1C-79AA2146323C}"/>
              </a:ext>
            </a:extLst>
          </p:cNvPr>
          <p:cNvSpPr>
            <a:spLocks/>
          </p:cNvSpPr>
          <p:nvPr/>
        </p:nvSpPr>
        <p:spPr bwMode="auto">
          <a:xfrm>
            <a:off x="10026651" y="4554538"/>
            <a:ext cx="119063" cy="71438"/>
          </a:xfrm>
          <a:custGeom>
            <a:avLst/>
            <a:gdLst>
              <a:gd name="T0" fmla="*/ 68 w 75"/>
              <a:gd name="T1" fmla="*/ 27 h 45"/>
              <a:gd name="T2" fmla="*/ 58 w 75"/>
              <a:gd name="T3" fmla="*/ 29 h 45"/>
              <a:gd name="T4" fmla="*/ 54 w 75"/>
              <a:gd name="T5" fmla="*/ 35 h 45"/>
              <a:gd name="T6" fmla="*/ 44 w 75"/>
              <a:gd name="T7" fmla="*/ 40 h 45"/>
              <a:gd name="T8" fmla="*/ 34 w 75"/>
              <a:gd name="T9" fmla="*/ 45 h 45"/>
              <a:gd name="T10" fmla="*/ 25 w 75"/>
              <a:gd name="T11" fmla="*/ 45 h 45"/>
              <a:gd name="T12" fmla="*/ 10 w 75"/>
              <a:gd name="T13" fmla="*/ 39 h 45"/>
              <a:gd name="T14" fmla="*/ 0 w 75"/>
              <a:gd name="T15" fmla="*/ 33 h 45"/>
              <a:gd name="T16" fmla="*/ 2 w 75"/>
              <a:gd name="T17" fmla="*/ 26 h 45"/>
              <a:gd name="T18" fmla="*/ 18 w 75"/>
              <a:gd name="T19" fmla="*/ 29 h 45"/>
              <a:gd name="T20" fmla="*/ 28 w 75"/>
              <a:gd name="T21" fmla="*/ 28 h 45"/>
              <a:gd name="T22" fmla="*/ 31 w 75"/>
              <a:gd name="T23" fmla="*/ 18 h 45"/>
              <a:gd name="T24" fmla="*/ 34 w 75"/>
              <a:gd name="T25" fmla="*/ 17 h 45"/>
              <a:gd name="T26" fmla="*/ 35 w 75"/>
              <a:gd name="T27" fmla="*/ 28 h 45"/>
              <a:gd name="T28" fmla="*/ 46 w 75"/>
              <a:gd name="T29" fmla="*/ 27 h 45"/>
              <a:gd name="T30" fmla="*/ 51 w 75"/>
              <a:gd name="T31" fmla="*/ 20 h 45"/>
              <a:gd name="T32" fmla="*/ 62 w 75"/>
              <a:gd name="T33" fmla="*/ 12 h 45"/>
              <a:gd name="T34" fmla="*/ 61 w 75"/>
              <a:gd name="T35" fmla="*/ 0 h 45"/>
              <a:gd name="T36" fmla="*/ 72 w 75"/>
              <a:gd name="T37" fmla="*/ 0 h 45"/>
              <a:gd name="T38" fmla="*/ 75 w 75"/>
              <a:gd name="T39" fmla="*/ 3 h 45"/>
              <a:gd name="T40" fmla="*/ 74 w 75"/>
              <a:gd name="T41" fmla="*/ 15 h 45"/>
              <a:gd name="T42" fmla="*/ 68 w 75"/>
              <a:gd name="T43" fmla="*/ 27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5" h="45">
                <a:moveTo>
                  <a:pt x="68" y="27"/>
                </a:moveTo>
                <a:lnTo>
                  <a:pt x="58" y="29"/>
                </a:lnTo>
                <a:lnTo>
                  <a:pt x="54" y="35"/>
                </a:lnTo>
                <a:lnTo>
                  <a:pt x="44" y="40"/>
                </a:lnTo>
                <a:lnTo>
                  <a:pt x="34" y="45"/>
                </a:lnTo>
                <a:lnTo>
                  <a:pt x="25" y="45"/>
                </a:lnTo>
                <a:lnTo>
                  <a:pt x="10" y="39"/>
                </a:lnTo>
                <a:lnTo>
                  <a:pt x="0" y="33"/>
                </a:lnTo>
                <a:lnTo>
                  <a:pt x="2" y="26"/>
                </a:lnTo>
                <a:lnTo>
                  <a:pt x="18" y="29"/>
                </a:lnTo>
                <a:lnTo>
                  <a:pt x="28" y="28"/>
                </a:lnTo>
                <a:lnTo>
                  <a:pt x="31" y="18"/>
                </a:lnTo>
                <a:lnTo>
                  <a:pt x="34" y="17"/>
                </a:lnTo>
                <a:lnTo>
                  <a:pt x="35" y="28"/>
                </a:lnTo>
                <a:lnTo>
                  <a:pt x="46" y="27"/>
                </a:lnTo>
                <a:lnTo>
                  <a:pt x="51" y="20"/>
                </a:lnTo>
                <a:lnTo>
                  <a:pt x="62" y="12"/>
                </a:lnTo>
                <a:lnTo>
                  <a:pt x="61" y="0"/>
                </a:lnTo>
                <a:lnTo>
                  <a:pt x="72" y="0"/>
                </a:lnTo>
                <a:lnTo>
                  <a:pt x="75" y="3"/>
                </a:lnTo>
                <a:lnTo>
                  <a:pt x="74" y="15"/>
                </a:lnTo>
                <a:lnTo>
                  <a:pt x="68" y="27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00" name="Freeform 149">
            <a:extLst>
              <a:ext uri="{FF2B5EF4-FFF2-40B4-BE49-F238E27FC236}">
                <a16:creationId xmlns:a16="http://schemas.microsoft.com/office/drawing/2014/main" id="{29ECBD3E-ECD0-4638-91A5-978439212F4C}"/>
              </a:ext>
            </a:extLst>
          </p:cNvPr>
          <p:cNvSpPr>
            <a:spLocks/>
          </p:cNvSpPr>
          <p:nvPr/>
        </p:nvSpPr>
        <p:spPr bwMode="auto">
          <a:xfrm>
            <a:off x="9805987" y="4502150"/>
            <a:ext cx="279400" cy="266700"/>
          </a:xfrm>
          <a:custGeom>
            <a:avLst/>
            <a:gdLst>
              <a:gd name="T0" fmla="*/ 116 w 176"/>
              <a:gd name="T1" fmla="*/ 100 h 168"/>
              <a:gd name="T2" fmla="*/ 131 w 176"/>
              <a:gd name="T3" fmla="*/ 114 h 168"/>
              <a:gd name="T4" fmla="*/ 141 w 176"/>
              <a:gd name="T5" fmla="*/ 136 h 168"/>
              <a:gd name="T6" fmla="*/ 151 w 176"/>
              <a:gd name="T7" fmla="*/ 135 h 168"/>
              <a:gd name="T8" fmla="*/ 149 w 176"/>
              <a:gd name="T9" fmla="*/ 144 h 168"/>
              <a:gd name="T10" fmla="*/ 163 w 176"/>
              <a:gd name="T11" fmla="*/ 148 h 168"/>
              <a:gd name="T12" fmla="*/ 157 w 176"/>
              <a:gd name="T13" fmla="*/ 151 h 168"/>
              <a:gd name="T14" fmla="*/ 176 w 176"/>
              <a:gd name="T15" fmla="*/ 160 h 168"/>
              <a:gd name="T16" fmla="*/ 173 w 176"/>
              <a:gd name="T17" fmla="*/ 166 h 168"/>
              <a:gd name="T18" fmla="*/ 161 w 176"/>
              <a:gd name="T19" fmla="*/ 168 h 168"/>
              <a:gd name="T20" fmla="*/ 157 w 176"/>
              <a:gd name="T21" fmla="*/ 162 h 168"/>
              <a:gd name="T22" fmla="*/ 141 w 176"/>
              <a:gd name="T23" fmla="*/ 160 h 168"/>
              <a:gd name="T24" fmla="*/ 123 w 176"/>
              <a:gd name="T25" fmla="*/ 157 h 168"/>
              <a:gd name="T26" fmla="*/ 111 w 176"/>
              <a:gd name="T27" fmla="*/ 144 h 168"/>
              <a:gd name="T28" fmla="*/ 101 w 176"/>
              <a:gd name="T29" fmla="*/ 132 h 168"/>
              <a:gd name="T30" fmla="*/ 93 w 176"/>
              <a:gd name="T31" fmla="*/ 114 h 168"/>
              <a:gd name="T32" fmla="*/ 70 w 176"/>
              <a:gd name="T33" fmla="*/ 105 h 168"/>
              <a:gd name="T34" fmla="*/ 54 w 176"/>
              <a:gd name="T35" fmla="*/ 111 h 168"/>
              <a:gd name="T36" fmla="*/ 43 w 176"/>
              <a:gd name="T37" fmla="*/ 118 h 168"/>
              <a:gd name="T38" fmla="*/ 43 w 176"/>
              <a:gd name="T39" fmla="*/ 133 h 168"/>
              <a:gd name="T40" fmla="*/ 28 w 176"/>
              <a:gd name="T41" fmla="*/ 140 h 168"/>
              <a:gd name="T42" fmla="*/ 19 w 176"/>
              <a:gd name="T43" fmla="*/ 137 h 168"/>
              <a:gd name="T44" fmla="*/ 0 w 176"/>
              <a:gd name="T45" fmla="*/ 136 h 168"/>
              <a:gd name="T46" fmla="*/ 5 w 176"/>
              <a:gd name="T47" fmla="*/ 68 h 168"/>
              <a:gd name="T48" fmla="*/ 7 w 176"/>
              <a:gd name="T49" fmla="*/ 0 h 168"/>
              <a:gd name="T50" fmla="*/ 39 w 176"/>
              <a:gd name="T51" fmla="*/ 15 h 168"/>
              <a:gd name="T52" fmla="*/ 72 w 176"/>
              <a:gd name="T53" fmla="*/ 27 h 168"/>
              <a:gd name="T54" fmla="*/ 84 w 176"/>
              <a:gd name="T55" fmla="*/ 37 h 168"/>
              <a:gd name="T56" fmla="*/ 94 w 176"/>
              <a:gd name="T57" fmla="*/ 48 h 168"/>
              <a:gd name="T58" fmla="*/ 96 w 176"/>
              <a:gd name="T59" fmla="*/ 60 h 168"/>
              <a:gd name="T60" fmla="*/ 126 w 176"/>
              <a:gd name="T61" fmla="*/ 73 h 168"/>
              <a:gd name="T62" fmla="*/ 130 w 176"/>
              <a:gd name="T63" fmla="*/ 84 h 168"/>
              <a:gd name="T64" fmla="*/ 113 w 176"/>
              <a:gd name="T65" fmla="*/ 86 h 168"/>
              <a:gd name="T66" fmla="*/ 116 w 176"/>
              <a:gd name="T67" fmla="*/ 100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6" h="168">
                <a:moveTo>
                  <a:pt x="116" y="100"/>
                </a:moveTo>
                <a:lnTo>
                  <a:pt x="131" y="114"/>
                </a:lnTo>
                <a:lnTo>
                  <a:pt x="141" y="136"/>
                </a:lnTo>
                <a:lnTo>
                  <a:pt x="151" y="135"/>
                </a:lnTo>
                <a:lnTo>
                  <a:pt x="149" y="144"/>
                </a:lnTo>
                <a:lnTo>
                  <a:pt x="163" y="148"/>
                </a:lnTo>
                <a:lnTo>
                  <a:pt x="157" y="151"/>
                </a:lnTo>
                <a:lnTo>
                  <a:pt x="176" y="160"/>
                </a:lnTo>
                <a:lnTo>
                  <a:pt x="173" y="166"/>
                </a:lnTo>
                <a:lnTo>
                  <a:pt x="161" y="168"/>
                </a:lnTo>
                <a:lnTo>
                  <a:pt x="157" y="162"/>
                </a:lnTo>
                <a:lnTo>
                  <a:pt x="141" y="160"/>
                </a:lnTo>
                <a:lnTo>
                  <a:pt x="123" y="157"/>
                </a:lnTo>
                <a:lnTo>
                  <a:pt x="111" y="144"/>
                </a:lnTo>
                <a:lnTo>
                  <a:pt x="101" y="132"/>
                </a:lnTo>
                <a:lnTo>
                  <a:pt x="93" y="114"/>
                </a:lnTo>
                <a:lnTo>
                  <a:pt x="70" y="105"/>
                </a:lnTo>
                <a:lnTo>
                  <a:pt x="54" y="111"/>
                </a:lnTo>
                <a:lnTo>
                  <a:pt x="43" y="118"/>
                </a:lnTo>
                <a:lnTo>
                  <a:pt x="43" y="133"/>
                </a:lnTo>
                <a:lnTo>
                  <a:pt x="28" y="140"/>
                </a:lnTo>
                <a:lnTo>
                  <a:pt x="19" y="137"/>
                </a:lnTo>
                <a:lnTo>
                  <a:pt x="0" y="136"/>
                </a:lnTo>
                <a:lnTo>
                  <a:pt x="5" y="68"/>
                </a:lnTo>
                <a:lnTo>
                  <a:pt x="7" y="0"/>
                </a:lnTo>
                <a:lnTo>
                  <a:pt x="39" y="15"/>
                </a:lnTo>
                <a:lnTo>
                  <a:pt x="72" y="27"/>
                </a:lnTo>
                <a:lnTo>
                  <a:pt x="84" y="37"/>
                </a:lnTo>
                <a:lnTo>
                  <a:pt x="94" y="48"/>
                </a:lnTo>
                <a:lnTo>
                  <a:pt x="96" y="60"/>
                </a:lnTo>
                <a:lnTo>
                  <a:pt x="126" y="73"/>
                </a:lnTo>
                <a:lnTo>
                  <a:pt x="130" y="84"/>
                </a:lnTo>
                <a:lnTo>
                  <a:pt x="113" y="86"/>
                </a:lnTo>
                <a:lnTo>
                  <a:pt x="116" y="10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02" name="Freeform 150">
            <a:extLst>
              <a:ext uri="{FF2B5EF4-FFF2-40B4-BE49-F238E27FC236}">
                <a16:creationId xmlns:a16="http://schemas.microsoft.com/office/drawing/2014/main" id="{6E7128A4-88E4-42BC-9F88-0CFCDBC8F6C9}"/>
              </a:ext>
            </a:extLst>
          </p:cNvPr>
          <p:cNvSpPr>
            <a:spLocks/>
          </p:cNvSpPr>
          <p:nvPr/>
        </p:nvSpPr>
        <p:spPr bwMode="auto">
          <a:xfrm>
            <a:off x="10099675" y="4498976"/>
            <a:ext cx="69850" cy="74613"/>
          </a:xfrm>
          <a:custGeom>
            <a:avLst/>
            <a:gdLst>
              <a:gd name="T0" fmla="*/ 44 w 44"/>
              <a:gd name="T1" fmla="*/ 42 h 47"/>
              <a:gd name="T2" fmla="*/ 38 w 44"/>
              <a:gd name="T3" fmla="*/ 47 h 47"/>
              <a:gd name="T4" fmla="*/ 35 w 44"/>
              <a:gd name="T5" fmla="*/ 35 h 47"/>
              <a:gd name="T6" fmla="*/ 31 w 44"/>
              <a:gd name="T7" fmla="*/ 27 h 47"/>
              <a:gd name="T8" fmla="*/ 23 w 44"/>
              <a:gd name="T9" fmla="*/ 20 h 47"/>
              <a:gd name="T10" fmla="*/ 13 w 44"/>
              <a:gd name="T11" fmla="*/ 11 h 47"/>
              <a:gd name="T12" fmla="*/ 0 w 44"/>
              <a:gd name="T13" fmla="*/ 5 h 47"/>
              <a:gd name="T14" fmla="*/ 5 w 44"/>
              <a:gd name="T15" fmla="*/ 0 h 47"/>
              <a:gd name="T16" fmla="*/ 15 w 44"/>
              <a:gd name="T17" fmla="*/ 6 h 47"/>
              <a:gd name="T18" fmla="*/ 21 w 44"/>
              <a:gd name="T19" fmla="*/ 11 h 47"/>
              <a:gd name="T20" fmla="*/ 28 w 44"/>
              <a:gd name="T21" fmla="*/ 16 h 47"/>
              <a:gd name="T22" fmla="*/ 35 w 44"/>
              <a:gd name="T23" fmla="*/ 24 h 47"/>
              <a:gd name="T24" fmla="*/ 42 w 44"/>
              <a:gd name="T25" fmla="*/ 31 h 47"/>
              <a:gd name="T26" fmla="*/ 44 w 44"/>
              <a:gd name="T27" fmla="*/ 42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4" h="47">
                <a:moveTo>
                  <a:pt x="44" y="42"/>
                </a:moveTo>
                <a:lnTo>
                  <a:pt x="38" y="47"/>
                </a:lnTo>
                <a:lnTo>
                  <a:pt x="35" y="35"/>
                </a:lnTo>
                <a:lnTo>
                  <a:pt x="31" y="27"/>
                </a:lnTo>
                <a:lnTo>
                  <a:pt x="23" y="20"/>
                </a:lnTo>
                <a:lnTo>
                  <a:pt x="13" y="11"/>
                </a:lnTo>
                <a:lnTo>
                  <a:pt x="0" y="5"/>
                </a:lnTo>
                <a:lnTo>
                  <a:pt x="5" y="0"/>
                </a:lnTo>
                <a:lnTo>
                  <a:pt x="15" y="6"/>
                </a:lnTo>
                <a:lnTo>
                  <a:pt x="21" y="11"/>
                </a:lnTo>
                <a:lnTo>
                  <a:pt x="28" y="16"/>
                </a:lnTo>
                <a:lnTo>
                  <a:pt x="35" y="24"/>
                </a:lnTo>
                <a:lnTo>
                  <a:pt x="42" y="31"/>
                </a:lnTo>
                <a:lnTo>
                  <a:pt x="44" y="42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04" name="Freeform 151">
            <a:extLst>
              <a:ext uri="{FF2B5EF4-FFF2-40B4-BE49-F238E27FC236}">
                <a16:creationId xmlns:a16="http://schemas.microsoft.com/office/drawing/2014/main" id="{E2FEDBF2-6BFA-40C1-9246-66D5AD1F19C6}"/>
              </a:ext>
            </a:extLst>
          </p:cNvPr>
          <p:cNvSpPr>
            <a:spLocks/>
          </p:cNvSpPr>
          <p:nvPr/>
        </p:nvSpPr>
        <p:spPr bwMode="auto">
          <a:xfrm>
            <a:off x="6054726" y="2620962"/>
            <a:ext cx="257175" cy="185738"/>
          </a:xfrm>
          <a:custGeom>
            <a:avLst/>
            <a:gdLst>
              <a:gd name="T0" fmla="*/ 18 w 162"/>
              <a:gd name="T1" fmla="*/ 75 h 117"/>
              <a:gd name="T2" fmla="*/ 11 w 162"/>
              <a:gd name="T3" fmla="*/ 62 h 117"/>
              <a:gd name="T4" fmla="*/ 11 w 162"/>
              <a:gd name="T5" fmla="*/ 55 h 117"/>
              <a:gd name="T6" fmla="*/ 6 w 162"/>
              <a:gd name="T7" fmla="*/ 44 h 117"/>
              <a:gd name="T8" fmla="*/ 0 w 162"/>
              <a:gd name="T9" fmla="*/ 37 h 117"/>
              <a:gd name="T10" fmla="*/ 4 w 162"/>
              <a:gd name="T11" fmla="*/ 32 h 117"/>
              <a:gd name="T12" fmla="*/ 0 w 162"/>
              <a:gd name="T13" fmla="*/ 22 h 117"/>
              <a:gd name="T14" fmla="*/ 10 w 162"/>
              <a:gd name="T15" fmla="*/ 16 h 117"/>
              <a:gd name="T16" fmla="*/ 33 w 162"/>
              <a:gd name="T17" fmla="*/ 7 h 117"/>
              <a:gd name="T18" fmla="*/ 52 w 162"/>
              <a:gd name="T19" fmla="*/ 0 h 117"/>
              <a:gd name="T20" fmla="*/ 67 w 162"/>
              <a:gd name="T21" fmla="*/ 3 h 117"/>
              <a:gd name="T22" fmla="*/ 69 w 162"/>
              <a:gd name="T23" fmla="*/ 8 h 117"/>
              <a:gd name="T24" fmla="*/ 84 w 162"/>
              <a:gd name="T25" fmla="*/ 8 h 117"/>
              <a:gd name="T26" fmla="*/ 103 w 162"/>
              <a:gd name="T27" fmla="*/ 10 h 117"/>
              <a:gd name="T28" fmla="*/ 132 w 162"/>
              <a:gd name="T29" fmla="*/ 10 h 117"/>
              <a:gd name="T30" fmla="*/ 140 w 162"/>
              <a:gd name="T31" fmla="*/ 12 h 117"/>
              <a:gd name="T32" fmla="*/ 145 w 162"/>
              <a:gd name="T33" fmla="*/ 18 h 117"/>
              <a:gd name="T34" fmla="*/ 147 w 162"/>
              <a:gd name="T35" fmla="*/ 27 h 117"/>
              <a:gd name="T36" fmla="*/ 152 w 162"/>
              <a:gd name="T37" fmla="*/ 35 h 117"/>
              <a:gd name="T38" fmla="*/ 153 w 162"/>
              <a:gd name="T39" fmla="*/ 43 h 117"/>
              <a:gd name="T40" fmla="*/ 144 w 162"/>
              <a:gd name="T41" fmla="*/ 47 h 117"/>
              <a:gd name="T42" fmla="*/ 150 w 162"/>
              <a:gd name="T43" fmla="*/ 56 h 117"/>
              <a:gd name="T44" fmla="*/ 152 w 162"/>
              <a:gd name="T45" fmla="*/ 65 h 117"/>
              <a:gd name="T46" fmla="*/ 162 w 162"/>
              <a:gd name="T47" fmla="*/ 83 h 117"/>
              <a:gd name="T48" fmla="*/ 161 w 162"/>
              <a:gd name="T49" fmla="*/ 89 h 117"/>
              <a:gd name="T50" fmla="*/ 154 w 162"/>
              <a:gd name="T51" fmla="*/ 91 h 117"/>
              <a:gd name="T52" fmla="*/ 141 w 162"/>
              <a:gd name="T53" fmla="*/ 108 h 117"/>
              <a:gd name="T54" fmla="*/ 146 w 162"/>
              <a:gd name="T55" fmla="*/ 117 h 117"/>
              <a:gd name="T56" fmla="*/ 143 w 162"/>
              <a:gd name="T57" fmla="*/ 116 h 117"/>
              <a:gd name="T58" fmla="*/ 127 w 162"/>
              <a:gd name="T59" fmla="*/ 108 h 117"/>
              <a:gd name="T60" fmla="*/ 115 w 162"/>
              <a:gd name="T61" fmla="*/ 110 h 117"/>
              <a:gd name="T62" fmla="*/ 107 w 162"/>
              <a:gd name="T63" fmla="*/ 109 h 117"/>
              <a:gd name="T64" fmla="*/ 98 w 162"/>
              <a:gd name="T65" fmla="*/ 113 h 117"/>
              <a:gd name="T66" fmla="*/ 90 w 162"/>
              <a:gd name="T67" fmla="*/ 106 h 117"/>
              <a:gd name="T68" fmla="*/ 83 w 162"/>
              <a:gd name="T69" fmla="*/ 109 h 117"/>
              <a:gd name="T70" fmla="*/ 82 w 162"/>
              <a:gd name="T71" fmla="*/ 107 h 117"/>
              <a:gd name="T72" fmla="*/ 74 w 162"/>
              <a:gd name="T73" fmla="*/ 97 h 117"/>
              <a:gd name="T74" fmla="*/ 62 w 162"/>
              <a:gd name="T75" fmla="*/ 96 h 117"/>
              <a:gd name="T76" fmla="*/ 60 w 162"/>
              <a:gd name="T77" fmla="*/ 90 h 117"/>
              <a:gd name="T78" fmla="*/ 49 w 162"/>
              <a:gd name="T79" fmla="*/ 88 h 117"/>
              <a:gd name="T80" fmla="*/ 47 w 162"/>
              <a:gd name="T81" fmla="*/ 93 h 117"/>
              <a:gd name="T82" fmla="*/ 38 w 162"/>
              <a:gd name="T83" fmla="*/ 89 h 117"/>
              <a:gd name="T84" fmla="*/ 38 w 162"/>
              <a:gd name="T85" fmla="*/ 83 h 117"/>
              <a:gd name="T86" fmla="*/ 26 w 162"/>
              <a:gd name="T87" fmla="*/ 81 h 117"/>
              <a:gd name="T88" fmla="*/ 18 w 162"/>
              <a:gd name="T89" fmla="*/ 75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62" h="117">
                <a:moveTo>
                  <a:pt x="18" y="75"/>
                </a:moveTo>
                <a:lnTo>
                  <a:pt x="11" y="62"/>
                </a:lnTo>
                <a:lnTo>
                  <a:pt x="11" y="55"/>
                </a:lnTo>
                <a:lnTo>
                  <a:pt x="6" y="44"/>
                </a:lnTo>
                <a:lnTo>
                  <a:pt x="0" y="37"/>
                </a:lnTo>
                <a:lnTo>
                  <a:pt x="4" y="32"/>
                </a:lnTo>
                <a:lnTo>
                  <a:pt x="0" y="22"/>
                </a:lnTo>
                <a:lnTo>
                  <a:pt x="10" y="16"/>
                </a:lnTo>
                <a:lnTo>
                  <a:pt x="33" y="7"/>
                </a:lnTo>
                <a:lnTo>
                  <a:pt x="52" y="0"/>
                </a:lnTo>
                <a:lnTo>
                  <a:pt x="67" y="3"/>
                </a:lnTo>
                <a:lnTo>
                  <a:pt x="69" y="8"/>
                </a:lnTo>
                <a:lnTo>
                  <a:pt x="84" y="8"/>
                </a:lnTo>
                <a:lnTo>
                  <a:pt x="103" y="10"/>
                </a:lnTo>
                <a:lnTo>
                  <a:pt x="132" y="10"/>
                </a:lnTo>
                <a:lnTo>
                  <a:pt x="140" y="12"/>
                </a:lnTo>
                <a:lnTo>
                  <a:pt x="145" y="18"/>
                </a:lnTo>
                <a:lnTo>
                  <a:pt x="147" y="27"/>
                </a:lnTo>
                <a:lnTo>
                  <a:pt x="152" y="35"/>
                </a:lnTo>
                <a:lnTo>
                  <a:pt x="153" y="43"/>
                </a:lnTo>
                <a:lnTo>
                  <a:pt x="144" y="47"/>
                </a:lnTo>
                <a:lnTo>
                  <a:pt x="150" y="56"/>
                </a:lnTo>
                <a:lnTo>
                  <a:pt x="152" y="65"/>
                </a:lnTo>
                <a:lnTo>
                  <a:pt x="162" y="83"/>
                </a:lnTo>
                <a:lnTo>
                  <a:pt x="161" y="89"/>
                </a:lnTo>
                <a:lnTo>
                  <a:pt x="154" y="91"/>
                </a:lnTo>
                <a:lnTo>
                  <a:pt x="141" y="108"/>
                </a:lnTo>
                <a:lnTo>
                  <a:pt x="146" y="117"/>
                </a:lnTo>
                <a:lnTo>
                  <a:pt x="143" y="116"/>
                </a:lnTo>
                <a:lnTo>
                  <a:pt x="127" y="108"/>
                </a:lnTo>
                <a:lnTo>
                  <a:pt x="115" y="110"/>
                </a:lnTo>
                <a:lnTo>
                  <a:pt x="107" y="109"/>
                </a:lnTo>
                <a:lnTo>
                  <a:pt x="98" y="113"/>
                </a:lnTo>
                <a:lnTo>
                  <a:pt x="90" y="106"/>
                </a:lnTo>
                <a:lnTo>
                  <a:pt x="83" y="109"/>
                </a:lnTo>
                <a:lnTo>
                  <a:pt x="82" y="107"/>
                </a:lnTo>
                <a:lnTo>
                  <a:pt x="74" y="97"/>
                </a:lnTo>
                <a:lnTo>
                  <a:pt x="62" y="96"/>
                </a:lnTo>
                <a:lnTo>
                  <a:pt x="60" y="90"/>
                </a:lnTo>
                <a:lnTo>
                  <a:pt x="49" y="88"/>
                </a:lnTo>
                <a:lnTo>
                  <a:pt x="47" y="93"/>
                </a:lnTo>
                <a:lnTo>
                  <a:pt x="38" y="89"/>
                </a:lnTo>
                <a:lnTo>
                  <a:pt x="38" y="83"/>
                </a:lnTo>
                <a:lnTo>
                  <a:pt x="26" y="81"/>
                </a:lnTo>
                <a:lnTo>
                  <a:pt x="18" y="75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06" name="Freeform 152">
            <a:extLst>
              <a:ext uri="{FF2B5EF4-FFF2-40B4-BE49-F238E27FC236}">
                <a16:creationId xmlns:a16="http://schemas.microsoft.com/office/drawing/2014/main" id="{5CE93314-8246-4B21-AF6E-077A9E7BAC68}"/>
              </a:ext>
            </a:extLst>
          </p:cNvPr>
          <p:cNvSpPr>
            <a:spLocks/>
          </p:cNvSpPr>
          <p:nvPr/>
        </p:nvSpPr>
        <p:spPr bwMode="auto">
          <a:xfrm>
            <a:off x="3773488" y="3806826"/>
            <a:ext cx="47625" cy="17463"/>
          </a:xfrm>
          <a:custGeom>
            <a:avLst/>
            <a:gdLst>
              <a:gd name="T0" fmla="*/ 18 w 30"/>
              <a:gd name="T1" fmla="*/ 0 h 11"/>
              <a:gd name="T2" fmla="*/ 27 w 30"/>
              <a:gd name="T3" fmla="*/ 1 h 11"/>
              <a:gd name="T4" fmla="*/ 30 w 30"/>
              <a:gd name="T5" fmla="*/ 6 h 11"/>
              <a:gd name="T6" fmla="*/ 24 w 30"/>
              <a:gd name="T7" fmla="*/ 11 h 11"/>
              <a:gd name="T8" fmla="*/ 11 w 30"/>
              <a:gd name="T9" fmla="*/ 11 h 11"/>
              <a:gd name="T10" fmla="*/ 0 w 30"/>
              <a:gd name="T11" fmla="*/ 11 h 11"/>
              <a:gd name="T12" fmla="*/ 0 w 30"/>
              <a:gd name="T13" fmla="*/ 3 h 11"/>
              <a:gd name="T14" fmla="*/ 3 w 30"/>
              <a:gd name="T15" fmla="*/ 0 h 11"/>
              <a:gd name="T16" fmla="*/ 18 w 30"/>
              <a:gd name="T17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" h="11">
                <a:moveTo>
                  <a:pt x="18" y="0"/>
                </a:moveTo>
                <a:lnTo>
                  <a:pt x="27" y="1"/>
                </a:lnTo>
                <a:lnTo>
                  <a:pt x="30" y="6"/>
                </a:lnTo>
                <a:lnTo>
                  <a:pt x="24" y="11"/>
                </a:lnTo>
                <a:lnTo>
                  <a:pt x="11" y="11"/>
                </a:lnTo>
                <a:lnTo>
                  <a:pt x="0" y="11"/>
                </a:lnTo>
                <a:lnTo>
                  <a:pt x="0" y="3"/>
                </a:lnTo>
                <a:lnTo>
                  <a:pt x="3" y="0"/>
                </a:lnTo>
                <a:lnTo>
                  <a:pt x="18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08" name="Freeform 153">
            <a:extLst>
              <a:ext uri="{FF2B5EF4-FFF2-40B4-BE49-F238E27FC236}">
                <a16:creationId xmlns:a16="http://schemas.microsoft.com/office/drawing/2014/main" id="{10400B01-ACB1-4683-B5CA-4A55E80B1175}"/>
              </a:ext>
            </a:extLst>
          </p:cNvPr>
          <p:cNvSpPr>
            <a:spLocks/>
          </p:cNvSpPr>
          <p:nvPr/>
        </p:nvSpPr>
        <p:spPr bwMode="auto">
          <a:xfrm>
            <a:off x="9045575" y="3001963"/>
            <a:ext cx="134938" cy="174625"/>
          </a:xfrm>
          <a:custGeom>
            <a:avLst/>
            <a:gdLst>
              <a:gd name="T0" fmla="*/ 81 w 85"/>
              <a:gd name="T1" fmla="*/ 12 h 110"/>
              <a:gd name="T2" fmla="*/ 85 w 85"/>
              <a:gd name="T3" fmla="*/ 16 h 110"/>
              <a:gd name="T4" fmla="*/ 78 w 85"/>
              <a:gd name="T5" fmla="*/ 14 h 110"/>
              <a:gd name="T6" fmla="*/ 75 w 85"/>
              <a:gd name="T7" fmla="*/ 21 h 110"/>
              <a:gd name="T8" fmla="*/ 74 w 85"/>
              <a:gd name="T9" fmla="*/ 28 h 110"/>
              <a:gd name="T10" fmla="*/ 82 w 85"/>
              <a:gd name="T11" fmla="*/ 43 h 110"/>
              <a:gd name="T12" fmla="*/ 76 w 85"/>
              <a:gd name="T13" fmla="*/ 48 h 110"/>
              <a:gd name="T14" fmla="*/ 75 w 85"/>
              <a:gd name="T15" fmla="*/ 52 h 110"/>
              <a:gd name="T16" fmla="*/ 72 w 85"/>
              <a:gd name="T17" fmla="*/ 58 h 110"/>
              <a:gd name="T18" fmla="*/ 62 w 85"/>
              <a:gd name="T19" fmla="*/ 61 h 110"/>
              <a:gd name="T20" fmla="*/ 58 w 85"/>
              <a:gd name="T21" fmla="*/ 66 h 110"/>
              <a:gd name="T22" fmla="*/ 61 w 85"/>
              <a:gd name="T23" fmla="*/ 75 h 110"/>
              <a:gd name="T24" fmla="*/ 61 w 85"/>
              <a:gd name="T25" fmla="*/ 78 h 110"/>
              <a:gd name="T26" fmla="*/ 69 w 85"/>
              <a:gd name="T27" fmla="*/ 81 h 110"/>
              <a:gd name="T28" fmla="*/ 83 w 85"/>
              <a:gd name="T29" fmla="*/ 90 h 110"/>
              <a:gd name="T30" fmla="*/ 83 w 85"/>
              <a:gd name="T31" fmla="*/ 95 h 110"/>
              <a:gd name="T32" fmla="*/ 76 w 85"/>
              <a:gd name="T33" fmla="*/ 96 h 110"/>
              <a:gd name="T34" fmla="*/ 65 w 85"/>
              <a:gd name="T35" fmla="*/ 97 h 110"/>
              <a:gd name="T36" fmla="*/ 62 w 85"/>
              <a:gd name="T37" fmla="*/ 107 h 110"/>
              <a:gd name="T38" fmla="*/ 55 w 85"/>
              <a:gd name="T39" fmla="*/ 106 h 110"/>
              <a:gd name="T40" fmla="*/ 54 w 85"/>
              <a:gd name="T41" fmla="*/ 108 h 110"/>
              <a:gd name="T42" fmla="*/ 44 w 85"/>
              <a:gd name="T43" fmla="*/ 104 h 110"/>
              <a:gd name="T44" fmla="*/ 44 w 85"/>
              <a:gd name="T45" fmla="*/ 108 h 110"/>
              <a:gd name="T46" fmla="*/ 40 w 85"/>
              <a:gd name="T47" fmla="*/ 110 h 110"/>
              <a:gd name="T48" fmla="*/ 37 w 85"/>
              <a:gd name="T49" fmla="*/ 106 h 110"/>
              <a:gd name="T50" fmla="*/ 32 w 85"/>
              <a:gd name="T51" fmla="*/ 104 h 110"/>
              <a:gd name="T52" fmla="*/ 26 w 85"/>
              <a:gd name="T53" fmla="*/ 100 h 110"/>
              <a:gd name="T54" fmla="*/ 26 w 85"/>
              <a:gd name="T55" fmla="*/ 91 h 110"/>
              <a:gd name="T56" fmla="*/ 29 w 85"/>
              <a:gd name="T57" fmla="*/ 89 h 110"/>
              <a:gd name="T58" fmla="*/ 26 w 85"/>
              <a:gd name="T59" fmla="*/ 85 h 110"/>
              <a:gd name="T60" fmla="*/ 25 w 85"/>
              <a:gd name="T61" fmla="*/ 74 h 110"/>
              <a:gd name="T62" fmla="*/ 22 w 85"/>
              <a:gd name="T63" fmla="*/ 71 h 110"/>
              <a:gd name="T64" fmla="*/ 11 w 85"/>
              <a:gd name="T65" fmla="*/ 68 h 110"/>
              <a:gd name="T66" fmla="*/ 0 w 85"/>
              <a:gd name="T67" fmla="*/ 63 h 110"/>
              <a:gd name="T68" fmla="*/ 8 w 85"/>
              <a:gd name="T69" fmla="*/ 50 h 110"/>
              <a:gd name="T70" fmla="*/ 20 w 85"/>
              <a:gd name="T71" fmla="*/ 39 h 110"/>
              <a:gd name="T72" fmla="*/ 24 w 85"/>
              <a:gd name="T73" fmla="*/ 24 h 110"/>
              <a:gd name="T74" fmla="*/ 36 w 85"/>
              <a:gd name="T75" fmla="*/ 31 h 110"/>
              <a:gd name="T76" fmla="*/ 51 w 85"/>
              <a:gd name="T77" fmla="*/ 31 h 110"/>
              <a:gd name="T78" fmla="*/ 42 w 85"/>
              <a:gd name="T79" fmla="*/ 20 h 110"/>
              <a:gd name="T80" fmla="*/ 63 w 85"/>
              <a:gd name="T81" fmla="*/ 11 h 110"/>
              <a:gd name="T82" fmla="*/ 63 w 85"/>
              <a:gd name="T83" fmla="*/ 0 h 110"/>
              <a:gd name="T84" fmla="*/ 81 w 85"/>
              <a:gd name="T85" fmla="*/ 12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5" h="110">
                <a:moveTo>
                  <a:pt x="81" y="12"/>
                </a:moveTo>
                <a:lnTo>
                  <a:pt x="85" y="16"/>
                </a:lnTo>
                <a:lnTo>
                  <a:pt x="78" y="14"/>
                </a:lnTo>
                <a:lnTo>
                  <a:pt x="75" y="21"/>
                </a:lnTo>
                <a:lnTo>
                  <a:pt x="74" y="28"/>
                </a:lnTo>
                <a:lnTo>
                  <a:pt x="82" y="43"/>
                </a:lnTo>
                <a:lnTo>
                  <a:pt x="76" y="48"/>
                </a:lnTo>
                <a:lnTo>
                  <a:pt x="75" y="52"/>
                </a:lnTo>
                <a:lnTo>
                  <a:pt x="72" y="58"/>
                </a:lnTo>
                <a:lnTo>
                  <a:pt x="62" y="61"/>
                </a:lnTo>
                <a:lnTo>
                  <a:pt x="58" y="66"/>
                </a:lnTo>
                <a:lnTo>
                  <a:pt x="61" y="75"/>
                </a:lnTo>
                <a:lnTo>
                  <a:pt x="61" y="78"/>
                </a:lnTo>
                <a:lnTo>
                  <a:pt x="69" y="81"/>
                </a:lnTo>
                <a:lnTo>
                  <a:pt x="83" y="90"/>
                </a:lnTo>
                <a:lnTo>
                  <a:pt x="83" y="95"/>
                </a:lnTo>
                <a:lnTo>
                  <a:pt x="76" y="96"/>
                </a:lnTo>
                <a:lnTo>
                  <a:pt x="65" y="97"/>
                </a:lnTo>
                <a:lnTo>
                  <a:pt x="62" y="107"/>
                </a:lnTo>
                <a:lnTo>
                  <a:pt x="55" y="106"/>
                </a:lnTo>
                <a:lnTo>
                  <a:pt x="54" y="108"/>
                </a:lnTo>
                <a:lnTo>
                  <a:pt x="44" y="104"/>
                </a:lnTo>
                <a:lnTo>
                  <a:pt x="44" y="108"/>
                </a:lnTo>
                <a:lnTo>
                  <a:pt x="40" y="110"/>
                </a:lnTo>
                <a:lnTo>
                  <a:pt x="37" y="106"/>
                </a:lnTo>
                <a:lnTo>
                  <a:pt x="32" y="104"/>
                </a:lnTo>
                <a:lnTo>
                  <a:pt x="26" y="100"/>
                </a:lnTo>
                <a:lnTo>
                  <a:pt x="26" y="91"/>
                </a:lnTo>
                <a:lnTo>
                  <a:pt x="29" y="89"/>
                </a:lnTo>
                <a:lnTo>
                  <a:pt x="26" y="85"/>
                </a:lnTo>
                <a:lnTo>
                  <a:pt x="25" y="74"/>
                </a:lnTo>
                <a:lnTo>
                  <a:pt x="22" y="71"/>
                </a:lnTo>
                <a:lnTo>
                  <a:pt x="11" y="68"/>
                </a:lnTo>
                <a:lnTo>
                  <a:pt x="0" y="63"/>
                </a:lnTo>
                <a:lnTo>
                  <a:pt x="8" y="50"/>
                </a:lnTo>
                <a:lnTo>
                  <a:pt x="20" y="39"/>
                </a:lnTo>
                <a:lnTo>
                  <a:pt x="24" y="24"/>
                </a:lnTo>
                <a:lnTo>
                  <a:pt x="36" y="31"/>
                </a:lnTo>
                <a:lnTo>
                  <a:pt x="51" y="31"/>
                </a:lnTo>
                <a:lnTo>
                  <a:pt x="42" y="20"/>
                </a:lnTo>
                <a:lnTo>
                  <a:pt x="63" y="11"/>
                </a:lnTo>
                <a:lnTo>
                  <a:pt x="63" y="0"/>
                </a:lnTo>
                <a:lnTo>
                  <a:pt x="81" y="12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10" name="Freeform 154">
            <a:extLst>
              <a:ext uri="{FF2B5EF4-FFF2-40B4-BE49-F238E27FC236}">
                <a16:creationId xmlns:a16="http://schemas.microsoft.com/office/drawing/2014/main" id="{F59969D1-FFE0-4CC2-91F7-2F0D7AF6A9AA}"/>
              </a:ext>
            </a:extLst>
          </p:cNvPr>
          <p:cNvSpPr>
            <a:spLocks/>
          </p:cNvSpPr>
          <p:nvPr/>
        </p:nvSpPr>
        <p:spPr bwMode="auto">
          <a:xfrm>
            <a:off x="5448301" y="3024187"/>
            <a:ext cx="87313" cy="179388"/>
          </a:xfrm>
          <a:custGeom>
            <a:avLst/>
            <a:gdLst>
              <a:gd name="T0" fmla="*/ 11 w 55"/>
              <a:gd name="T1" fmla="*/ 9 h 113"/>
              <a:gd name="T2" fmla="*/ 17 w 55"/>
              <a:gd name="T3" fmla="*/ 3 h 113"/>
              <a:gd name="T4" fmla="*/ 24 w 55"/>
              <a:gd name="T5" fmla="*/ 0 h 113"/>
              <a:gd name="T6" fmla="*/ 28 w 55"/>
              <a:gd name="T7" fmla="*/ 10 h 113"/>
              <a:gd name="T8" fmla="*/ 38 w 55"/>
              <a:gd name="T9" fmla="*/ 10 h 113"/>
              <a:gd name="T10" fmla="*/ 41 w 55"/>
              <a:gd name="T11" fmla="*/ 8 h 113"/>
              <a:gd name="T12" fmla="*/ 50 w 55"/>
              <a:gd name="T13" fmla="*/ 9 h 113"/>
              <a:gd name="T14" fmla="*/ 55 w 55"/>
              <a:gd name="T15" fmla="*/ 19 h 113"/>
              <a:gd name="T16" fmla="*/ 47 w 55"/>
              <a:gd name="T17" fmla="*/ 25 h 113"/>
              <a:gd name="T18" fmla="*/ 46 w 55"/>
              <a:gd name="T19" fmla="*/ 41 h 113"/>
              <a:gd name="T20" fmla="*/ 43 w 55"/>
              <a:gd name="T21" fmla="*/ 44 h 113"/>
              <a:gd name="T22" fmla="*/ 43 w 55"/>
              <a:gd name="T23" fmla="*/ 53 h 113"/>
              <a:gd name="T24" fmla="*/ 35 w 55"/>
              <a:gd name="T25" fmla="*/ 55 h 113"/>
              <a:gd name="T26" fmla="*/ 42 w 55"/>
              <a:gd name="T27" fmla="*/ 67 h 113"/>
              <a:gd name="T28" fmla="*/ 37 w 55"/>
              <a:gd name="T29" fmla="*/ 81 h 113"/>
              <a:gd name="T30" fmla="*/ 42 w 55"/>
              <a:gd name="T31" fmla="*/ 87 h 113"/>
              <a:gd name="T32" fmla="*/ 40 w 55"/>
              <a:gd name="T33" fmla="*/ 93 h 113"/>
              <a:gd name="T34" fmla="*/ 33 w 55"/>
              <a:gd name="T35" fmla="*/ 100 h 113"/>
              <a:gd name="T36" fmla="*/ 35 w 55"/>
              <a:gd name="T37" fmla="*/ 107 h 113"/>
              <a:gd name="T38" fmla="*/ 28 w 55"/>
              <a:gd name="T39" fmla="*/ 113 h 113"/>
              <a:gd name="T40" fmla="*/ 19 w 55"/>
              <a:gd name="T41" fmla="*/ 110 h 113"/>
              <a:gd name="T42" fmla="*/ 9 w 55"/>
              <a:gd name="T43" fmla="*/ 112 h 113"/>
              <a:gd name="T44" fmla="*/ 13 w 55"/>
              <a:gd name="T45" fmla="*/ 96 h 113"/>
              <a:gd name="T46" fmla="*/ 11 w 55"/>
              <a:gd name="T47" fmla="*/ 83 h 113"/>
              <a:gd name="T48" fmla="*/ 4 w 55"/>
              <a:gd name="T49" fmla="*/ 81 h 113"/>
              <a:gd name="T50" fmla="*/ 0 w 55"/>
              <a:gd name="T51" fmla="*/ 73 h 113"/>
              <a:gd name="T52" fmla="*/ 2 w 55"/>
              <a:gd name="T53" fmla="*/ 60 h 113"/>
              <a:gd name="T54" fmla="*/ 9 w 55"/>
              <a:gd name="T55" fmla="*/ 52 h 113"/>
              <a:gd name="T56" fmla="*/ 10 w 55"/>
              <a:gd name="T57" fmla="*/ 44 h 113"/>
              <a:gd name="T58" fmla="*/ 14 w 55"/>
              <a:gd name="T59" fmla="*/ 32 h 113"/>
              <a:gd name="T60" fmla="*/ 14 w 55"/>
              <a:gd name="T61" fmla="*/ 23 h 113"/>
              <a:gd name="T62" fmla="*/ 11 w 55"/>
              <a:gd name="T63" fmla="*/ 16 h 113"/>
              <a:gd name="T64" fmla="*/ 11 w 55"/>
              <a:gd name="T65" fmla="*/ 9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5" h="113">
                <a:moveTo>
                  <a:pt x="11" y="9"/>
                </a:moveTo>
                <a:lnTo>
                  <a:pt x="17" y="3"/>
                </a:lnTo>
                <a:lnTo>
                  <a:pt x="24" y="0"/>
                </a:lnTo>
                <a:lnTo>
                  <a:pt x="28" y="10"/>
                </a:lnTo>
                <a:lnTo>
                  <a:pt x="38" y="10"/>
                </a:lnTo>
                <a:lnTo>
                  <a:pt x="41" y="8"/>
                </a:lnTo>
                <a:lnTo>
                  <a:pt x="50" y="9"/>
                </a:lnTo>
                <a:lnTo>
                  <a:pt x="55" y="19"/>
                </a:lnTo>
                <a:lnTo>
                  <a:pt x="47" y="25"/>
                </a:lnTo>
                <a:lnTo>
                  <a:pt x="46" y="41"/>
                </a:lnTo>
                <a:lnTo>
                  <a:pt x="43" y="44"/>
                </a:lnTo>
                <a:lnTo>
                  <a:pt x="43" y="53"/>
                </a:lnTo>
                <a:lnTo>
                  <a:pt x="35" y="55"/>
                </a:lnTo>
                <a:lnTo>
                  <a:pt x="42" y="67"/>
                </a:lnTo>
                <a:lnTo>
                  <a:pt x="37" y="81"/>
                </a:lnTo>
                <a:lnTo>
                  <a:pt x="42" y="87"/>
                </a:lnTo>
                <a:lnTo>
                  <a:pt x="40" y="93"/>
                </a:lnTo>
                <a:lnTo>
                  <a:pt x="33" y="100"/>
                </a:lnTo>
                <a:lnTo>
                  <a:pt x="35" y="107"/>
                </a:lnTo>
                <a:lnTo>
                  <a:pt x="28" y="113"/>
                </a:lnTo>
                <a:lnTo>
                  <a:pt x="19" y="110"/>
                </a:lnTo>
                <a:lnTo>
                  <a:pt x="9" y="112"/>
                </a:lnTo>
                <a:lnTo>
                  <a:pt x="13" y="96"/>
                </a:lnTo>
                <a:lnTo>
                  <a:pt x="11" y="83"/>
                </a:lnTo>
                <a:lnTo>
                  <a:pt x="4" y="81"/>
                </a:lnTo>
                <a:lnTo>
                  <a:pt x="0" y="73"/>
                </a:lnTo>
                <a:lnTo>
                  <a:pt x="2" y="60"/>
                </a:lnTo>
                <a:lnTo>
                  <a:pt x="9" y="52"/>
                </a:lnTo>
                <a:lnTo>
                  <a:pt x="10" y="44"/>
                </a:lnTo>
                <a:lnTo>
                  <a:pt x="14" y="32"/>
                </a:lnTo>
                <a:lnTo>
                  <a:pt x="14" y="23"/>
                </a:lnTo>
                <a:lnTo>
                  <a:pt x="11" y="16"/>
                </a:lnTo>
                <a:lnTo>
                  <a:pt x="11" y="9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12" name="Freeform 155">
            <a:extLst>
              <a:ext uri="{FF2B5EF4-FFF2-40B4-BE49-F238E27FC236}">
                <a16:creationId xmlns:a16="http://schemas.microsoft.com/office/drawing/2014/main" id="{9FE3B8CD-441A-4E64-951B-093D5C790256}"/>
              </a:ext>
            </a:extLst>
          </p:cNvPr>
          <p:cNvSpPr>
            <a:spLocks/>
          </p:cNvSpPr>
          <p:nvPr/>
        </p:nvSpPr>
        <p:spPr bwMode="auto">
          <a:xfrm>
            <a:off x="3917950" y="5054601"/>
            <a:ext cx="247650" cy="271463"/>
          </a:xfrm>
          <a:custGeom>
            <a:avLst/>
            <a:gdLst>
              <a:gd name="T0" fmla="*/ 0 w 156"/>
              <a:gd name="T1" fmla="*/ 61 h 171"/>
              <a:gd name="T2" fmla="*/ 4 w 156"/>
              <a:gd name="T3" fmla="*/ 36 h 171"/>
              <a:gd name="T4" fmla="*/ 3 w 156"/>
              <a:gd name="T5" fmla="*/ 25 h 171"/>
              <a:gd name="T6" fmla="*/ 10 w 156"/>
              <a:gd name="T7" fmla="*/ 6 h 171"/>
              <a:gd name="T8" fmla="*/ 41 w 156"/>
              <a:gd name="T9" fmla="*/ 0 h 171"/>
              <a:gd name="T10" fmla="*/ 58 w 156"/>
              <a:gd name="T11" fmla="*/ 1 h 171"/>
              <a:gd name="T12" fmla="*/ 76 w 156"/>
              <a:gd name="T13" fmla="*/ 11 h 171"/>
              <a:gd name="T14" fmla="*/ 77 w 156"/>
              <a:gd name="T15" fmla="*/ 18 h 171"/>
              <a:gd name="T16" fmla="*/ 83 w 156"/>
              <a:gd name="T17" fmla="*/ 29 h 171"/>
              <a:gd name="T18" fmla="*/ 85 w 156"/>
              <a:gd name="T19" fmla="*/ 57 h 171"/>
              <a:gd name="T20" fmla="*/ 104 w 156"/>
              <a:gd name="T21" fmla="*/ 61 h 171"/>
              <a:gd name="T22" fmla="*/ 111 w 156"/>
              <a:gd name="T23" fmla="*/ 57 h 171"/>
              <a:gd name="T24" fmla="*/ 124 w 156"/>
              <a:gd name="T25" fmla="*/ 63 h 171"/>
              <a:gd name="T26" fmla="*/ 128 w 156"/>
              <a:gd name="T27" fmla="*/ 69 h 171"/>
              <a:gd name="T28" fmla="*/ 132 w 156"/>
              <a:gd name="T29" fmla="*/ 88 h 171"/>
              <a:gd name="T30" fmla="*/ 135 w 156"/>
              <a:gd name="T31" fmla="*/ 96 h 171"/>
              <a:gd name="T32" fmla="*/ 141 w 156"/>
              <a:gd name="T33" fmla="*/ 97 h 171"/>
              <a:gd name="T34" fmla="*/ 148 w 156"/>
              <a:gd name="T35" fmla="*/ 94 h 171"/>
              <a:gd name="T36" fmla="*/ 155 w 156"/>
              <a:gd name="T37" fmla="*/ 97 h 171"/>
              <a:gd name="T38" fmla="*/ 156 w 156"/>
              <a:gd name="T39" fmla="*/ 109 h 171"/>
              <a:gd name="T40" fmla="*/ 155 w 156"/>
              <a:gd name="T41" fmla="*/ 121 h 171"/>
              <a:gd name="T42" fmla="*/ 153 w 156"/>
              <a:gd name="T43" fmla="*/ 133 h 171"/>
              <a:gd name="T44" fmla="*/ 152 w 156"/>
              <a:gd name="T45" fmla="*/ 151 h 171"/>
              <a:gd name="T46" fmla="*/ 138 w 156"/>
              <a:gd name="T47" fmla="*/ 167 h 171"/>
              <a:gd name="T48" fmla="*/ 124 w 156"/>
              <a:gd name="T49" fmla="*/ 171 h 171"/>
              <a:gd name="T50" fmla="*/ 104 w 156"/>
              <a:gd name="T51" fmla="*/ 167 h 171"/>
              <a:gd name="T52" fmla="*/ 85 w 156"/>
              <a:gd name="T53" fmla="*/ 162 h 171"/>
              <a:gd name="T54" fmla="*/ 99 w 156"/>
              <a:gd name="T55" fmla="*/ 130 h 171"/>
              <a:gd name="T56" fmla="*/ 95 w 156"/>
              <a:gd name="T57" fmla="*/ 121 h 171"/>
              <a:gd name="T58" fmla="*/ 76 w 156"/>
              <a:gd name="T59" fmla="*/ 113 h 171"/>
              <a:gd name="T60" fmla="*/ 52 w 156"/>
              <a:gd name="T61" fmla="*/ 98 h 171"/>
              <a:gd name="T62" fmla="*/ 37 w 156"/>
              <a:gd name="T63" fmla="*/ 95 h 171"/>
              <a:gd name="T64" fmla="*/ 0 w 156"/>
              <a:gd name="T65" fmla="*/ 61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6" h="171">
                <a:moveTo>
                  <a:pt x="0" y="61"/>
                </a:moveTo>
                <a:lnTo>
                  <a:pt x="4" y="36"/>
                </a:lnTo>
                <a:lnTo>
                  <a:pt x="3" y="25"/>
                </a:lnTo>
                <a:lnTo>
                  <a:pt x="10" y="6"/>
                </a:lnTo>
                <a:lnTo>
                  <a:pt x="41" y="0"/>
                </a:lnTo>
                <a:lnTo>
                  <a:pt x="58" y="1"/>
                </a:lnTo>
                <a:lnTo>
                  <a:pt x="76" y="11"/>
                </a:lnTo>
                <a:lnTo>
                  <a:pt x="77" y="18"/>
                </a:lnTo>
                <a:lnTo>
                  <a:pt x="83" y="29"/>
                </a:lnTo>
                <a:lnTo>
                  <a:pt x="85" y="57"/>
                </a:lnTo>
                <a:lnTo>
                  <a:pt x="104" y="61"/>
                </a:lnTo>
                <a:lnTo>
                  <a:pt x="111" y="57"/>
                </a:lnTo>
                <a:lnTo>
                  <a:pt x="124" y="63"/>
                </a:lnTo>
                <a:lnTo>
                  <a:pt x="128" y="69"/>
                </a:lnTo>
                <a:lnTo>
                  <a:pt x="132" y="88"/>
                </a:lnTo>
                <a:lnTo>
                  <a:pt x="135" y="96"/>
                </a:lnTo>
                <a:lnTo>
                  <a:pt x="141" y="97"/>
                </a:lnTo>
                <a:lnTo>
                  <a:pt x="148" y="94"/>
                </a:lnTo>
                <a:lnTo>
                  <a:pt x="155" y="97"/>
                </a:lnTo>
                <a:lnTo>
                  <a:pt x="156" y="109"/>
                </a:lnTo>
                <a:lnTo>
                  <a:pt x="155" y="121"/>
                </a:lnTo>
                <a:lnTo>
                  <a:pt x="153" y="133"/>
                </a:lnTo>
                <a:lnTo>
                  <a:pt x="152" y="151"/>
                </a:lnTo>
                <a:lnTo>
                  <a:pt x="138" y="167"/>
                </a:lnTo>
                <a:lnTo>
                  <a:pt x="124" y="171"/>
                </a:lnTo>
                <a:lnTo>
                  <a:pt x="104" y="167"/>
                </a:lnTo>
                <a:lnTo>
                  <a:pt x="85" y="162"/>
                </a:lnTo>
                <a:lnTo>
                  <a:pt x="99" y="130"/>
                </a:lnTo>
                <a:lnTo>
                  <a:pt x="95" y="121"/>
                </a:lnTo>
                <a:lnTo>
                  <a:pt x="76" y="113"/>
                </a:lnTo>
                <a:lnTo>
                  <a:pt x="52" y="98"/>
                </a:lnTo>
                <a:lnTo>
                  <a:pt x="37" y="95"/>
                </a:lnTo>
                <a:lnTo>
                  <a:pt x="0" y="6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14" name="Freeform 156">
            <a:extLst>
              <a:ext uri="{FF2B5EF4-FFF2-40B4-BE49-F238E27FC236}">
                <a16:creationId xmlns:a16="http://schemas.microsoft.com/office/drawing/2014/main" id="{79E1E899-1E54-4E63-87BE-CA1D205F00D5}"/>
              </a:ext>
            </a:extLst>
          </p:cNvPr>
          <p:cNvSpPr>
            <a:spLocks/>
          </p:cNvSpPr>
          <p:nvPr/>
        </p:nvSpPr>
        <p:spPr bwMode="auto">
          <a:xfrm>
            <a:off x="6677026" y="3344862"/>
            <a:ext cx="17463" cy="38100"/>
          </a:xfrm>
          <a:custGeom>
            <a:avLst/>
            <a:gdLst>
              <a:gd name="T0" fmla="*/ 9 w 11"/>
              <a:gd name="T1" fmla="*/ 3 h 24"/>
              <a:gd name="T2" fmla="*/ 11 w 11"/>
              <a:gd name="T3" fmla="*/ 15 h 24"/>
              <a:gd name="T4" fmla="*/ 9 w 11"/>
              <a:gd name="T5" fmla="*/ 21 h 24"/>
              <a:gd name="T6" fmla="*/ 1 w 11"/>
              <a:gd name="T7" fmla="*/ 24 h 24"/>
              <a:gd name="T8" fmla="*/ 1 w 11"/>
              <a:gd name="T9" fmla="*/ 19 h 24"/>
              <a:gd name="T10" fmla="*/ 5 w 11"/>
              <a:gd name="T11" fmla="*/ 16 h 24"/>
              <a:gd name="T12" fmla="*/ 0 w 11"/>
              <a:gd name="T13" fmla="*/ 14 h 24"/>
              <a:gd name="T14" fmla="*/ 3 w 11"/>
              <a:gd name="T15" fmla="*/ 0 h 24"/>
              <a:gd name="T16" fmla="*/ 9 w 11"/>
              <a:gd name="T17" fmla="*/ 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" h="24">
                <a:moveTo>
                  <a:pt x="9" y="3"/>
                </a:moveTo>
                <a:lnTo>
                  <a:pt x="11" y="15"/>
                </a:lnTo>
                <a:lnTo>
                  <a:pt x="9" y="21"/>
                </a:lnTo>
                <a:lnTo>
                  <a:pt x="1" y="24"/>
                </a:lnTo>
                <a:lnTo>
                  <a:pt x="1" y="19"/>
                </a:lnTo>
                <a:lnTo>
                  <a:pt x="5" y="16"/>
                </a:lnTo>
                <a:lnTo>
                  <a:pt x="0" y="14"/>
                </a:lnTo>
                <a:lnTo>
                  <a:pt x="3" y="0"/>
                </a:lnTo>
                <a:lnTo>
                  <a:pt x="9" y="3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16" name="Freeform 157">
            <a:extLst>
              <a:ext uri="{FF2B5EF4-FFF2-40B4-BE49-F238E27FC236}">
                <a16:creationId xmlns:a16="http://schemas.microsoft.com/office/drawing/2014/main" id="{77A9597A-36CE-40E4-9360-5F265B3130F6}"/>
              </a:ext>
            </a:extLst>
          </p:cNvPr>
          <p:cNvSpPr>
            <a:spLocks/>
          </p:cNvSpPr>
          <p:nvPr/>
        </p:nvSpPr>
        <p:spPr bwMode="auto">
          <a:xfrm>
            <a:off x="7142162" y="3556000"/>
            <a:ext cx="26988" cy="50800"/>
          </a:xfrm>
          <a:custGeom>
            <a:avLst/>
            <a:gdLst>
              <a:gd name="T0" fmla="*/ 3 w 17"/>
              <a:gd name="T1" fmla="*/ 28 h 32"/>
              <a:gd name="T2" fmla="*/ 0 w 17"/>
              <a:gd name="T3" fmla="*/ 13 h 32"/>
              <a:gd name="T4" fmla="*/ 4 w 17"/>
              <a:gd name="T5" fmla="*/ 2 h 32"/>
              <a:gd name="T6" fmla="*/ 9 w 17"/>
              <a:gd name="T7" fmla="*/ 0 h 32"/>
              <a:gd name="T8" fmla="*/ 15 w 17"/>
              <a:gd name="T9" fmla="*/ 7 h 32"/>
              <a:gd name="T10" fmla="*/ 17 w 17"/>
              <a:gd name="T11" fmla="*/ 18 h 32"/>
              <a:gd name="T12" fmla="*/ 14 w 17"/>
              <a:gd name="T13" fmla="*/ 31 h 32"/>
              <a:gd name="T14" fmla="*/ 9 w 17"/>
              <a:gd name="T15" fmla="*/ 32 h 32"/>
              <a:gd name="T16" fmla="*/ 3 w 17"/>
              <a:gd name="T17" fmla="*/ 28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" h="32">
                <a:moveTo>
                  <a:pt x="3" y="28"/>
                </a:moveTo>
                <a:lnTo>
                  <a:pt x="0" y="13"/>
                </a:lnTo>
                <a:lnTo>
                  <a:pt x="4" y="2"/>
                </a:lnTo>
                <a:lnTo>
                  <a:pt x="9" y="0"/>
                </a:lnTo>
                <a:lnTo>
                  <a:pt x="15" y="7"/>
                </a:lnTo>
                <a:lnTo>
                  <a:pt x="17" y="18"/>
                </a:lnTo>
                <a:lnTo>
                  <a:pt x="14" y="31"/>
                </a:lnTo>
                <a:lnTo>
                  <a:pt x="9" y="32"/>
                </a:lnTo>
                <a:lnTo>
                  <a:pt x="3" y="28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18" name="Freeform 158">
            <a:extLst>
              <a:ext uri="{FF2B5EF4-FFF2-40B4-BE49-F238E27FC236}">
                <a16:creationId xmlns:a16="http://schemas.microsoft.com/office/drawing/2014/main" id="{3CD186DB-A003-4209-BB22-76770062E4FA}"/>
              </a:ext>
            </a:extLst>
          </p:cNvPr>
          <p:cNvSpPr>
            <a:spLocks/>
          </p:cNvSpPr>
          <p:nvPr/>
        </p:nvSpPr>
        <p:spPr bwMode="auto">
          <a:xfrm>
            <a:off x="6230938" y="2832100"/>
            <a:ext cx="250825" cy="147638"/>
          </a:xfrm>
          <a:custGeom>
            <a:avLst/>
            <a:gdLst>
              <a:gd name="T0" fmla="*/ 37 w 158"/>
              <a:gd name="T1" fmla="*/ 7 h 93"/>
              <a:gd name="T2" fmla="*/ 44 w 158"/>
              <a:gd name="T3" fmla="*/ 3 h 93"/>
              <a:gd name="T4" fmla="*/ 54 w 158"/>
              <a:gd name="T5" fmla="*/ 5 h 93"/>
              <a:gd name="T6" fmla="*/ 64 w 158"/>
              <a:gd name="T7" fmla="*/ 5 h 93"/>
              <a:gd name="T8" fmla="*/ 72 w 158"/>
              <a:gd name="T9" fmla="*/ 10 h 93"/>
              <a:gd name="T10" fmla="*/ 78 w 158"/>
              <a:gd name="T11" fmla="*/ 7 h 93"/>
              <a:gd name="T12" fmla="*/ 89 w 158"/>
              <a:gd name="T13" fmla="*/ 5 h 93"/>
              <a:gd name="T14" fmla="*/ 93 w 158"/>
              <a:gd name="T15" fmla="*/ 0 h 93"/>
              <a:gd name="T16" fmla="*/ 100 w 158"/>
              <a:gd name="T17" fmla="*/ 0 h 93"/>
              <a:gd name="T18" fmla="*/ 105 w 158"/>
              <a:gd name="T19" fmla="*/ 2 h 93"/>
              <a:gd name="T20" fmla="*/ 110 w 158"/>
              <a:gd name="T21" fmla="*/ 8 h 93"/>
              <a:gd name="T22" fmla="*/ 117 w 158"/>
              <a:gd name="T23" fmla="*/ 17 h 93"/>
              <a:gd name="T24" fmla="*/ 128 w 158"/>
              <a:gd name="T25" fmla="*/ 29 h 93"/>
              <a:gd name="T26" fmla="*/ 130 w 158"/>
              <a:gd name="T27" fmla="*/ 38 h 93"/>
              <a:gd name="T28" fmla="*/ 129 w 158"/>
              <a:gd name="T29" fmla="*/ 47 h 93"/>
              <a:gd name="T30" fmla="*/ 133 w 158"/>
              <a:gd name="T31" fmla="*/ 56 h 93"/>
              <a:gd name="T32" fmla="*/ 141 w 158"/>
              <a:gd name="T33" fmla="*/ 59 h 93"/>
              <a:gd name="T34" fmla="*/ 149 w 158"/>
              <a:gd name="T35" fmla="*/ 56 h 93"/>
              <a:gd name="T36" fmla="*/ 156 w 158"/>
              <a:gd name="T37" fmla="*/ 60 h 93"/>
              <a:gd name="T38" fmla="*/ 158 w 158"/>
              <a:gd name="T39" fmla="*/ 65 h 93"/>
              <a:gd name="T40" fmla="*/ 150 w 158"/>
              <a:gd name="T41" fmla="*/ 69 h 93"/>
              <a:gd name="T42" fmla="*/ 145 w 158"/>
              <a:gd name="T43" fmla="*/ 67 h 93"/>
              <a:gd name="T44" fmla="*/ 143 w 158"/>
              <a:gd name="T45" fmla="*/ 92 h 93"/>
              <a:gd name="T46" fmla="*/ 133 w 158"/>
              <a:gd name="T47" fmla="*/ 90 h 93"/>
              <a:gd name="T48" fmla="*/ 121 w 158"/>
              <a:gd name="T49" fmla="*/ 83 h 93"/>
              <a:gd name="T50" fmla="*/ 101 w 158"/>
              <a:gd name="T51" fmla="*/ 87 h 93"/>
              <a:gd name="T52" fmla="*/ 94 w 158"/>
              <a:gd name="T53" fmla="*/ 93 h 93"/>
              <a:gd name="T54" fmla="*/ 69 w 158"/>
              <a:gd name="T55" fmla="*/ 91 h 93"/>
              <a:gd name="T56" fmla="*/ 56 w 158"/>
              <a:gd name="T57" fmla="*/ 88 h 93"/>
              <a:gd name="T58" fmla="*/ 50 w 158"/>
              <a:gd name="T59" fmla="*/ 90 h 93"/>
              <a:gd name="T60" fmla="*/ 44 w 158"/>
              <a:gd name="T61" fmla="*/ 81 h 93"/>
              <a:gd name="T62" fmla="*/ 41 w 158"/>
              <a:gd name="T63" fmla="*/ 78 h 93"/>
              <a:gd name="T64" fmla="*/ 45 w 158"/>
              <a:gd name="T65" fmla="*/ 74 h 93"/>
              <a:gd name="T66" fmla="*/ 40 w 158"/>
              <a:gd name="T67" fmla="*/ 72 h 93"/>
              <a:gd name="T68" fmla="*/ 36 w 158"/>
              <a:gd name="T69" fmla="*/ 76 h 93"/>
              <a:gd name="T70" fmla="*/ 25 w 158"/>
              <a:gd name="T71" fmla="*/ 70 h 93"/>
              <a:gd name="T72" fmla="*/ 23 w 158"/>
              <a:gd name="T73" fmla="*/ 62 h 93"/>
              <a:gd name="T74" fmla="*/ 13 w 158"/>
              <a:gd name="T75" fmla="*/ 57 h 93"/>
              <a:gd name="T76" fmla="*/ 10 w 158"/>
              <a:gd name="T77" fmla="*/ 51 h 93"/>
              <a:gd name="T78" fmla="*/ 0 w 158"/>
              <a:gd name="T79" fmla="*/ 43 h 93"/>
              <a:gd name="T80" fmla="*/ 13 w 158"/>
              <a:gd name="T81" fmla="*/ 39 h 93"/>
              <a:gd name="T82" fmla="*/ 22 w 158"/>
              <a:gd name="T83" fmla="*/ 25 h 93"/>
              <a:gd name="T84" fmla="*/ 28 w 158"/>
              <a:gd name="T85" fmla="*/ 11 h 93"/>
              <a:gd name="T86" fmla="*/ 37 w 158"/>
              <a:gd name="T87" fmla="*/ 7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8" h="93">
                <a:moveTo>
                  <a:pt x="37" y="7"/>
                </a:moveTo>
                <a:lnTo>
                  <a:pt x="44" y="3"/>
                </a:lnTo>
                <a:lnTo>
                  <a:pt x="54" y="5"/>
                </a:lnTo>
                <a:lnTo>
                  <a:pt x="64" y="5"/>
                </a:lnTo>
                <a:lnTo>
                  <a:pt x="72" y="10"/>
                </a:lnTo>
                <a:lnTo>
                  <a:pt x="78" y="7"/>
                </a:lnTo>
                <a:lnTo>
                  <a:pt x="89" y="5"/>
                </a:lnTo>
                <a:lnTo>
                  <a:pt x="93" y="0"/>
                </a:lnTo>
                <a:lnTo>
                  <a:pt x="100" y="0"/>
                </a:lnTo>
                <a:lnTo>
                  <a:pt x="105" y="2"/>
                </a:lnTo>
                <a:lnTo>
                  <a:pt x="110" y="8"/>
                </a:lnTo>
                <a:lnTo>
                  <a:pt x="117" y="17"/>
                </a:lnTo>
                <a:lnTo>
                  <a:pt x="128" y="29"/>
                </a:lnTo>
                <a:lnTo>
                  <a:pt x="130" y="38"/>
                </a:lnTo>
                <a:lnTo>
                  <a:pt x="129" y="47"/>
                </a:lnTo>
                <a:lnTo>
                  <a:pt x="133" y="56"/>
                </a:lnTo>
                <a:lnTo>
                  <a:pt x="141" y="59"/>
                </a:lnTo>
                <a:lnTo>
                  <a:pt x="149" y="56"/>
                </a:lnTo>
                <a:lnTo>
                  <a:pt x="156" y="60"/>
                </a:lnTo>
                <a:lnTo>
                  <a:pt x="158" y="65"/>
                </a:lnTo>
                <a:lnTo>
                  <a:pt x="150" y="69"/>
                </a:lnTo>
                <a:lnTo>
                  <a:pt x="145" y="67"/>
                </a:lnTo>
                <a:lnTo>
                  <a:pt x="143" y="92"/>
                </a:lnTo>
                <a:lnTo>
                  <a:pt x="133" y="90"/>
                </a:lnTo>
                <a:lnTo>
                  <a:pt x="121" y="83"/>
                </a:lnTo>
                <a:lnTo>
                  <a:pt x="101" y="87"/>
                </a:lnTo>
                <a:lnTo>
                  <a:pt x="94" y="93"/>
                </a:lnTo>
                <a:lnTo>
                  <a:pt x="69" y="91"/>
                </a:lnTo>
                <a:lnTo>
                  <a:pt x="56" y="88"/>
                </a:lnTo>
                <a:lnTo>
                  <a:pt x="50" y="90"/>
                </a:lnTo>
                <a:lnTo>
                  <a:pt x="44" y="81"/>
                </a:lnTo>
                <a:lnTo>
                  <a:pt x="41" y="78"/>
                </a:lnTo>
                <a:lnTo>
                  <a:pt x="45" y="74"/>
                </a:lnTo>
                <a:lnTo>
                  <a:pt x="40" y="72"/>
                </a:lnTo>
                <a:lnTo>
                  <a:pt x="36" y="76"/>
                </a:lnTo>
                <a:lnTo>
                  <a:pt x="25" y="70"/>
                </a:lnTo>
                <a:lnTo>
                  <a:pt x="23" y="62"/>
                </a:lnTo>
                <a:lnTo>
                  <a:pt x="13" y="57"/>
                </a:lnTo>
                <a:lnTo>
                  <a:pt x="10" y="51"/>
                </a:lnTo>
                <a:lnTo>
                  <a:pt x="0" y="43"/>
                </a:lnTo>
                <a:lnTo>
                  <a:pt x="13" y="39"/>
                </a:lnTo>
                <a:lnTo>
                  <a:pt x="22" y="25"/>
                </a:lnTo>
                <a:lnTo>
                  <a:pt x="28" y="11"/>
                </a:lnTo>
                <a:lnTo>
                  <a:pt x="37" y="7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0" name="Freeform 159">
            <a:extLst>
              <a:ext uri="{FF2B5EF4-FFF2-40B4-BE49-F238E27FC236}">
                <a16:creationId xmlns:a16="http://schemas.microsoft.com/office/drawing/2014/main" id="{93AFE53A-FE7B-4EFA-8AD1-B6C87323E43D}"/>
              </a:ext>
            </a:extLst>
          </p:cNvPr>
          <p:cNvSpPr>
            <a:spLocks/>
          </p:cNvSpPr>
          <p:nvPr/>
        </p:nvSpPr>
        <p:spPr bwMode="auto">
          <a:xfrm>
            <a:off x="9197976" y="2635251"/>
            <a:ext cx="238125" cy="269875"/>
          </a:xfrm>
          <a:custGeom>
            <a:avLst/>
            <a:gdLst>
              <a:gd name="T0" fmla="*/ 81 w 150"/>
              <a:gd name="T1" fmla="*/ 73 h 170"/>
              <a:gd name="T2" fmla="*/ 126 w 150"/>
              <a:gd name="T3" fmla="*/ 109 h 170"/>
              <a:gd name="T4" fmla="*/ 97 w 150"/>
              <a:gd name="T5" fmla="*/ 102 h 170"/>
              <a:gd name="T6" fmla="*/ 109 w 150"/>
              <a:gd name="T7" fmla="*/ 131 h 170"/>
              <a:gd name="T8" fmla="*/ 140 w 150"/>
              <a:gd name="T9" fmla="*/ 152 h 170"/>
              <a:gd name="T10" fmla="*/ 150 w 150"/>
              <a:gd name="T11" fmla="*/ 166 h 170"/>
              <a:gd name="T12" fmla="*/ 129 w 150"/>
              <a:gd name="T13" fmla="*/ 154 h 170"/>
              <a:gd name="T14" fmla="*/ 129 w 150"/>
              <a:gd name="T15" fmla="*/ 170 h 170"/>
              <a:gd name="T16" fmla="*/ 114 w 150"/>
              <a:gd name="T17" fmla="*/ 153 h 170"/>
              <a:gd name="T18" fmla="*/ 101 w 150"/>
              <a:gd name="T19" fmla="*/ 133 h 170"/>
              <a:gd name="T20" fmla="*/ 83 w 150"/>
              <a:gd name="T21" fmla="*/ 111 h 170"/>
              <a:gd name="T22" fmla="*/ 76 w 150"/>
              <a:gd name="T23" fmla="*/ 96 h 170"/>
              <a:gd name="T24" fmla="*/ 55 w 150"/>
              <a:gd name="T25" fmla="*/ 69 h 170"/>
              <a:gd name="T26" fmla="*/ 29 w 150"/>
              <a:gd name="T27" fmla="*/ 49 h 170"/>
              <a:gd name="T28" fmla="*/ 8 w 150"/>
              <a:gd name="T29" fmla="*/ 22 h 170"/>
              <a:gd name="T30" fmla="*/ 14 w 150"/>
              <a:gd name="T31" fmla="*/ 12 h 170"/>
              <a:gd name="T32" fmla="*/ 0 w 150"/>
              <a:gd name="T33" fmla="*/ 3 h 170"/>
              <a:gd name="T34" fmla="*/ 4 w 150"/>
              <a:gd name="T35" fmla="*/ 0 h 170"/>
              <a:gd name="T36" fmla="*/ 20 w 150"/>
              <a:gd name="T37" fmla="*/ 14 h 170"/>
              <a:gd name="T38" fmla="*/ 42 w 150"/>
              <a:gd name="T39" fmla="*/ 33 h 170"/>
              <a:gd name="T40" fmla="*/ 58 w 150"/>
              <a:gd name="T41" fmla="*/ 53 h 170"/>
              <a:gd name="T42" fmla="*/ 81 w 150"/>
              <a:gd name="T43" fmla="*/ 73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0" h="170">
                <a:moveTo>
                  <a:pt x="81" y="73"/>
                </a:moveTo>
                <a:lnTo>
                  <a:pt x="126" y="109"/>
                </a:lnTo>
                <a:lnTo>
                  <a:pt x="97" y="102"/>
                </a:lnTo>
                <a:lnTo>
                  <a:pt x="109" y="131"/>
                </a:lnTo>
                <a:lnTo>
                  <a:pt x="140" y="152"/>
                </a:lnTo>
                <a:lnTo>
                  <a:pt x="150" y="166"/>
                </a:lnTo>
                <a:lnTo>
                  <a:pt x="129" y="154"/>
                </a:lnTo>
                <a:lnTo>
                  <a:pt x="129" y="170"/>
                </a:lnTo>
                <a:lnTo>
                  <a:pt x="114" y="153"/>
                </a:lnTo>
                <a:lnTo>
                  <a:pt x="101" y="133"/>
                </a:lnTo>
                <a:lnTo>
                  <a:pt x="83" y="111"/>
                </a:lnTo>
                <a:lnTo>
                  <a:pt x="76" y="96"/>
                </a:lnTo>
                <a:lnTo>
                  <a:pt x="55" y="69"/>
                </a:lnTo>
                <a:lnTo>
                  <a:pt x="29" y="49"/>
                </a:lnTo>
                <a:lnTo>
                  <a:pt x="8" y="22"/>
                </a:lnTo>
                <a:lnTo>
                  <a:pt x="14" y="12"/>
                </a:lnTo>
                <a:lnTo>
                  <a:pt x="0" y="3"/>
                </a:lnTo>
                <a:lnTo>
                  <a:pt x="4" y="0"/>
                </a:lnTo>
                <a:lnTo>
                  <a:pt x="20" y="14"/>
                </a:lnTo>
                <a:lnTo>
                  <a:pt x="42" y="33"/>
                </a:lnTo>
                <a:lnTo>
                  <a:pt x="58" y="53"/>
                </a:lnTo>
                <a:lnTo>
                  <a:pt x="81" y="73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" name="Freeform 160">
            <a:extLst>
              <a:ext uri="{FF2B5EF4-FFF2-40B4-BE49-F238E27FC236}">
                <a16:creationId xmlns:a16="http://schemas.microsoft.com/office/drawing/2014/main" id="{2C76C8DA-190E-4723-BEFB-2630A1CD06D1}"/>
              </a:ext>
            </a:extLst>
          </p:cNvPr>
          <p:cNvSpPr>
            <a:spLocks/>
          </p:cNvSpPr>
          <p:nvPr/>
        </p:nvSpPr>
        <p:spPr bwMode="auto">
          <a:xfrm>
            <a:off x="6188075" y="2609850"/>
            <a:ext cx="76200" cy="26988"/>
          </a:xfrm>
          <a:custGeom>
            <a:avLst/>
            <a:gdLst>
              <a:gd name="T0" fmla="*/ 48 w 48"/>
              <a:gd name="T1" fmla="*/ 17 h 17"/>
              <a:gd name="T2" fmla="*/ 19 w 48"/>
              <a:gd name="T3" fmla="*/ 17 h 17"/>
              <a:gd name="T4" fmla="*/ 0 w 48"/>
              <a:gd name="T5" fmla="*/ 15 h 17"/>
              <a:gd name="T6" fmla="*/ 2 w 48"/>
              <a:gd name="T7" fmla="*/ 6 h 17"/>
              <a:gd name="T8" fmla="*/ 23 w 48"/>
              <a:gd name="T9" fmla="*/ 0 h 17"/>
              <a:gd name="T10" fmla="*/ 39 w 48"/>
              <a:gd name="T11" fmla="*/ 4 h 17"/>
              <a:gd name="T12" fmla="*/ 47 w 48"/>
              <a:gd name="T13" fmla="*/ 7 h 17"/>
              <a:gd name="T14" fmla="*/ 46 w 48"/>
              <a:gd name="T15" fmla="*/ 12 h 17"/>
              <a:gd name="T16" fmla="*/ 48 w 48"/>
              <a:gd name="T17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" h="17">
                <a:moveTo>
                  <a:pt x="48" y="17"/>
                </a:moveTo>
                <a:lnTo>
                  <a:pt x="19" y="17"/>
                </a:lnTo>
                <a:lnTo>
                  <a:pt x="0" y="15"/>
                </a:lnTo>
                <a:lnTo>
                  <a:pt x="2" y="6"/>
                </a:lnTo>
                <a:lnTo>
                  <a:pt x="23" y="0"/>
                </a:lnTo>
                <a:lnTo>
                  <a:pt x="39" y="4"/>
                </a:lnTo>
                <a:lnTo>
                  <a:pt x="47" y="7"/>
                </a:lnTo>
                <a:lnTo>
                  <a:pt x="46" y="12"/>
                </a:lnTo>
                <a:lnTo>
                  <a:pt x="48" y="17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4" name="Freeform 161">
            <a:extLst>
              <a:ext uri="{FF2B5EF4-FFF2-40B4-BE49-F238E27FC236}">
                <a16:creationId xmlns:a16="http://schemas.microsoft.com/office/drawing/2014/main" id="{E8EB6334-DC47-49F1-A73A-C5B912161EFA}"/>
              </a:ext>
            </a:extLst>
          </p:cNvPr>
          <p:cNvSpPr>
            <a:spLocks/>
          </p:cNvSpPr>
          <p:nvPr/>
        </p:nvSpPr>
        <p:spPr bwMode="auto">
          <a:xfrm>
            <a:off x="8504238" y="2066926"/>
            <a:ext cx="80963" cy="17463"/>
          </a:xfrm>
          <a:custGeom>
            <a:avLst/>
            <a:gdLst>
              <a:gd name="T0" fmla="*/ 51 w 51"/>
              <a:gd name="T1" fmla="*/ 10 h 11"/>
              <a:gd name="T2" fmla="*/ 32 w 51"/>
              <a:gd name="T3" fmla="*/ 11 h 11"/>
              <a:gd name="T4" fmla="*/ 3 w 51"/>
              <a:gd name="T5" fmla="*/ 9 h 11"/>
              <a:gd name="T6" fmla="*/ 0 w 51"/>
              <a:gd name="T7" fmla="*/ 8 h 11"/>
              <a:gd name="T8" fmla="*/ 2 w 51"/>
              <a:gd name="T9" fmla="*/ 2 h 11"/>
              <a:gd name="T10" fmla="*/ 15 w 51"/>
              <a:gd name="T11" fmla="*/ 0 h 11"/>
              <a:gd name="T12" fmla="*/ 43 w 51"/>
              <a:gd name="T13" fmla="*/ 6 h 11"/>
              <a:gd name="T14" fmla="*/ 51 w 51"/>
              <a:gd name="T15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" h="11">
                <a:moveTo>
                  <a:pt x="51" y="10"/>
                </a:moveTo>
                <a:lnTo>
                  <a:pt x="32" y="11"/>
                </a:lnTo>
                <a:lnTo>
                  <a:pt x="3" y="9"/>
                </a:lnTo>
                <a:lnTo>
                  <a:pt x="0" y="8"/>
                </a:lnTo>
                <a:lnTo>
                  <a:pt x="2" y="2"/>
                </a:lnTo>
                <a:lnTo>
                  <a:pt x="15" y="0"/>
                </a:lnTo>
                <a:lnTo>
                  <a:pt x="43" y="6"/>
                </a:lnTo>
                <a:lnTo>
                  <a:pt x="51" y="1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6" name="Freeform 162">
            <a:extLst>
              <a:ext uri="{FF2B5EF4-FFF2-40B4-BE49-F238E27FC236}">
                <a16:creationId xmlns:a16="http://schemas.microsoft.com/office/drawing/2014/main" id="{B2DAB878-C1F5-4ED1-B3FE-6F62DF0A4D89}"/>
              </a:ext>
            </a:extLst>
          </p:cNvPr>
          <p:cNvSpPr>
            <a:spLocks/>
          </p:cNvSpPr>
          <p:nvPr/>
        </p:nvSpPr>
        <p:spPr bwMode="auto">
          <a:xfrm>
            <a:off x="8548687" y="2025650"/>
            <a:ext cx="101600" cy="20638"/>
          </a:xfrm>
          <a:custGeom>
            <a:avLst/>
            <a:gdLst>
              <a:gd name="T0" fmla="*/ 64 w 64"/>
              <a:gd name="T1" fmla="*/ 7 h 13"/>
              <a:gd name="T2" fmla="*/ 60 w 64"/>
              <a:gd name="T3" fmla="*/ 13 h 13"/>
              <a:gd name="T4" fmla="*/ 38 w 64"/>
              <a:gd name="T5" fmla="*/ 11 h 13"/>
              <a:gd name="T6" fmla="*/ 5 w 64"/>
              <a:gd name="T7" fmla="*/ 5 h 13"/>
              <a:gd name="T8" fmla="*/ 0 w 64"/>
              <a:gd name="T9" fmla="*/ 0 h 13"/>
              <a:gd name="T10" fmla="*/ 27 w 64"/>
              <a:gd name="T11" fmla="*/ 2 h 13"/>
              <a:gd name="T12" fmla="*/ 64 w 64"/>
              <a:gd name="T13" fmla="*/ 7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13">
                <a:moveTo>
                  <a:pt x="64" y="7"/>
                </a:moveTo>
                <a:lnTo>
                  <a:pt x="60" y="13"/>
                </a:lnTo>
                <a:lnTo>
                  <a:pt x="38" y="11"/>
                </a:lnTo>
                <a:lnTo>
                  <a:pt x="5" y="5"/>
                </a:lnTo>
                <a:lnTo>
                  <a:pt x="0" y="0"/>
                </a:lnTo>
                <a:lnTo>
                  <a:pt x="27" y="2"/>
                </a:lnTo>
                <a:lnTo>
                  <a:pt x="64" y="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8" name="Freeform 163">
            <a:extLst>
              <a:ext uri="{FF2B5EF4-FFF2-40B4-BE49-F238E27FC236}">
                <a16:creationId xmlns:a16="http://schemas.microsoft.com/office/drawing/2014/main" id="{A27D002F-E7F3-4733-B990-003D805EA6F1}"/>
              </a:ext>
            </a:extLst>
          </p:cNvPr>
          <p:cNvSpPr>
            <a:spLocks/>
          </p:cNvSpPr>
          <p:nvPr/>
        </p:nvSpPr>
        <p:spPr bwMode="auto">
          <a:xfrm>
            <a:off x="8359776" y="2009775"/>
            <a:ext cx="176213" cy="38100"/>
          </a:xfrm>
          <a:custGeom>
            <a:avLst/>
            <a:gdLst>
              <a:gd name="T0" fmla="*/ 102 w 111"/>
              <a:gd name="T1" fmla="*/ 9 h 24"/>
              <a:gd name="T2" fmla="*/ 111 w 111"/>
              <a:gd name="T3" fmla="*/ 21 h 24"/>
              <a:gd name="T4" fmla="*/ 64 w 111"/>
              <a:gd name="T5" fmla="*/ 20 h 24"/>
              <a:gd name="T6" fmla="*/ 50 w 111"/>
              <a:gd name="T7" fmla="*/ 24 h 24"/>
              <a:gd name="T8" fmla="*/ 10 w 111"/>
              <a:gd name="T9" fmla="*/ 14 h 24"/>
              <a:gd name="T10" fmla="*/ 0 w 111"/>
              <a:gd name="T11" fmla="*/ 3 h 24"/>
              <a:gd name="T12" fmla="*/ 12 w 111"/>
              <a:gd name="T13" fmla="*/ 0 h 24"/>
              <a:gd name="T14" fmla="*/ 45 w 111"/>
              <a:gd name="T15" fmla="*/ 1 h 24"/>
              <a:gd name="T16" fmla="*/ 102 w 111"/>
              <a:gd name="T17" fmla="*/ 9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24">
                <a:moveTo>
                  <a:pt x="102" y="9"/>
                </a:moveTo>
                <a:lnTo>
                  <a:pt x="111" y="21"/>
                </a:lnTo>
                <a:lnTo>
                  <a:pt x="64" y="20"/>
                </a:lnTo>
                <a:lnTo>
                  <a:pt x="50" y="24"/>
                </a:lnTo>
                <a:lnTo>
                  <a:pt x="10" y="14"/>
                </a:lnTo>
                <a:lnTo>
                  <a:pt x="0" y="3"/>
                </a:lnTo>
                <a:lnTo>
                  <a:pt x="12" y="0"/>
                </a:lnTo>
                <a:lnTo>
                  <a:pt x="45" y="1"/>
                </a:lnTo>
                <a:lnTo>
                  <a:pt x="102" y="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30" name="Freeform 164">
            <a:extLst>
              <a:ext uri="{FF2B5EF4-FFF2-40B4-BE49-F238E27FC236}">
                <a16:creationId xmlns:a16="http://schemas.microsoft.com/office/drawing/2014/main" id="{A0D669EB-223A-4D38-8D36-7E396CA7841B}"/>
              </a:ext>
            </a:extLst>
          </p:cNvPr>
          <p:cNvSpPr>
            <a:spLocks/>
          </p:cNvSpPr>
          <p:nvPr/>
        </p:nvSpPr>
        <p:spPr bwMode="auto">
          <a:xfrm>
            <a:off x="6754812" y="1990725"/>
            <a:ext cx="268288" cy="160338"/>
          </a:xfrm>
          <a:custGeom>
            <a:avLst/>
            <a:gdLst>
              <a:gd name="T0" fmla="*/ 90 w 169"/>
              <a:gd name="T1" fmla="*/ 100 h 101"/>
              <a:gd name="T2" fmla="*/ 83 w 169"/>
              <a:gd name="T3" fmla="*/ 101 h 101"/>
              <a:gd name="T4" fmla="*/ 39 w 169"/>
              <a:gd name="T5" fmla="*/ 99 h 101"/>
              <a:gd name="T6" fmla="*/ 32 w 169"/>
              <a:gd name="T7" fmla="*/ 92 h 101"/>
              <a:gd name="T8" fmla="*/ 6 w 169"/>
              <a:gd name="T9" fmla="*/ 87 h 101"/>
              <a:gd name="T10" fmla="*/ 0 w 169"/>
              <a:gd name="T11" fmla="*/ 78 h 101"/>
              <a:gd name="T12" fmla="*/ 11 w 169"/>
              <a:gd name="T13" fmla="*/ 75 h 101"/>
              <a:gd name="T14" fmla="*/ 5 w 169"/>
              <a:gd name="T15" fmla="*/ 66 h 101"/>
              <a:gd name="T16" fmla="*/ 23 w 169"/>
              <a:gd name="T17" fmla="*/ 52 h 101"/>
              <a:gd name="T18" fmla="*/ 10 w 169"/>
              <a:gd name="T19" fmla="*/ 50 h 101"/>
              <a:gd name="T20" fmla="*/ 32 w 169"/>
              <a:gd name="T21" fmla="*/ 36 h 101"/>
              <a:gd name="T22" fmla="*/ 24 w 169"/>
              <a:gd name="T23" fmla="*/ 29 h 101"/>
              <a:gd name="T24" fmla="*/ 46 w 169"/>
              <a:gd name="T25" fmla="*/ 20 h 101"/>
              <a:gd name="T26" fmla="*/ 80 w 169"/>
              <a:gd name="T27" fmla="*/ 10 h 101"/>
              <a:gd name="T28" fmla="*/ 118 w 169"/>
              <a:gd name="T29" fmla="*/ 8 h 101"/>
              <a:gd name="T30" fmla="*/ 134 w 169"/>
              <a:gd name="T31" fmla="*/ 2 h 101"/>
              <a:gd name="T32" fmla="*/ 156 w 169"/>
              <a:gd name="T33" fmla="*/ 0 h 101"/>
              <a:gd name="T34" fmla="*/ 169 w 169"/>
              <a:gd name="T35" fmla="*/ 6 h 101"/>
              <a:gd name="T36" fmla="*/ 165 w 169"/>
              <a:gd name="T37" fmla="*/ 11 h 101"/>
              <a:gd name="T38" fmla="*/ 127 w 169"/>
              <a:gd name="T39" fmla="*/ 18 h 101"/>
              <a:gd name="T40" fmla="*/ 95 w 169"/>
              <a:gd name="T41" fmla="*/ 26 h 101"/>
              <a:gd name="T42" fmla="*/ 67 w 169"/>
              <a:gd name="T43" fmla="*/ 41 h 101"/>
              <a:gd name="T44" fmla="*/ 58 w 169"/>
              <a:gd name="T45" fmla="*/ 56 h 101"/>
              <a:gd name="T46" fmla="*/ 47 w 169"/>
              <a:gd name="T47" fmla="*/ 72 h 101"/>
              <a:gd name="T48" fmla="*/ 57 w 169"/>
              <a:gd name="T49" fmla="*/ 86 h 101"/>
              <a:gd name="T50" fmla="*/ 90 w 169"/>
              <a:gd name="T51" fmla="*/ 100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9" h="101">
                <a:moveTo>
                  <a:pt x="90" y="100"/>
                </a:moveTo>
                <a:lnTo>
                  <a:pt x="83" y="101"/>
                </a:lnTo>
                <a:lnTo>
                  <a:pt x="39" y="99"/>
                </a:lnTo>
                <a:lnTo>
                  <a:pt x="32" y="92"/>
                </a:lnTo>
                <a:lnTo>
                  <a:pt x="6" y="87"/>
                </a:lnTo>
                <a:lnTo>
                  <a:pt x="0" y="78"/>
                </a:lnTo>
                <a:lnTo>
                  <a:pt x="11" y="75"/>
                </a:lnTo>
                <a:lnTo>
                  <a:pt x="5" y="66"/>
                </a:lnTo>
                <a:lnTo>
                  <a:pt x="23" y="52"/>
                </a:lnTo>
                <a:lnTo>
                  <a:pt x="10" y="50"/>
                </a:lnTo>
                <a:lnTo>
                  <a:pt x="32" y="36"/>
                </a:lnTo>
                <a:lnTo>
                  <a:pt x="24" y="29"/>
                </a:lnTo>
                <a:lnTo>
                  <a:pt x="46" y="20"/>
                </a:lnTo>
                <a:lnTo>
                  <a:pt x="80" y="10"/>
                </a:lnTo>
                <a:lnTo>
                  <a:pt x="118" y="8"/>
                </a:lnTo>
                <a:lnTo>
                  <a:pt x="134" y="2"/>
                </a:lnTo>
                <a:lnTo>
                  <a:pt x="156" y="0"/>
                </a:lnTo>
                <a:lnTo>
                  <a:pt x="169" y="6"/>
                </a:lnTo>
                <a:lnTo>
                  <a:pt x="165" y="11"/>
                </a:lnTo>
                <a:lnTo>
                  <a:pt x="127" y="18"/>
                </a:lnTo>
                <a:lnTo>
                  <a:pt x="95" y="26"/>
                </a:lnTo>
                <a:lnTo>
                  <a:pt x="67" y="41"/>
                </a:lnTo>
                <a:lnTo>
                  <a:pt x="58" y="56"/>
                </a:lnTo>
                <a:lnTo>
                  <a:pt x="47" y="72"/>
                </a:lnTo>
                <a:lnTo>
                  <a:pt x="57" y="86"/>
                </a:lnTo>
                <a:lnTo>
                  <a:pt x="90" y="10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32" name="Freeform 165">
            <a:extLst>
              <a:ext uri="{FF2B5EF4-FFF2-40B4-BE49-F238E27FC236}">
                <a16:creationId xmlns:a16="http://schemas.microsoft.com/office/drawing/2014/main" id="{83B6CD1A-33FA-4909-8F01-9987617ED62F}"/>
              </a:ext>
            </a:extLst>
          </p:cNvPr>
          <p:cNvSpPr>
            <a:spLocks/>
          </p:cNvSpPr>
          <p:nvPr/>
        </p:nvSpPr>
        <p:spPr bwMode="auto">
          <a:xfrm>
            <a:off x="7567613" y="1935162"/>
            <a:ext cx="98425" cy="33338"/>
          </a:xfrm>
          <a:custGeom>
            <a:avLst/>
            <a:gdLst>
              <a:gd name="T0" fmla="*/ 62 w 62"/>
              <a:gd name="T1" fmla="*/ 15 h 21"/>
              <a:gd name="T2" fmla="*/ 2 w 62"/>
              <a:gd name="T3" fmla="*/ 21 h 21"/>
              <a:gd name="T4" fmla="*/ 0 w 62"/>
              <a:gd name="T5" fmla="*/ 2 h 21"/>
              <a:gd name="T6" fmla="*/ 8 w 62"/>
              <a:gd name="T7" fmla="*/ 0 h 21"/>
              <a:gd name="T8" fmla="*/ 18 w 62"/>
              <a:gd name="T9" fmla="*/ 1 h 21"/>
              <a:gd name="T10" fmla="*/ 58 w 62"/>
              <a:gd name="T11" fmla="*/ 9 h 21"/>
              <a:gd name="T12" fmla="*/ 62 w 62"/>
              <a:gd name="T13" fmla="*/ 15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" h="21">
                <a:moveTo>
                  <a:pt x="62" y="15"/>
                </a:moveTo>
                <a:lnTo>
                  <a:pt x="2" y="21"/>
                </a:lnTo>
                <a:lnTo>
                  <a:pt x="0" y="2"/>
                </a:lnTo>
                <a:lnTo>
                  <a:pt x="8" y="0"/>
                </a:lnTo>
                <a:lnTo>
                  <a:pt x="18" y="1"/>
                </a:lnTo>
                <a:lnTo>
                  <a:pt x="58" y="9"/>
                </a:lnTo>
                <a:lnTo>
                  <a:pt x="62" y="1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34" name="Freeform 166">
            <a:extLst>
              <a:ext uri="{FF2B5EF4-FFF2-40B4-BE49-F238E27FC236}">
                <a16:creationId xmlns:a16="http://schemas.microsoft.com/office/drawing/2014/main" id="{853B800D-3193-42E8-9B62-C6C5DCEB58A1}"/>
              </a:ext>
            </a:extLst>
          </p:cNvPr>
          <p:cNvSpPr>
            <a:spLocks/>
          </p:cNvSpPr>
          <p:nvPr/>
        </p:nvSpPr>
        <p:spPr bwMode="auto">
          <a:xfrm>
            <a:off x="6513513" y="1901825"/>
            <a:ext cx="119063" cy="19050"/>
          </a:xfrm>
          <a:custGeom>
            <a:avLst/>
            <a:gdLst>
              <a:gd name="T0" fmla="*/ 72 w 75"/>
              <a:gd name="T1" fmla="*/ 5 h 12"/>
              <a:gd name="T2" fmla="*/ 58 w 75"/>
              <a:gd name="T3" fmla="*/ 7 h 12"/>
              <a:gd name="T4" fmla="*/ 48 w 75"/>
              <a:gd name="T5" fmla="*/ 8 h 12"/>
              <a:gd name="T6" fmla="*/ 48 w 75"/>
              <a:gd name="T7" fmla="*/ 10 h 12"/>
              <a:gd name="T8" fmla="*/ 36 w 75"/>
              <a:gd name="T9" fmla="*/ 12 h 12"/>
              <a:gd name="T10" fmla="*/ 22 w 75"/>
              <a:gd name="T11" fmla="*/ 9 h 12"/>
              <a:gd name="T12" fmla="*/ 26 w 75"/>
              <a:gd name="T13" fmla="*/ 5 h 12"/>
              <a:gd name="T14" fmla="*/ 0 w 75"/>
              <a:gd name="T15" fmla="*/ 5 h 12"/>
              <a:gd name="T16" fmla="*/ 21 w 75"/>
              <a:gd name="T17" fmla="*/ 2 h 12"/>
              <a:gd name="T18" fmla="*/ 38 w 75"/>
              <a:gd name="T19" fmla="*/ 2 h 12"/>
              <a:gd name="T20" fmla="*/ 43 w 75"/>
              <a:gd name="T21" fmla="*/ 5 h 12"/>
              <a:gd name="T22" fmla="*/ 47 w 75"/>
              <a:gd name="T23" fmla="*/ 2 h 12"/>
              <a:gd name="T24" fmla="*/ 56 w 75"/>
              <a:gd name="T25" fmla="*/ 0 h 12"/>
              <a:gd name="T26" fmla="*/ 75 w 75"/>
              <a:gd name="T27" fmla="*/ 3 h 12"/>
              <a:gd name="T28" fmla="*/ 72 w 75"/>
              <a:gd name="T29" fmla="*/ 5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" h="12">
                <a:moveTo>
                  <a:pt x="72" y="5"/>
                </a:moveTo>
                <a:lnTo>
                  <a:pt x="58" y="7"/>
                </a:lnTo>
                <a:lnTo>
                  <a:pt x="48" y="8"/>
                </a:lnTo>
                <a:lnTo>
                  <a:pt x="48" y="10"/>
                </a:lnTo>
                <a:lnTo>
                  <a:pt x="36" y="12"/>
                </a:lnTo>
                <a:lnTo>
                  <a:pt x="22" y="9"/>
                </a:lnTo>
                <a:lnTo>
                  <a:pt x="26" y="5"/>
                </a:lnTo>
                <a:lnTo>
                  <a:pt x="0" y="5"/>
                </a:lnTo>
                <a:lnTo>
                  <a:pt x="21" y="2"/>
                </a:lnTo>
                <a:lnTo>
                  <a:pt x="38" y="2"/>
                </a:lnTo>
                <a:lnTo>
                  <a:pt x="43" y="5"/>
                </a:lnTo>
                <a:lnTo>
                  <a:pt x="47" y="2"/>
                </a:lnTo>
                <a:lnTo>
                  <a:pt x="56" y="0"/>
                </a:lnTo>
                <a:lnTo>
                  <a:pt x="75" y="3"/>
                </a:lnTo>
                <a:lnTo>
                  <a:pt x="72" y="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36" name="Freeform 167">
            <a:extLst>
              <a:ext uri="{FF2B5EF4-FFF2-40B4-BE49-F238E27FC236}">
                <a16:creationId xmlns:a16="http://schemas.microsoft.com/office/drawing/2014/main" id="{D074B0D2-D73A-4908-A36F-466919199521}"/>
              </a:ext>
            </a:extLst>
          </p:cNvPr>
          <p:cNvSpPr>
            <a:spLocks/>
          </p:cNvSpPr>
          <p:nvPr/>
        </p:nvSpPr>
        <p:spPr bwMode="auto">
          <a:xfrm>
            <a:off x="7354887" y="1895476"/>
            <a:ext cx="198438" cy="53975"/>
          </a:xfrm>
          <a:custGeom>
            <a:avLst/>
            <a:gdLst>
              <a:gd name="T0" fmla="*/ 125 w 125"/>
              <a:gd name="T1" fmla="*/ 32 h 34"/>
              <a:gd name="T2" fmla="*/ 102 w 125"/>
              <a:gd name="T3" fmla="*/ 34 h 34"/>
              <a:gd name="T4" fmla="*/ 65 w 125"/>
              <a:gd name="T5" fmla="*/ 30 h 34"/>
              <a:gd name="T6" fmla="*/ 39 w 125"/>
              <a:gd name="T7" fmla="*/ 24 h 34"/>
              <a:gd name="T8" fmla="*/ 19 w 125"/>
              <a:gd name="T9" fmla="*/ 15 h 34"/>
              <a:gd name="T10" fmla="*/ 0 w 125"/>
              <a:gd name="T11" fmla="*/ 12 h 34"/>
              <a:gd name="T12" fmla="*/ 19 w 125"/>
              <a:gd name="T13" fmla="*/ 3 h 34"/>
              <a:gd name="T14" fmla="*/ 39 w 125"/>
              <a:gd name="T15" fmla="*/ 0 h 34"/>
              <a:gd name="T16" fmla="*/ 70 w 125"/>
              <a:gd name="T17" fmla="*/ 7 h 34"/>
              <a:gd name="T18" fmla="*/ 113 w 125"/>
              <a:gd name="T19" fmla="*/ 19 h 34"/>
              <a:gd name="T20" fmla="*/ 125 w 125"/>
              <a:gd name="T21" fmla="*/ 32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5" h="34">
                <a:moveTo>
                  <a:pt x="125" y="32"/>
                </a:moveTo>
                <a:lnTo>
                  <a:pt x="102" y="34"/>
                </a:lnTo>
                <a:lnTo>
                  <a:pt x="65" y="30"/>
                </a:lnTo>
                <a:lnTo>
                  <a:pt x="39" y="24"/>
                </a:lnTo>
                <a:lnTo>
                  <a:pt x="19" y="15"/>
                </a:lnTo>
                <a:lnTo>
                  <a:pt x="0" y="12"/>
                </a:lnTo>
                <a:lnTo>
                  <a:pt x="19" y="3"/>
                </a:lnTo>
                <a:lnTo>
                  <a:pt x="39" y="0"/>
                </a:lnTo>
                <a:lnTo>
                  <a:pt x="70" y="7"/>
                </a:lnTo>
                <a:lnTo>
                  <a:pt x="113" y="19"/>
                </a:lnTo>
                <a:lnTo>
                  <a:pt x="125" y="3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38" name="Freeform 168">
            <a:extLst>
              <a:ext uri="{FF2B5EF4-FFF2-40B4-BE49-F238E27FC236}">
                <a16:creationId xmlns:a16="http://schemas.microsoft.com/office/drawing/2014/main" id="{4E0F787B-C63F-428A-B89E-B306062E920C}"/>
              </a:ext>
            </a:extLst>
          </p:cNvPr>
          <p:cNvSpPr>
            <a:spLocks/>
          </p:cNvSpPr>
          <p:nvPr/>
        </p:nvSpPr>
        <p:spPr bwMode="auto">
          <a:xfrm>
            <a:off x="6553200" y="4454525"/>
            <a:ext cx="52388" cy="58738"/>
          </a:xfrm>
          <a:custGeom>
            <a:avLst/>
            <a:gdLst>
              <a:gd name="T0" fmla="*/ 25 w 33"/>
              <a:gd name="T1" fmla="*/ 0 h 37"/>
              <a:gd name="T2" fmla="*/ 33 w 33"/>
              <a:gd name="T3" fmla="*/ 12 h 37"/>
              <a:gd name="T4" fmla="*/ 31 w 33"/>
              <a:gd name="T5" fmla="*/ 24 h 37"/>
              <a:gd name="T6" fmla="*/ 26 w 33"/>
              <a:gd name="T7" fmla="*/ 27 h 37"/>
              <a:gd name="T8" fmla="*/ 16 w 33"/>
              <a:gd name="T9" fmla="*/ 25 h 37"/>
              <a:gd name="T10" fmla="*/ 11 w 33"/>
              <a:gd name="T11" fmla="*/ 37 h 37"/>
              <a:gd name="T12" fmla="*/ 0 w 33"/>
              <a:gd name="T13" fmla="*/ 35 h 37"/>
              <a:gd name="T14" fmla="*/ 1 w 33"/>
              <a:gd name="T15" fmla="*/ 24 h 37"/>
              <a:gd name="T16" fmla="*/ 4 w 33"/>
              <a:gd name="T17" fmla="*/ 22 h 37"/>
              <a:gd name="T18" fmla="*/ 4 w 33"/>
              <a:gd name="T19" fmla="*/ 10 h 37"/>
              <a:gd name="T20" fmla="*/ 10 w 33"/>
              <a:gd name="T21" fmla="*/ 4 h 37"/>
              <a:gd name="T22" fmla="*/ 14 w 33"/>
              <a:gd name="T23" fmla="*/ 6 h 37"/>
              <a:gd name="T24" fmla="*/ 25 w 33"/>
              <a:gd name="T25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7">
                <a:moveTo>
                  <a:pt x="25" y="0"/>
                </a:moveTo>
                <a:lnTo>
                  <a:pt x="33" y="12"/>
                </a:lnTo>
                <a:lnTo>
                  <a:pt x="31" y="24"/>
                </a:lnTo>
                <a:lnTo>
                  <a:pt x="26" y="27"/>
                </a:lnTo>
                <a:lnTo>
                  <a:pt x="16" y="25"/>
                </a:lnTo>
                <a:lnTo>
                  <a:pt x="11" y="37"/>
                </a:lnTo>
                <a:lnTo>
                  <a:pt x="0" y="35"/>
                </a:lnTo>
                <a:lnTo>
                  <a:pt x="1" y="24"/>
                </a:lnTo>
                <a:lnTo>
                  <a:pt x="4" y="22"/>
                </a:lnTo>
                <a:lnTo>
                  <a:pt x="4" y="10"/>
                </a:lnTo>
                <a:lnTo>
                  <a:pt x="10" y="4"/>
                </a:lnTo>
                <a:lnTo>
                  <a:pt x="14" y="6"/>
                </a:lnTo>
                <a:lnTo>
                  <a:pt x="25" y="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40" name="Freeform 169">
            <a:extLst>
              <a:ext uri="{FF2B5EF4-FFF2-40B4-BE49-F238E27FC236}">
                <a16:creationId xmlns:a16="http://schemas.microsoft.com/office/drawing/2014/main" id="{F55AEE68-449F-4C4B-8062-BDD48A04963A}"/>
              </a:ext>
            </a:extLst>
          </p:cNvPr>
          <p:cNvSpPr>
            <a:spLocks/>
          </p:cNvSpPr>
          <p:nvPr/>
        </p:nvSpPr>
        <p:spPr bwMode="auto">
          <a:xfrm>
            <a:off x="5218113" y="3505201"/>
            <a:ext cx="244475" cy="219075"/>
          </a:xfrm>
          <a:custGeom>
            <a:avLst/>
            <a:gdLst>
              <a:gd name="T0" fmla="*/ 151 w 154"/>
              <a:gd name="T1" fmla="*/ 11 h 138"/>
              <a:gd name="T2" fmla="*/ 151 w 154"/>
              <a:gd name="T3" fmla="*/ 0 h 138"/>
              <a:gd name="T4" fmla="*/ 154 w 154"/>
              <a:gd name="T5" fmla="*/ 0 h 138"/>
              <a:gd name="T6" fmla="*/ 154 w 154"/>
              <a:gd name="T7" fmla="*/ 1 h 138"/>
              <a:gd name="T8" fmla="*/ 153 w 154"/>
              <a:gd name="T9" fmla="*/ 5 h 138"/>
              <a:gd name="T10" fmla="*/ 153 w 154"/>
              <a:gd name="T11" fmla="*/ 37 h 138"/>
              <a:gd name="T12" fmla="*/ 94 w 154"/>
              <a:gd name="T13" fmla="*/ 36 h 138"/>
              <a:gd name="T14" fmla="*/ 93 w 154"/>
              <a:gd name="T15" fmla="*/ 89 h 138"/>
              <a:gd name="T16" fmla="*/ 77 w 154"/>
              <a:gd name="T17" fmla="*/ 91 h 138"/>
              <a:gd name="T18" fmla="*/ 72 w 154"/>
              <a:gd name="T19" fmla="*/ 101 h 138"/>
              <a:gd name="T20" fmla="*/ 75 w 154"/>
              <a:gd name="T21" fmla="*/ 131 h 138"/>
              <a:gd name="T22" fmla="*/ 4 w 154"/>
              <a:gd name="T23" fmla="*/ 131 h 138"/>
              <a:gd name="T24" fmla="*/ 0 w 154"/>
              <a:gd name="T25" fmla="*/ 138 h 138"/>
              <a:gd name="T26" fmla="*/ 1 w 154"/>
              <a:gd name="T27" fmla="*/ 129 h 138"/>
              <a:gd name="T28" fmla="*/ 1 w 154"/>
              <a:gd name="T29" fmla="*/ 129 h 138"/>
              <a:gd name="T30" fmla="*/ 42 w 154"/>
              <a:gd name="T31" fmla="*/ 128 h 138"/>
              <a:gd name="T32" fmla="*/ 44 w 154"/>
              <a:gd name="T33" fmla="*/ 120 h 138"/>
              <a:gd name="T34" fmla="*/ 52 w 154"/>
              <a:gd name="T35" fmla="*/ 111 h 138"/>
              <a:gd name="T36" fmla="*/ 59 w 154"/>
              <a:gd name="T37" fmla="*/ 82 h 138"/>
              <a:gd name="T38" fmla="*/ 84 w 154"/>
              <a:gd name="T39" fmla="*/ 60 h 138"/>
              <a:gd name="T40" fmla="*/ 93 w 154"/>
              <a:gd name="T41" fmla="*/ 34 h 138"/>
              <a:gd name="T42" fmla="*/ 99 w 154"/>
              <a:gd name="T43" fmla="*/ 32 h 138"/>
              <a:gd name="T44" fmla="*/ 105 w 154"/>
              <a:gd name="T45" fmla="*/ 16 h 138"/>
              <a:gd name="T46" fmla="*/ 120 w 154"/>
              <a:gd name="T47" fmla="*/ 14 h 138"/>
              <a:gd name="T48" fmla="*/ 126 w 154"/>
              <a:gd name="T49" fmla="*/ 16 h 138"/>
              <a:gd name="T50" fmla="*/ 134 w 154"/>
              <a:gd name="T51" fmla="*/ 16 h 138"/>
              <a:gd name="T52" fmla="*/ 140 w 154"/>
              <a:gd name="T53" fmla="*/ 12 h 138"/>
              <a:gd name="T54" fmla="*/ 151 w 154"/>
              <a:gd name="T55" fmla="*/ 11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4" h="138">
                <a:moveTo>
                  <a:pt x="151" y="11"/>
                </a:moveTo>
                <a:lnTo>
                  <a:pt x="151" y="0"/>
                </a:lnTo>
                <a:lnTo>
                  <a:pt x="154" y="0"/>
                </a:lnTo>
                <a:lnTo>
                  <a:pt x="154" y="1"/>
                </a:lnTo>
                <a:lnTo>
                  <a:pt x="153" y="5"/>
                </a:lnTo>
                <a:lnTo>
                  <a:pt x="153" y="37"/>
                </a:lnTo>
                <a:lnTo>
                  <a:pt x="94" y="36"/>
                </a:lnTo>
                <a:lnTo>
                  <a:pt x="93" y="89"/>
                </a:lnTo>
                <a:lnTo>
                  <a:pt x="77" y="91"/>
                </a:lnTo>
                <a:lnTo>
                  <a:pt x="72" y="101"/>
                </a:lnTo>
                <a:lnTo>
                  <a:pt x="75" y="131"/>
                </a:lnTo>
                <a:lnTo>
                  <a:pt x="4" y="131"/>
                </a:lnTo>
                <a:lnTo>
                  <a:pt x="0" y="138"/>
                </a:lnTo>
                <a:lnTo>
                  <a:pt x="1" y="129"/>
                </a:lnTo>
                <a:lnTo>
                  <a:pt x="1" y="129"/>
                </a:lnTo>
                <a:lnTo>
                  <a:pt x="42" y="128"/>
                </a:lnTo>
                <a:lnTo>
                  <a:pt x="44" y="120"/>
                </a:lnTo>
                <a:lnTo>
                  <a:pt x="52" y="111"/>
                </a:lnTo>
                <a:lnTo>
                  <a:pt x="59" y="82"/>
                </a:lnTo>
                <a:lnTo>
                  <a:pt x="84" y="60"/>
                </a:lnTo>
                <a:lnTo>
                  <a:pt x="93" y="34"/>
                </a:lnTo>
                <a:lnTo>
                  <a:pt x="99" y="32"/>
                </a:lnTo>
                <a:lnTo>
                  <a:pt x="105" y="16"/>
                </a:lnTo>
                <a:lnTo>
                  <a:pt x="120" y="14"/>
                </a:lnTo>
                <a:lnTo>
                  <a:pt x="126" y="16"/>
                </a:lnTo>
                <a:lnTo>
                  <a:pt x="134" y="16"/>
                </a:lnTo>
                <a:lnTo>
                  <a:pt x="140" y="12"/>
                </a:lnTo>
                <a:lnTo>
                  <a:pt x="151" y="11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42" name="Freeform 170">
            <a:extLst>
              <a:ext uri="{FF2B5EF4-FFF2-40B4-BE49-F238E27FC236}">
                <a16:creationId xmlns:a16="http://schemas.microsoft.com/office/drawing/2014/main" id="{B96D10CF-E9EA-4EEA-AAD3-8EF86EAA561B}"/>
              </a:ext>
            </a:extLst>
          </p:cNvPr>
          <p:cNvSpPr>
            <a:spLocks/>
          </p:cNvSpPr>
          <p:nvPr/>
        </p:nvSpPr>
        <p:spPr bwMode="auto">
          <a:xfrm>
            <a:off x="6680201" y="3357562"/>
            <a:ext cx="614363" cy="520700"/>
          </a:xfrm>
          <a:custGeom>
            <a:avLst/>
            <a:gdLst>
              <a:gd name="T0" fmla="*/ 161 w 387"/>
              <a:gd name="T1" fmla="*/ 319 h 328"/>
              <a:gd name="T2" fmla="*/ 153 w 387"/>
              <a:gd name="T3" fmla="*/ 304 h 328"/>
              <a:gd name="T4" fmla="*/ 132 w 387"/>
              <a:gd name="T5" fmla="*/ 280 h 328"/>
              <a:gd name="T6" fmla="*/ 113 w 387"/>
              <a:gd name="T7" fmla="*/ 248 h 328"/>
              <a:gd name="T8" fmla="*/ 91 w 387"/>
              <a:gd name="T9" fmla="*/ 225 h 328"/>
              <a:gd name="T10" fmla="*/ 88 w 387"/>
              <a:gd name="T11" fmla="*/ 198 h 328"/>
              <a:gd name="T12" fmla="*/ 67 w 387"/>
              <a:gd name="T13" fmla="*/ 167 h 328"/>
              <a:gd name="T14" fmla="*/ 50 w 387"/>
              <a:gd name="T15" fmla="*/ 151 h 328"/>
              <a:gd name="T16" fmla="*/ 45 w 387"/>
              <a:gd name="T17" fmla="*/ 135 h 328"/>
              <a:gd name="T18" fmla="*/ 31 w 387"/>
              <a:gd name="T19" fmla="*/ 115 h 328"/>
              <a:gd name="T20" fmla="*/ 9 w 387"/>
              <a:gd name="T21" fmla="*/ 84 h 328"/>
              <a:gd name="T22" fmla="*/ 2 w 387"/>
              <a:gd name="T23" fmla="*/ 73 h 328"/>
              <a:gd name="T24" fmla="*/ 3 w 387"/>
              <a:gd name="T25" fmla="*/ 58 h 328"/>
              <a:gd name="T26" fmla="*/ 30 w 387"/>
              <a:gd name="T27" fmla="*/ 55 h 328"/>
              <a:gd name="T28" fmla="*/ 47 w 387"/>
              <a:gd name="T29" fmla="*/ 44 h 328"/>
              <a:gd name="T30" fmla="*/ 54 w 387"/>
              <a:gd name="T31" fmla="*/ 34 h 328"/>
              <a:gd name="T32" fmla="*/ 69 w 387"/>
              <a:gd name="T33" fmla="*/ 3 h 328"/>
              <a:gd name="T34" fmla="*/ 93 w 387"/>
              <a:gd name="T35" fmla="*/ 5 h 328"/>
              <a:gd name="T36" fmla="*/ 176 w 387"/>
              <a:gd name="T37" fmla="*/ 61 h 328"/>
              <a:gd name="T38" fmla="*/ 225 w 387"/>
              <a:gd name="T39" fmla="*/ 65 h 328"/>
              <a:gd name="T40" fmla="*/ 243 w 387"/>
              <a:gd name="T41" fmla="*/ 74 h 328"/>
              <a:gd name="T42" fmla="*/ 261 w 387"/>
              <a:gd name="T43" fmla="*/ 97 h 328"/>
              <a:gd name="T44" fmla="*/ 278 w 387"/>
              <a:gd name="T45" fmla="*/ 113 h 328"/>
              <a:gd name="T46" fmla="*/ 279 w 387"/>
              <a:gd name="T47" fmla="*/ 128 h 328"/>
              <a:gd name="T48" fmla="*/ 288 w 387"/>
              <a:gd name="T49" fmla="*/ 141 h 328"/>
              <a:gd name="T50" fmla="*/ 294 w 387"/>
              <a:gd name="T51" fmla="*/ 153 h 328"/>
              <a:gd name="T52" fmla="*/ 305 w 387"/>
              <a:gd name="T53" fmla="*/ 156 h 328"/>
              <a:gd name="T54" fmla="*/ 310 w 387"/>
              <a:gd name="T55" fmla="*/ 169 h 328"/>
              <a:gd name="T56" fmla="*/ 374 w 387"/>
              <a:gd name="T57" fmla="*/ 200 h 328"/>
              <a:gd name="T58" fmla="*/ 387 w 387"/>
              <a:gd name="T59" fmla="*/ 210 h 328"/>
              <a:gd name="T60" fmla="*/ 327 w 387"/>
              <a:gd name="T61" fmla="*/ 273 h 328"/>
              <a:gd name="T62" fmla="*/ 259 w 387"/>
              <a:gd name="T63" fmla="*/ 290 h 328"/>
              <a:gd name="T64" fmla="*/ 239 w 387"/>
              <a:gd name="T65" fmla="*/ 315 h 328"/>
              <a:gd name="T66" fmla="*/ 227 w 387"/>
              <a:gd name="T67" fmla="*/ 309 h 328"/>
              <a:gd name="T68" fmla="*/ 206 w 387"/>
              <a:gd name="T69" fmla="*/ 305 h 328"/>
              <a:gd name="T70" fmla="*/ 181 w 387"/>
              <a:gd name="T71" fmla="*/ 308 h 328"/>
              <a:gd name="T72" fmla="*/ 169 w 387"/>
              <a:gd name="T73" fmla="*/ 312 h 328"/>
              <a:gd name="T74" fmla="*/ 163 w 387"/>
              <a:gd name="T75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87" h="328">
                <a:moveTo>
                  <a:pt x="163" y="328"/>
                </a:moveTo>
                <a:lnTo>
                  <a:pt x="161" y="319"/>
                </a:lnTo>
                <a:lnTo>
                  <a:pt x="155" y="313"/>
                </a:lnTo>
                <a:lnTo>
                  <a:pt x="153" y="304"/>
                </a:lnTo>
                <a:lnTo>
                  <a:pt x="143" y="297"/>
                </a:lnTo>
                <a:lnTo>
                  <a:pt x="132" y="280"/>
                </a:lnTo>
                <a:lnTo>
                  <a:pt x="126" y="263"/>
                </a:lnTo>
                <a:lnTo>
                  <a:pt x="113" y="248"/>
                </a:lnTo>
                <a:lnTo>
                  <a:pt x="104" y="245"/>
                </a:lnTo>
                <a:lnTo>
                  <a:pt x="91" y="225"/>
                </a:lnTo>
                <a:lnTo>
                  <a:pt x="88" y="211"/>
                </a:lnTo>
                <a:lnTo>
                  <a:pt x="88" y="198"/>
                </a:lnTo>
                <a:lnTo>
                  <a:pt x="76" y="175"/>
                </a:lnTo>
                <a:lnTo>
                  <a:pt x="67" y="167"/>
                </a:lnTo>
                <a:lnTo>
                  <a:pt x="57" y="163"/>
                </a:lnTo>
                <a:lnTo>
                  <a:pt x="50" y="151"/>
                </a:lnTo>
                <a:lnTo>
                  <a:pt x="51" y="146"/>
                </a:lnTo>
                <a:lnTo>
                  <a:pt x="45" y="135"/>
                </a:lnTo>
                <a:lnTo>
                  <a:pt x="39" y="131"/>
                </a:lnTo>
                <a:lnTo>
                  <a:pt x="31" y="115"/>
                </a:lnTo>
                <a:lnTo>
                  <a:pt x="19" y="99"/>
                </a:lnTo>
                <a:lnTo>
                  <a:pt x="9" y="84"/>
                </a:lnTo>
                <a:lnTo>
                  <a:pt x="0" y="85"/>
                </a:lnTo>
                <a:lnTo>
                  <a:pt x="2" y="73"/>
                </a:lnTo>
                <a:lnTo>
                  <a:pt x="2" y="66"/>
                </a:lnTo>
                <a:lnTo>
                  <a:pt x="3" y="58"/>
                </a:lnTo>
                <a:lnTo>
                  <a:pt x="23" y="61"/>
                </a:lnTo>
                <a:lnTo>
                  <a:pt x="30" y="55"/>
                </a:lnTo>
                <a:lnTo>
                  <a:pt x="34" y="47"/>
                </a:lnTo>
                <a:lnTo>
                  <a:pt x="47" y="44"/>
                </a:lnTo>
                <a:lnTo>
                  <a:pt x="49" y="37"/>
                </a:lnTo>
                <a:lnTo>
                  <a:pt x="54" y="34"/>
                </a:lnTo>
                <a:lnTo>
                  <a:pt x="35" y="13"/>
                </a:lnTo>
                <a:lnTo>
                  <a:pt x="69" y="3"/>
                </a:lnTo>
                <a:lnTo>
                  <a:pt x="72" y="0"/>
                </a:lnTo>
                <a:lnTo>
                  <a:pt x="93" y="5"/>
                </a:lnTo>
                <a:lnTo>
                  <a:pt x="121" y="20"/>
                </a:lnTo>
                <a:lnTo>
                  <a:pt x="176" y="61"/>
                </a:lnTo>
                <a:lnTo>
                  <a:pt x="209" y="63"/>
                </a:lnTo>
                <a:lnTo>
                  <a:pt x="225" y="65"/>
                </a:lnTo>
                <a:lnTo>
                  <a:pt x="230" y="75"/>
                </a:lnTo>
                <a:lnTo>
                  <a:pt x="243" y="74"/>
                </a:lnTo>
                <a:lnTo>
                  <a:pt x="252" y="92"/>
                </a:lnTo>
                <a:lnTo>
                  <a:pt x="261" y="97"/>
                </a:lnTo>
                <a:lnTo>
                  <a:pt x="265" y="104"/>
                </a:lnTo>
                <a:lnTo>
                  <a:pt x="278" y="113"/>
                </a:lnTo>
                <a:lnTo>
                  <a:pt x="280" y="121"/>
                </a:lnTo>
                <a:lnTo>
                  <a:pt x="279" y="128"/>
                </a:lnTo>
                <a:lnTo>
                  <a:pt x="282" y="135"/>
                </a:lnTo>
                <a:lnTo>
                  <a:pt x="288" y="141"/>
                </a:lnTo>
                <a:lnTo>
                  <a:pt x="291" y="148"/>
                </a:lnTo>
                <a:lnTo>
                  <a:pt x="294" y="153"/>
                </a:lnTo>
                <a:lnTo>
                  <a:pt x="300" y="157"/>
                </a:lnTo>
                <a:lnTo>
                  <a:pt x="305" y="156"/>
                </a:lnTo>
                <a:lnTo>
                  <a:pt x="309" y="164"/>
                </a:lnTo>
                <a:lnTo>
                  <a:pt x="310" y="169"/>
                </a:lnTo>
                <a:lnTo>
                  <a:pt x="319" y="190"/>
                </a:lnTo>
                <a:lnTo>
                  <a:pt x="374" y="200"/>
                </a:lnTo>
                <a:lnTo>
                  <a:pt x="378" y="196"/>
                </a:lnTo>
                <a:lnTo>
                  <a:pt x="387" y="210"/>
                </a:lnTo>
                <a:lnTo>
                  <a:pt x="379" y="252"/>
                </a:lnTo>
                <a:lnTo>
                  <a:pt x="327" y="273"/>
                </a:lnTo>
                <a:lnTo>
                  <a:pt x="275" y="281"/>
                </a:lnTo>
                <a:lnTo>
                  <a:pt x="259" y="290"/>
                </a:lnTo>
                <a:lnTo>
                  <a:pt x="247" y="312"/>
                </a:lnTo>
                <a:lnTo>
                  <a:pt x="239" y="315"/>
                </a:lnTo>
                <a:lnTo>
                  <a:pt x="234" y="308"/>
                </a:lnTo>
                <a:lnTo>
                  <a:pt x="227" y="309"/>
                </a:lnTo>
                <a:lnTo>
                  <a:pt x="210" y="307"/>
                </a:lnTo>
                <a:lnTo>
                  <a:pt x="206" y="305"/>
                </a:lnTo>
                <a:lnTo>
                  <a:pt x="185" y="306"/>
                </a:lnTo>
                <a:lnTo>
                  <a:pt x="181" y="308"/>
                </a:lnTo>
                <a:lnTo>
                  <a:pt x="173" y="302"/>
                </a:lnTo>
                <a:lnTo>
                  <a:pt x="169" y="312"/>
                </a:lnTo>
                <a:lnTo>
                  <a:pt x="171" y="321"/>
                </a:lnTo>
                <a:lnTo>
                  <a:pt x="163" y="3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44" name="Freeform 171">
            <a:extLst>
              <a:ext uri="{FF2B5EF4-FFF2-40B4-BE49-F238E27FC236}">
                <a16:creationId xmlns:a16="http://schemas.microsoft.com/office/drawing/2014/main" id="{FEE2229D-6D3F-4A96-8C76-66496EAB15E1}"/>
              </a:ext>
            </a:extLst>
          </p:cNvPr>
          <p:cNvSpPr>
            <a:spLocks/>
          </p:cNvSpPr>
          <p:nvPr/>
        </p:nvSpPr>
        <p:spPr bwMode="auto">
          <a:xfrm>
            <a:off x="6342063" y="3690938"/>
            <a:ext cx="468313" cy="441325"/>
          </a:xfrm>
          <a:custGeom>
            <a:avLst/>
            <a:gdLst>
              <a:gd name="T0" fmla="*/ 218 w 295"/>
              <a:gd name="T1" fmla="*/ 260 h 278"/>
              <a:gd name="T2" fmla="*/ 216 w 295"/>
              <a:gd name="T3" fmla="*/ 243 h 278"/>
              <a:gd name="T4" fmla="*/ 204 w 295"/>
              <a:gd name="T5" fmla="*/ 220 h 278"/>
              <a:gd name="T6" fmla="*/ 197 w 295"/>
              <a:gd name="T7" fmla="*/ 203 h 278"/>
              <a:gd name="T8" fmla="*/ 185 w 295"/>
              <a:gd name="T9" fmla="*/ 209 h 278"/>
              <a:gd name="T10" fmla="*/ 192 w 295"/>
              <a:gd name="T11" fmla="*/ 227 h 278"/>
              <a:gd name="T12" fmla="*/ 173 w 295"/>
              <a:gd name="T13" fmla="*/ 254 h 278"/>
              <a:gd name="T14" fmla="*/ 148 w 295"/>
              <a:gd name="T15" fmla="*/ 244 h 278"/>
              <a:gd name="T16" fmla="*/ 139 w 295"/>
              <a:gd name="T17" fmla="*/ 254 h 278"/>
              <a:gd name="T18" fmla="*/ 130 w 295"/>
              <a:gd name="T19" fmla="*/ 262 h 278"/>
              <a:gd name="T20" fmla="*/ 109 w 295"/>
              <a:gd name="T21" fmla="*/ 258 h 278"/>
              <a:gd name="T22" fmla="*/ 89 w 295"/>
              <a:gd name="T23" fmla="*/ 261 h 278"/>
              <a:gd name="T24" fmla="*/ 74 w 295"/>
              <a:gd name="T25" fmla="*/ 247 h 278"/>
              <a:gd name="T26" fmla="*/ 58 w 295"/>
              <a:gd name="T27" fmla="*/ 244 h 278"/>
              <a:gd name="T28" fmla="*/ 49 w 295"/>
              <a:gd name="T29" fmla="*/ 272 h 278"/>
              <a:gd name="T30" fmla="*/ 37 w 295"/>
              <a:gd name="T31" fmla="*/ 278 h 278"/>
              <a:gd name="T32" fmla="*/ 29 w 295"/>
              <a:gd name="T33" fmla="*/ 271 h 278"/>
              <a:gd name="T34" fmla="*/ 30 w 295"/>
              <a:gd name="T35" fmla="*/ 256 h 278"/>
              <a:gd name="T36" fmla="*/ 20 w 295"/>
              <a:gd name="T37" fmla="*/ 235 h 278"/>
              <a:gd name="T38" fmla="*/ 17 w 295"/>
              <a:gd name="T39" fmla="*/ 221 h 278"/>
              <a:gd name="T40" fmla="*/ 10 w 295"/>
              <a:gd name="T41" fmla="*/ 203 h 278"/>
              <a:gd name="T42" fmla="*/ 0 w 295"/>
              <a:gd name="T43" fmla="*/ 196 h 278"/>
              <a:gd name="T44" fmla="*/ 6 w 295"/>
              <a:gd name="T45" fmla="*/ 180 h 278"/>
              <a:gd name="T46" fmla="*/ 9 w 295"/>
              <a:gd name="T47" fmla="*/ 165 h 278"/>
              <a:gd name="T48" fmla="*/ 10 w 295"/>
              <a:gd name="T49" fmla="*/ 147 h 278"/>
              <a:gd name="T50" fmla="*/ 34 w 295"/>
              <a:gd name="T51" fmla="*/ 133 h 278"/>
              <a:gd name="T52" fmla="*/ 30 w 295"/>
              <a:gd name="T53" fmla="*/ 42 h 278"/>
              <a:gd name="T54" fmla="*/ 49 w 295"/>
              <a:gd name="T55" fmla="*/ 0 h 278"/>
              <a:gd name="T56" fmla="*/ 191 w 295"/>
              <a:gd name="T57" fmla="*/ 0 h 278"/>
              <a:gd name="T58" fmla="*/ 269 w 295"/>
              <a:gd name="T59" fmla="*/ 21 h 278"/>
              <a:gd name="T60" fmla="*/ 270 w 295"/>
              <a:gd name="T61" fmla="*/ 46 h 278"/>
              <a:gd name="T62" fmla="*/ 285 w 295"/>
              <a:gd name="T63" fmla="*/ 76 h 278"/>
              <a:gd name="T64" fmla="*/ 287 w 295"/>
              <a:gd name="T65" fmla="*/ 95 h 278"/>
              <a:gd name="T66" fmla="*/ 268 w 295"/>
              <a:gd name="T67" fmla="*/ 105 h 278"/>
              <a:gd name="T68" fmla="*/ 260 w 295"/>
              <a:gd name="T69" fmla="*/ 149 h 278"/>
              <a:gd name="T70" fmla="*/ 260 w 295"/>
              <a:gd name="T71" fmla="*/ 175 h 278"/>
              <a:gd name="T72" fmla="*/ 243 w 295"/>
              <a:gd name="T73" fmla="*/ 206 h 278"/>
              <a:gd name="T74" fmla="*/ 234 w 295"/>
              <a:gd name="T75" fmla="*/ 231 h 278"/>
              <a:gd name="T76" fmla="*/ 221 w 295"/>
              <a:gd name="T77" fmla="*/ 258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95" h="278">
                <a:moveTo>
                  <a:pt x="221" y="261"/>
                </a:moveTo>
                <a:lnTo>
                  <a:pt x="218" y="260"/>
                </a:lnTo>
                <a:lnTo>
                  <a:pt x="218" y="250"/>
                </a:lnTo>
                <a:lnTo>
                  <a:pt x="216" y="243"/>
                </a:lnTo>
                <a:lnTo>
                  <a:pt x="207" y="235"/>
                </a:lnTo>
                <a:lnTo>
                  <a:pt x="204" y="220"/>
                </a:lnTo>
                <a:lnTo>
                  <a:pt x="206" y="204"/>
                </a:lnTo>
                <a:lnTo>
                  <a:pt x="197" y="203"/>
                </a:lnTo>
                <a:lnTo>
                  <a:pt x="196" y="208"/>
                </a:lnTo>
                <a:lnTo>
                  <a:pt x="185" y="209"/>
                </a:lnTo>
                <a:lnTo>
                  <a:pt x="190" y="215"/>
                </a:lnTo>
                <a:lnTo>
                  <a:pt x="192" y="227"/>
                </a:lnTo>
                <a:lnTo>
                  <a:pt x="182" y="239"/>
                </a:lnTo>
                <a:lnTo>
                  <a:pt x="173" y="254"/>
                </a:lnTo>
                <a:lnTo>
                  <a:pt x="164" y="256"/>
                </a:lnTo>
                <a:lnTo>
                  <a:pt x="148" y="244"/>
                </a:lnTo>
                <a:lnTo>
                  <a:pt x="141" y="248"/>
                </a:lnTo>
                <a:lnTo>
                  <a:pt x="139" y="254"/>
                </a:lnTo>
                <a:lnTo>
                  <a:pt x="130" y="258"/>
                </a:lnTo>
                <a:lnTo>
                  <a:pt x="130" y="262"/>
                </a:lnTo>
                <a:lnTo>
                  <a:pt x="111" y="262"/>
                </a:lnTo>
                <a:lnTo>
                  <a:pt x="109" y="258"/>
                </a:lnTo>
                <a:lnTo>
                  <a:pt x="95" y="257"/>
                </a:lnTo>
                <a:lnTo>
                  <a:pt x="89" y="261"/>
                </a:lnTo>
                <a:lnTo>
                  <a:pt x="84" y="259"/>
                </a:lnTo>
                <a:lnTo>
                  <a:pt x="74" y="247"/>
                </a:lnTo>
                <a:lnTo>
                  <a:pt x="71" y="241"/>
                </a:lnTo>
                <a:lnTo>
                  <a:pt x="58" y="244"/>
                </a:lnTo>
                <a:lnTo>
                  <a:pt x="53" y="254"/>
                </a:lnTo>
                <a:lnTo>
                  <a:pt x="49" y="272"/>
                </a:lnTo>
                <a:lnTo>
                  <a:pt x="42" y="276"/>
                </a:lnTo>
                <a:lnTo>
                  <a:pt x="37" y="278"/>
                </a:lnTo>
                <a:lnTo>
                  <a:pt x="35" y="277"/>
                </a:lnTo>
                <a:lnTo>
                  <a:pt x="29" y="271"/>
                </a:lnTo>
                <a:lnTo>
                  <a:pt x="28" y="265"/>
                </a:lnTo>
                <a:lnTo>
                  <a:pt x="30" y="256"/>
                </a:lnTo>
                <a:lnTo>
                  <a:pt x="30" y="248"/>
                </a:lnTo>
                <a:lnTo>
                  <a:pt x="20" y="235"/>
                </a:lnTo>
                <a:lnTo>
                  <a:pt x="17" y="226"/>
                </a:lnTo>
                <a:lnTo>
                  <a:pt x="17" y="221"/>
                </a:lnTo>
                <a:lnTo>
                  <a:pt x="10" y="215"/>
                </a:lnTo>
                <a:lnTo>
                  <a:pt x="10" y="203"/>
                </a:lnTo>
                <a:lnTo>
                  <a:pt x="6" y="195"/>
                </a:lnTo>
                <a:lnTo>
                  <a:pt x="0" y="196"/>
                </a:lnTo>
                <a:lnTo>
                  <a:pt x="1" y="188"/>
                </a:lnTo>
                <a:lnTo>
                  <a:pt x="6" y="180"/>
                </a:lnTo>
                <a:lnTo>
                  <a:pt x="4" y="171"/>
                </a:lnTo>
                <a:lnTo>
                  <a:pt x="9" y="165"/>
                </a:lnTo>
                <a:lnTo>
                  <a:pt x="6" y="160"/>
                </a:lnTo>
                <a:lnTo>
                  <a:pt x="10" y="147"/>
                </a:lnTo>
                <a:lnTo>
                  <a:pt x="18" y="132"/>
                </a:lnTo>
                <a:lnTo>
                  <a:pt x="34" y="133"/>
                </a:lnTo>
                <a:lnTo>
                  <a:pt x="30" y="51"/>
                </a:lnTo>
                <a:lnTo>
                  <a:pt x="30" y="42"/>
                </a:lnTo>
                <a:lnTo>
                  <a:pt x="51" y="42"/>
                </a:lnTo>
                <a:lnTo>
                  <a:pt x="49" y="0"/>
                </a:lnTo>
                <a:lnTo>
                  <a:pt x="121" y="0"/>
                </a:lnTo>
                <a:lnTo>
                  <a:pt x="191" y="0"/>
                </a:lnTo>
                <a:lnTo>
                  <a:pt x="262" y="0"/>
                </a:lnTo>
                <a:lnTo>
                  <a:pt x="269" y="21"/>
                </a:lnTo>
                <a:lnTo>
                  <a:pt x="266" y="24"/>
                </a:lnTo>
                <a:lnTo>
                  <a:pt x="270" y="46"/>
                </a:lnTo>
                <a:lnTo>
                  <a:pt x="278" y="71"/>
                </a:lnTo>
                <a:lnTo>
                  <a:pt x="285" y="76"/>
                </a:lnTo>
                <a:lnTo>
                  <a:pt x="295" y="84"/>
                </a:lnTo>
                <a:lnTo>
                  <a:pt x="287" y="95"/>
                </a:lnTo>
                <a:lnTo>
                  <a:pt x="273" y="99"/>
                </a:lnTo>
                <a:lnTo>
                  <a:pt x="268" y="105"/>
                </a:lnTo>
                <a:lnTo>
                  <a:pt x="267" y="119"/>
                </a:lnTo>
                <a:lnTo>
                  <a:pt x="260" y="149"/>
                </a:lnTo>
                <a:lnTo>
                  <a:pt x="263" y="158"/>
                </a:lnTo>
                <a:lnTo>
                  <a:pt x="260" y="175"/>
                </a:lnTo>
                <a:lnTo>
                  <a:pt x="254" y="196"/>
                </a:lnTo>
                <a:lnTo>
                  <a:pt x="243" y="206"/>
                </a:lnTo>
                <a:lnTo>
                  <a:pt x="236" y="222"/>
                </a:lnTo>
                <a:lnTo>
                  <a:pt x="234" y="231"/>
                </a:lnTo>
                <a:lnTo>
                  <a:pt x="226" y="236"/>
                </a:lnTo>
                <a:lnTo>
                  <a:pt x="221" y="258"/>
                </a:lnTo>
                <a:lnTo>
                  <a:pt x="221" y="261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46" name="Freeform 172">
            <a:extLst>
              <a:ext uri="{FF2B5EF4-FFF2-40B4-BE49-F238E27FC236}">
                <a16:creationId xmlns:a16="http://schemas.microsoft.com/office/drawing/2014/main" id="{24836777-172B-4226-B08D-32B998A6DC52}"/>
              </a:ext>
            </a:extLst>
          </p:cNvPr>
          <p:cNvSpPr>
            <a:spLocks/>
          </p:cNvSpPr>
          <p:nvPr/>
        </p:nvSpPr>
        <p:spPr bwMode="auto">
          <a:xfrm>
            <a:off x="6400801" y="4013201"/>
            <a:ext cx="333375" cy="288925"/>
          </a:xfrm>
          <a:custGeom>
            <a:avLst/>
            <a:gdLst>
              <a:gd name="T0" fmla="*/ 184 w 210"/>
              <a:gd name="T1" fmla="*/ 58 h 182"/>
              <a:gd name="T2" fmla="*/ 185 w 210"/>
              <a:gd name="T3" fmla="*/ 74 h 182"/>
              <a:gd name="T4" fmla="*/ 182 w 210"/>
              <a:gd name="T5" fmla="*/ 80 h 182"/>
              <a:gd name="T6" fmla="*/ 172 w 210"/>
              <a:gd name="T7" fmla="*/ 81 h 182"/>
              <a:gd name="T8" fmla="*/ 166 w 210"/>
              <a:gd name="T9" fmla="*/ 93 h 182"/>
              <a:gd name="T10" fmla="*/ 178 w 210"/>
              <a:gd name="T11" fmla="*/ 94 h 182"/>
              <a:gd name="T12" fmla="*/ 187 w 210"/>
              <a:gd name="T13" fmla="*/ 104 h 182"/>
              <a:gd name="T14" fmla="*/ 191 w 210"/>
              <a:gd name="T15" fmla="*/ 113 h 182"/>
              <a:gd name="T16" fmla="*/ 199 w 210"/>
              <a:gd name="T17" fmla="*/ 117 h 182"/>
              <a:gd name="T18" fmla="*/ 210 w 210"/>
              <a:gd name="T19" fmla="*/ 140 h 182"/>
              <a:gd name="T20" fmla="*/ 198 w 210"/>
              <a:gd name="T21" fmla="*/ 154 h 182"/>
              <a:gd name="T22" fmla="*/ 187 w 210"/>
              <a:gd name="T23" fmla="*/ 166 h 182"/>
              <a:gd name="T24" fmla="*/ 175 w 210"/>
              <a:gd name="T25" fmla="*/ 176 h 182"/>
              <a:gd name="T26" fmla="*/ 163 w 210"/>
              <a:gd name="T27" fmla="*/ 176 h 182"/>
              <a:gd name="T28" fmla="*/ 148 w 210"/>
              <a:gd name="T29" fmla="*/ 180 h 182"/>
              <a:gd name="T30" fmla="*/ 136 w 210"/>
              <a:gd name="T31" fmla="*/ 176 h 182"/>
              <a:gd name="T32" fmla="*/ 129 w 210"/>
              <a:gd name="T33" fmla="*/ 182 h 182"/>
              <a:gd name="T34" fmla="*/ 112 w 210"/>
              <a:gd name="T35" fmla="*/ 168 h 182"/>
              <a:gd name="T36" fmla="*/ 108 w 210"/>
              <a:gd name="T37" fmla="*/ 159 h 182"/>
              <a:gd name="T38" fmla="*/ 98 w 210"/>
              <a:gd name="T39" fmla="*/ 163 h 182"/>
              <a:gd name="T40" fmla="*/ 89 w 210"/>
              <a:gd name="T41" fmla="*/ 162 h 182"/>
              <a:gd name="T42" fmla="*/ 84 w 210"/>
              <a:gd name="T43" fmla="*/ 165 h 182"/>
              <a:gd name="T44" fmla="*/ 76 w 210"/>
              <a:gd name="T45" fmla="*/ 163 h 182"/>
              <a:gd name="T46" fmla="*/ 65 w 210"/>
              <a:gd name="T47" fmla="*/ 146 h 182"/>
              <a:gd name="T48" fmla="*/ 62 w 210"/>
              <a:gd name="T49" fmla="*/ 139 h 182"/>
              <a:gd name="T50" fmla="*/ 48 w 210"/>
              <a:gd name="T51" fmla="*/ 131 h 182"/>
              <a:gd name="T52" fmla="*/ 43 w 210"/>
              <a:gd name="T53" fmla="*/ 118 h 182"/>
              <a:gd name="T54" fmla="*/ 35 w 210"/>
              <a:gd name="T55" fmla="*/ 109 h 182"/>
              <a:gd name="T56" fmla="*/ 23 w 210"/>
              <a:gd name="T57" fmla="*/ 99 h 182"/>
              <a:gd name="T58" fmla="*/ 23 w 210"/>
              <a:gd name="T59" fmla="*/ 92 h 182"/>
              <a:gd name="T60" fmla="*/ 13 w 210"/>
              <a:gd name="T61" fmla="*/ 84 h 182"/>
              <a:gd name="T62" fmla="*/ 0 w 210"/>
              <a:gd name="T63" fmla="*/ 75 h 182"/>
              <a:gd name="T64" fmla="*/ 5 w 210"/>
              <a:gd name="T65" fmla="*/ 73 h 182"/>
              <a:gd name="T66" fmla="*/ 12 w 210"/>
              <a:gd name="T67" fmla="*/ 69 h 182"/>
              <a:gd name="T68" fmla="*/ 16 w 210"/>
              <a:gd name="T69" fmla="*/ 51 h 182"/>
              <a:gd name="T70" fmla="*/ 21 w 210"/>
              <a:gd name="T71" fmla="*/ 41 h 182"/>
              <a:gd name="T72" fmla="*/ 34 w 210"/>
              <a:gd name="T73" fmla="*/ 38 h 182"/>
              <a:gd name="T74" fmla="*/ 37 w 210"/>
              <a:gd name="T75" fmla="*/ 44 h 182"/>
              <a:gd name="T76" fmla="*/ 47 w 210"/>
              <a:gd name="T77" fmla="*/ 56 h 182"/>
              <a:gd name="T78" fmla="*/ 52 w 210"/>
              <a:gd name="T79" fmla="*/ 58 h 182"/>
              <a:gd name="T80" fmla="*/ 59 w 210"/>
              <a:gd name="T81" fmla="*/ 54 h 182"/>
              <a:gd name="T82" fmla="*/ 72 w 210"/>
              <a:gd name="T83" fmla="*/ 55 h 182"/>
              <a:gd name="T84" fmla="*/ 74 w 210"/>
              <a:gd name="T85" fmla="*/ 59 h 182"/>
              <a:gd name="T86" fmla="*/ 93 w 210"/>
              <a:gd name="T87" fmla="*/ 59 h 182"/>
              <a:gd name="T88" fmla="*/ 93 w 210"/>
              <a:gd name="T89" fmla="*/ 55 h 182"/>
              <a:gd name="T90" fmla="*/ 102 w 210"/>
              <a:gd name="T91" fmla="*/ 51 h 182"/>
              <a:gd name="T92" fmla="*/ 104 w 210"/>
              <a:gd name="T93" fmla="*/ 45 h 182"/>
              <a:gd name="T94" fmla="*/ 111 w 210"/>
              <a:gd name="T95" fmla="*/ 41 h 182"/>
              <a:gd name="T96" fmla="*/ 127 w 210"/>
              <a:gd name="T97" fmla="*/ 53 h 182"/>
              <a:gd name="T98" fmla="*/ 136 w 210"/>
              <a:gd name="T99" fmla="*/ 51 h 182"/>
              <a:gd name="T100" fmla="*/ 145 w 210"/>
              <a:gd name="T101" fmla="*/ 36 h 182"/>
              <a:gd name="T102" fmla="*/ 155 w 210"/>
              <a:gd name="T103" fmla="*/ 24 h 182"/>
              <a:gd name="T104" fmla="*/ 153 w 210"/>
              <a:gd name="T105" fmla="*/ 12 h 182"/>
              <a:gd name="T106" fmla="*/ 148 w 210"/>
              <a:gd name="T107" fmla="*/ 6 h 182"/>
              <a:gd name="T108" fmla="*/ 159 w 210"/>
              <a:gd name="T109" fmla="*/ 5 h 182"/>
              <a:gd name="T110" fmla="*/ 160 w 210"/>
              <a:gd name="T111" fmla="*/ 0 h 182"/>
              <a:gd name="T112" fmla="*/ 169 w 210"/>
              <a:gd name="T113" fmla="*/ 1 h 182"/>
              <a:gd name="T114" fmla="*/ 167 w 210"/>
              <a:gd name="T115" fmla="*/ 17 h 182"/>
              <a:gd name="T116" fmla="*/ 170 w 210"/>
              <a:gd name="T117" fmla="*/ 32 h 182"/>
              <a:gd name="T118" fmla="*/ 179 w 210"/>
              <a:gd name="T119" fmla="*/ 40 h 182"/>
              <a:gd name="T120" fmla="*/ 181 w 210"/>
              <a:gd name="T121" fmla="*/ 47 h 182"/>
              <a:gd name="T122" fmla="*/ 181 w 210"/>
              <a:gd name="T123" fmla="*/ 57 h 182"/>
              <a:gd name="T124" fmla="*/ 184 w 210"/>
              <a:gd name="T125" fmla="*/ 58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0" h="182">
                <a:moveTo>
                  <a:pt x="184" y="58"/>
                </a:moveTo>
                <a:lnTo>
                  <a:pt x="185" y="74"/>
                </a:lnTo>
                <a:lnTo>
                  <a:pt x="182" y="80"/>
                </a:lnTo>
                <a:lnTo>
                  <a:pt x="172" y="81"/>
                </a:lnTo>
                <a:lnTo>
                  <a:pt x="166" y="93"/>
                </a:lnTo>
                <a:lnTo>
                  <a:pt x="178" y="94"/>
                </a:lnTo>
                <a:lnTo>
                  <a:pt x="187" y="104"/>
                </a:lnTo>
                <a:lnTo>
                  <a:pt x="191" y="113"/>
                </a:lnTo>
                <a:lnTo>
                  <a:pt x="199" y="117"/>
                </a:lnTo>
                <a:lnTo>
                  <a:pt x="210" y="140"/>
                </a:lnTo>
                <a:lnTo>
                  <a:pt x="198" y="154"/>
                </a:lnTo>
                <a:lnTo>
                  <a:pt x="187" y="166"/>
                </a:lnTo>
                <a:lnTo>
                  <a:pt x="175" y="176"/>
                </a:lnTo>
                <a:lnTo>
                  <a:pt x="163" y="176"/>
                </a:lnTo>
                <a:lnTo>
                  <a:pt x="148" y="180"/>
                </a:lnTo>
                <a:lnTo>
                  <a:pt x="136" y="176"/>
                </a:lnTo>
                <a:lnTo>
                  <a:pt x="129" y="182"/>
                </a:lnTo>
                <a:lnTo>
                  <a:pt x="112" y="168"/>
                </a:lnTo>
                <a:lnTo>
                  <a:pt x="108" y="159"/>
                </a:lnTo>
                <a:lnTo>
                  <a:pt x="98" y="163"/>
                </a:lnTo>
                <a:lnTo>
                  <a:pt x="89" y="162"/>
                </a:lnTo>
                <a:lnTo>
                  <a:pt x="84" y="165"/>
                </a:lnTo>
                <a:lnTo>
                  <a:pt x="76" y="163"/>
                </a:lnTo>
                <a:lnTo>
                  <a:pt x="65" y="146"/>
                </a:lnTo>
                <a:lnTo>
                  <a:pt x="62" y="139"/>
                </a:lnTo>
                <a:lnTo>
                  <a:pt x="48" y="131"/>
                </a:lnTo>
                <a:lnTo>
                  <a:pt x="43" y="118"/>
                </a:lnTo>
                <a:lnTo>
                  <a:pt x="35" y="109"/>
                </a:lnTo>
                <a:lnTo>
                  <a:pt x="23" y="99"/>
                </a:lnTo>
                <a:lnTo>
                  <a:pt x="23" y="92"/>
                </a:lnTo>
                <a:lnTo>
                  <a:pt x="13" y="84"/>
                </a:lnTo>
                <a:lnTo>
                  <a:pt x="0" y="75"/>
                </a:lnTo>
                <a:lnTo>
                  <a:pt x="5" y="73"/>
                </a:lnTo>
                <a:lnTo>
                  <a:pt x="12" y="69"/>
                </a:lnTo>
                <a:lnTo>
                  <a:pt x="16" y="51"/>
                </a:lnTo>
                <a:lnTo>
                  <a:pt x="21" y="41"/>
                </a:lnTo>
                <a:lnTo>
                  <a:pt x="34" y="38"/>
                </a:lnTo>
                <a:lnTo>
                  <a:pt x="37" y="44"/>
                </a:lnTo>
                <a:lnTo>
                  <a:pt x="47" y="56"/>
                </a:lnTo>
                <a:lnTo>
                  <a:pt x="52" y="58"/>
                </a:lnTo>
                <a:lnTo>
                  <a:pt x="59" y="54"/>
                </a:lnTo>
                <a:lnTo>
                  <a:pt x="72" y="55"/>
                </a:lnTo>
                <a:lnTo>
                  <a:pt x="74" y="59"/>
                </a:lnTo>
                <a:lnTo>
                  <a:pt x="93" y="59"/>
                </a:lnTo>
                <a:lnTo>
                  <a:pt x="93" y="55"/>
                </a:lnTo>
                <a:lnTo>
                  <a:pt x="102" y="51"/>
                </a:lnTo>
                <a:lnTo>
                  <a:pt x="104" y="45"/>
                </a:lnTo>
                <a:lnTo>
                  <a:pt x="111" y="41"/>
                </a:lnTo>
                <a:lnTo>
                  <a:pt x="127" y="53"/>
                </a:lnTo>
                <a:lnTo>
                  <a:pt x="136" y="51"/>
                </a:lnTo>
                <a:lnTo>
                  <a:pt x="145" y="36"/>
                </a:lnTo>
                <a:lnTo>
                  <a:pt x="155" y="24"/>
                </a:lnTo>
                <a:lnTo>
                  <a:pt x="153" y="12"/>
                </a:lnTo>
                <a:lnTo>
                  <a:pt x="148" y="6"/>
                </a:lnTo>
                <a:lnTo>
                  <a:pt x="159" y="5"/>
                </a:lnTo>
                <a:lnTo>
                  <a:pt x="160" y="0"/>
                </a:lnTo>
                <a:lnTo>
                  <a:pt x="169" y="1"/>
                </a:lnTo>
                <a:lnTo>
                  <a:pt x="167" y="17"/>
                </a:lnTo>
                <a:lnTo>
                  <a:pt x="170" y="32"/>
                </a:lnTo>
                <a:lnTo>
                  <a:pt x="179" y="40"/>
                </a:lnTo>
                <a:lnTo>
                  <a:pt x="181" y="47"/>
                </a:lnTo>
                <a:lnTo>
                  <a:pt x="181" y="57"/>
                </a:lnTo>
                <a:lnTo>
                  <a:pt x="184" y="58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48" name="Freeform 173">
            <a:extLst>
              <a:ext uri="{FF2B5EF4-FFF2-40B4-BE49-F238E27FC236}">
                <a16:creationId xmlns:a16="http://schemas.microsoft.com/office/drawing/2014/main" id="{D46F7482-C6CC-4CAE-B082-A9C87C21BC13}"/>
              </a:ext>
            </a:extLst>
          </p:cNvPr>
          <p:cNvSpPr>
            <a:spLocks/>
          </p:cNvSpPr>
          <p:nvPr/>
        </p:nvSpPr>
        <p:spPr bwMode="auto">
          <a:xfrm>
            <a:off x="5195887" y="3870325"/>
            <a:ext cx="177800" cy="139700"/>
          </a:xfrm>
          <a:custGeom>
            <a:avLst/>
            <a:gdLst>
              <a:gd name="T0" fmla="*/ 17 w 112"/>
              <a:gd name="T1" fmla="*/ 62 h 88"/>
              <a:gd name="T2" fmla="*/ 10 w 112"/>
              <a:gd name="T3" fmla="*/ 46 h 88"/>
              <a:gd name="T4" fmla="*/ 0 w 112"/>
              <a:gd name="T5" fmla="*/ 38 h 88"/>
              <a:gd name="T6" fmla="*/ 9 w 112"/>
              <a:gd name="T7" fmla="*/ 34 h 88"/>
              <a:gd name="T8" fmla="*/ 18 w 112"/>
              <a:gd name="T9" fmla="*/ 20 h 88"/>
              <a:gd name="T10" fmla="*/ 22 w 112"/>
              <a:gd name="T11" fmla="*/ 9 h 88"/>
              <a:gd name="T12" fmla="*/ 29 w 112"/>
              <a:gd name="T13" fmla="*/ 2 h 88"/>
              <a:gd name="T14" fmla="*/ 38 w 112"/>
              <a:gd name="T15" fmla="*/ 4 h 88"/>
              <a:gd name="T16" fmla="*/ 47 w 112"/>
              <a:gd name="T17" fmla="*/ 0 h 88"/>
              <a:gd name="T18" fmla="*/ 57 w 112"/>
              <a:gd name="T19" fmla="*/ 0 h 88"/>
              <a:gd name="T20" fmla="*/ 65 w 112"/>
              <a:gd name="T21" fmla="*/ 6 h 88"/>
              <a:gd name="T22" fmla="*/ 77 w 112"/>
              <a:gd name="T23" fmla="*/ 11 h 88"/>
              <a:gd name="T24" fmla="*/ 88 w 112"/>
              <a:gd name="T25" fmla="*/ 26 h 88"/>
              <a:gd name="T26" fmla="*/ 100 w 112"/>
              <a:gd name="T27" fmla="*/ 41 h 88"/>
              <a:gd name="T28" fmla="*/ 100 w 112"/>
              <a:gd name="T29" fmla="*/ 54 h 88"/>
              <a:gd name="T30" fmla="*/ 104 w 112"/>
              <a:gd name="T31" fmla="*/ 66 h 88"/>
              <a:gd name="T32" fmla="*/ 111 w 112"/>
              <a:gd name="T33" fmla="*/ 71 h 88"/>
              <a:gd name="T34" fmla="*/ 112 w 112"/>
              <a:gd name="T35" fmla="*/ 79 h 88"/>
              <a:gd name="T36" fmla="*/ 111 w 112"/>
              <a:gd name="T37" fmla="*/ 86 h 88"/>
              <a:gd name="T38" fmla="*/ 109 w 112"/>
              <a:gd name="T39" fmla="*/ 87 h 88"/>
              <a:gd name="T40" fmla="*/ 99 w 112"/>
              <a:gd name="T41" fmla="*/ 85 h 88"/>
              <a:gd name="T42" fmla="*/ 97 w 112"/>
              <a:gd name="T43" fmla="*/ 88 h 88"/>
              <a:gd name="T44" fmla="*/ 93 w 112"/>
              <a:gd name="T45" fmla="*/ 88 h 88"/>
              <a:gd name="T46" fmla="*/ 80 w 112"/>
              <a:gd name="T47" fmla="*/ 83 h 88"/>
              <a:gd name="T48" fmla="*/ 71 w 112"/>
              <a:gd name="T49" fmla="*/ 83 h 88"/>
              <a:gd name="T50" fmla="*/ 38 w 112"/>
              <a:gd name="T51" fmla="*/ 82 h 88"/>
              <a:gd name="T52" fmla="*/ 33 w 112"/>
              <a:gd name="T53" fmla="*/ 84 h 88"/>
              <a:gd name="T54" fmla="*/ 27 w 112"/>
              <a:gd name="T55" fmla="*/ 84 h 88"/>
              <a:gd name="T56" fmla="*/ 17 w 112"/>
              <a:gd name="T57" fmla="*/ 87 h 88"/>
              <a:gd name="T58" fmla="*/ 14 w 112"/>
              <a:gd name="T59" fmla="*/ 71 h 88"/>
              <a:gd name="T60" fmla="*/ 31 w 112"/>
              <a:gd name="T61" fmla="*/ 72 h 88"/>
              <a:gd name="T62" fmla="*/ 35 w 112"/>
              <a:gd name="T63" fmla="*/ 69 h 88"/>
              <a:gd name="T64" fmla="*/ 39 w 112"/>
              <a:gd name="T65" fmla="*/ 69 h 88"/>
              <a:gd name="T66" fmla="*/ 45 w 112"/>
              <a:gd name="T67" fmla="*/ 64 h 88"/>
              <a:gd name="T68" fmla="*/ 53 w 112"/>
              <a:gd name="T69" fmla="*/ 68 h 88"/>
              <a:gd name="T70" fmla="*/ 61 w 112"/>
              <a:gd name="T71" fmla="*/ 69 h 88"/>
              <a:gd name="T72" fmla="*/ 69 w 112"/>
              <a:gd name="T73" fmla="*/ 64 h 88"/>
              <a:gd name="T74" fmla="*/ 65 w 112"/>
              <a:gd name="T75" fmla="*/ 58 h 88"/>
              <a:gd name="T76" fmla="*/ 59 w 112"/>
              <a:gd name="T77" fmla="*/ 61 h 88"/>
              <a:gd name="T78" fmla="*/ 54 w 112"/>
              <a:gd name="T79" fmla="*/ 61 h 88"/>
              <a:gd name="T80" fmla="*/ 47 w 112"/>
              <a:gd name="T81" fmla="*/ 56 h 88"/>
              <a:gd name="T82" fmla="*/ 41 w 112"/>
              <a:gd name="T83" fmla="*/ 56 h 88"/>
              <a:gd name="T84" fmla="*/ 37 w 112"/>
              <a:gd name="T85" fmla="*/ 61 h 88"/>
              <a:gd name="T86" fmla="*/ 17 w 112"/>
              <a:gd name="T87" fmla="*/ 62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88">
                <a:moveTo>
                  <a:pt x="17" y="62"/>
                </a:moveTo>
                <a:lnTo>
                  <a:pt x="10" y="46"/>
                </a:lnTo>
                <a:lnTo>
                  <a:pt x="0" y="38"/>
                </a:lnTo>
                <a:lnTo>
                  <a:pt x="9" y="34"/>
                </a:lnTo>
                <a:lnTo>
                  <a:pt x="18" y="20"/>
                </a:lnTo>
                <a:lnTo>
                  <a:pt x="22" y="9"/>
                </a:lnTo>
                <a:lnTo>
                  <a:pt x="29" y="2"/>
                </a:lnTo>
                <a:lnTo>
                  <a:pt x="38" y="4"/>
                </a:lnTo>
                <a:lnTo>
                  <a:pt x="47" y="0"/>
                </a:lnTo>
                <a:lnTo>
                  <a:pt x="57" y="0"/>
                </a:lnTo>
                <a:lnTo>
                  <a:pt x="65" y="6"/>
                </a:lnTo>
                <a:lnTo>
                  <a:pt x="77" y="11"/>
                </a:lnTo>
                <a:lnTo>
                  <a:pt x="88" y="26"/>
                </a:lnTo>
                <a:lnTo>
                  <a:pt x="100" y="41"/>
                </a:lnTo>
                <a:lnTo>
                  <a:pt x="100" y="54"/>
                </a:lnTo>
                <a:lnTo>
                  <a:pt x="104" y="66"/>
                </a:lnTo>
                <a:lnTo>
                  <a:pt x="111" y="71"/>
                </a:lnTo>
                <a:lnTo>
                  <a:pt x="112" y="79"/>
                </a:lnTo>
                <a:lnTo>
                  <a:pt x="111" y="86"/>
                </a:lnTo>
                <a:lnTo>
                  <a:pt x="109" y="87"/>
                </a:lnTo>
                <a:lnTo>
                  <a:pt x="99" y="85"/>
                </a:lnTo>
                <a:lnTo>
                  <a:pt x="97" y="88"/>
                </a:lnTo>
                <a:lnTo>
                  <a:pt x="93" y="88"/>
                </a:lnTo>
                <a:lnTo>
                  <a:pt x="80" y="83"/>
                </a:lnTo>
                <a:lnTo>
                  <a:pt x="71" y="83"/>
                </a:lnTo>
                <a:lnTo>
                  <a:pt x="38" y="82"/>
                </a:lnTo>
                <a:lnTo>
                  <a:pt x="33" y="84"/>
                </a:lnTo>
                <a:lnTo>
                  <a:pt x="27" y="84"/>
                </a:lnTo>
                <a:lnTo>
                  <a:pt x="17" y="87"/>
                </a:lnTo>
                <a:lnTo>
                  <a:pt x="14" y="71"/>
                </a:lnTo>
                <a:lnTo>
                  <a:pt x="31" y="72"/>
                </a:lnTo>
                <a:lnTo>
                  <a:pt x="35" y="69"/>
                </a:lnTo>
                <a:lnTo>
                  <a:pt x="39" y="69"/>
                </a:lnTo>
                <a:lnTo>
                  <a:pt x="45" y="64"/>
                </a:lnTo>
                <a:lnTo>
                  <a:pt x="53" y="68"/>
                </a:lnTo>
                <a:lnTo>
                  <a:pt x="61" y="69"/>
                </a:lnTo>
                <a:lnTo>
                  <a:pt x="69" y="64"/>
                </a:lnTo>
                <a:lnTo>
                  <a:pt x="65" y="58"/>
                </a:lnTo>
                <a:lnTo>
                  <a:pt x="59" y="61"/>
                </a:lnTo>
                <a:lnTo>
                  <a:pt x="54" y="61"/>
                </a:lnTo>
                <a:lnTo>
                  <a:pt x="47" y="56"/>
                </a:lnTo>
                <a:lnTo>
                  <a:pt x="41" y="56"/>
                </a:lnTo>
                <a:lnTo>
                  <a:pt x="37" y="61"/>
                </a:lnTo>
                <a:lnTo>
                  <a:pt x="17" y="62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50" name="Freeform 174">
            <a:extLst>
              <a:ext uri="{FF2B5EF4-FFF2-40B4-BE49-F238E27FC236}">
                <a16:creationId xmlns:a16="http://schemas.microsoft.com/office/drawing/2014/main" id="{F44C6098-4DA9-4AD3-BAA6-FD68A61D46A3}"/>
              </a:ext>
            </a:extLst>
          </p:cNvPr>
          <p:cNvSpPr>
            <a:spLocks/>
          </p:cNvSpPr>
          <p:nvPr/>
        </p:nvSpPr>
        <p:spPr bwMode="auto">
          <a:xfrm>
            <a:off x="10390188" y="4754563"/>
            <a:ext cx="28575" cy="19050"/>
          </a:xfrm>
          <a:custGeom>
            <a:avLst/>
            <a:gdLst>
              <a:gd name="T0" fmla="*/ 14 w 18"/>
              <a:gd name="T1" fmla="*/ 5 h 12"/>
              <a:gd name="T2" fmla="*/ 18 w 18"/>
              <a:gd name="T3" fmla="*/ 12 h 12"/>
              <a:gd name="T4" fmla="*/ 6 w 18"/>
              <a:gd name="T5" fmla="*/ 12 h 12"/>
              <a:gd name="T6" fmla="*/ 0 w 18"/>
              <a:gd name="T7" fmla="*/ 0 h 12"/>
              <a:gd name="T8" fmla="*/ 11 w 18"/>
              <a:gd name="T9" fmla="*/ 4 h 12"/>
              <a:gd name="T10" fmla="*/ 14 w 18"/>
              <a:gd name="T11" fmla="*/ 5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12">
                <a:moveTo>
                  <a:pt x="14" y="5"/>
                </a:moveTo>
                <a:lnTo>
                  <a:pt x="18" y="12"/>
                </a:lnTo>
                <a:lnTo>
                  <a:pt x="6" y="12"/>
                </a:lnTo>
                <a:lnTo>
                  <a:pt x="0" y="0"/>
                </a:lnTo>
                <a:lnTo>
                  <a:pt x="11" y="4"/>
                </a:lnTo>
                <a:lnTo>
                  <a:pt x="14" y="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52" name="Freeform 175">
            <a:extLst>
              <a:ext uri="{FF2B5EF4-FFF2-40B4-BE49-F238E27FC236}">
                <a16:creationId xmlns:a16="http://schemas.microsoft.com/office/drawing/2014/main" id="{643188E9-8E8B-47C8-AF58-1E826281FDFF}"/>
              </a:ext>
            </a:extLst>
          </p:cNvPr>
          <p:cNvSpPr>
            <a:spLocks/>
          </p:cNvSpPr>
          <p:nvPr/>
        </p:nvSpPr>
        <p:spPr bwMode="auto">
          <a:xfrm>
            <a:off x="10344151" y="4722813"/>
            <a:ext cx="34925" cy="20638"/>
          </a:xfrm>
          <a:custGeom>
            <a:avLst/>
            <a:gdLst>
              <a:gd name="T0" fmla="*/ 22 w 22"/>
              <a:gd name="T1" fmla="*/ 12 h 13"/>
              <a:gd name="T2" fmla="*/ 15 w 22"/>
              <a:gd name="T3" fmla="*/ 13 h 13"/>
              <a:gd name="T4" fmla="*/ 4 w 22"/>
              <a:gd name="T5" fmla="*/ 11 h 13"/>
              <a:gd name="T6" fmla="*/ 0 w 22"/>
              <a:gd name="T7" fmla="*/ 8 h 13"/>
              <a:gd name="T8" fmla="*/ 2 w 22"/>
              <a:gd name="T9" fmla="*/ 0 h 13"/>
              <a:gd name="T10" fmla="*/ 14 w 22"/>
              <a:gd name="T11" fmla="*/ 3 h 13"/>
              <a:gd name="T12" fmla="*/ 19 w 22"/>
              <a:gd name="T13" fmla="*/ 7 h 13"/>
              <a:gd name="T14" fmla="*/ 22 w 22"/>
              <a:gd name="T15" fmla="*/ 12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13">
                <a:moveTo>
                  <a:pt x="22" y="12"/>
                </a:moveTo>
                <a:lnTo>
                  <a:pt x="15" y="13"/>
                </a:lnTo>
                <a:lnTo>
                  <a:pt x="4" y="11"/>
                </a:lnTo>
                <a:lnTo>
                  <a:pt x="0" y="8"/>
                </a:lnTo>
                <a:lnTo>
                  <a:pt x="2" y="0"/>
                </a:lnTo>
                <a:lnTo>
                  <a:pt x="14" y="3"/>
                </a:lnTo>
                <a:lnTo>
                  <a:pt x="19" y="7"/>
                </a:lnTo>
                <a:lnTo>
                  <a:pt x="22" y="12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54" name="Freeform 176">
            <a:extLst>
              <a:ext uri="{FF2B5EF4-FFF2-40B4-BE49-F238E27FC236}">
                <a16:creationId xmlns:a16="http://schemas.microsoft.com/office/drawing/2014/main" id="{46443877-D83A-45EF-BC67-717000C323E6}"/>
              </a:ext>
            </a:extLst>
          </p:cNvPr>
          <p:cNvSpPr>
            <a:spLocks/>
          </p:cNvSpPr>
          <p:nvPr/>
        </p:nvSpPr>
        <p:spPr bwMode="auto">
          <a:xfrm>
            <a:off x="10375900" y="4691064"/>
            <a:ext cx="26988" cy="49213"/>
          </a:xfrm>
          <a:custGeom>
            <a:avLst/>
            <a:gdLst>
              <a:gd name="T0" fmla="*/ 17 w 17"/>
              <a:gd name="T1" fmla="*/ 27 h 31"/>
              <a:gd name="T2" fmla="*/ 14 w 17"/>
              <a:gd name="T3" fmla="*/ 31 h 31"/>
              <a:gd name="T4" fmla="*/ 3 w 17"/>
              <a:gd name="T5" fmla="*/ 13 h 31"/>
              <a:gd name="T6" fmla="*/ 0 w 17"/>
              <a:gd name="T7" fmla="*/ 0 h 31"/>
              <a:gd name="T8" fmla="*/ 6 w 17"/>
              <a:gd name="T9" fmla="*/ 0 h 31"/>
              <a:gd name="T10" fmla="*/ 11 w 17"/>
              <a:gd name="T11" fmla="*/ 17 h 31"/>
              <a:gd name="T12" fmla="*/ 17 w 17"/>
              <a:gd name="T13" fmla="*/ 2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31">
                <a:moveTo>
                  <a:pt x="17" y="27"/>
                </a:moveTo>
                <a:lnTo>
                  <a:pt x="14" y="31"/>
                </a:lnTo>
                <a:lnTo>
                  <a:pt x="3" y="13"/>
                </a:lnTo>
                <a:lnTo>
                  <a:pt x="0" y="0"/>
                </a:lnTo>
                <a:lnTo>
                  <a:pt x="6" y="0"/>
                </a:lnTo>
                <a:lnTo>
                  <a:pt x="11" y="17"/>
                </a:lnTo>
                <a:lnTo>
                  <a:pt x="17" y="27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56" name="Freeform 177">
            <a:extLst>
              <a:ext uri="{FF2B5EF4-FFF2-40B4-BE49-F238E27FC236}">
                <a16:creationId xmlns:a16="http://schemas.microsoft.com/office/drawing/2014/main" id="{7144872D-F574-4623-8963-E17586D0D15F}"/>
              </a:ext>
            </a:extLst>
          </p:cNvPr>
          <p:cNvSpPr>
            <a:spLocks/>
          </p:cNvSpPr>
          <p:nvPr/>
        </p:nvSpPr>
        <p:spPr bwMode="auto">
          <a:xfrm>
            <a:off x="10310812" y="4659313"/>
            <a:ext cx="46038" cy="39688"/>
          </a:xfrm>
          <a:custGeom>
            <a:avLst/>
            <a:gdLst>
              <a:gd name="T0" fmla="*/ 28 w 29"/>
              <a:gd name="T1" fmla="*/ 21 h 25"/>
              <a:gd name="T2" fmla="*/ 29 w 29"/>
              <a:gd name="T3" fmla="*/ 25 h 25"/>
              <a:gd name="T4" fmla="*/ 15 w 29"/>
              <a:gd name="T5" fmla="*/ 16 h 25"/>
              <a:gd name="T6" fmla="*/ 6 w 29"/>
              <a:gd name="T7" fmla="*/ 9 h 25"/>
              <a:gd name="T8" fmla="*/ 0 w 29"/>
              <a:gd name="T9" fmla="*/ 2 h 25"/>
              <a:gd name="T10" fmla="*/ 3 w 29"/>
              <a:gd name="T11" fmla="*/ 0 h 25"/>
              <a:gd name="T12" fmla="*/ 11 w 29"/>
              <a:gd name="T13" fmla="*/ 4 h 25"/>
              <a:gd name="T14" fmla="*/ 25 w 29"/>
              <a:gd name="T15" fmla="*/ 14 h 25"/>
              <a:gd name="T16" fmla="*/ 28 w 29"/>
              <a:gd name="T17" fmla="*/ 21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" h="25">
                <a:moveTo>
                  <a:pt x="28" y="21"/>
                </a:moveTo>
                <a:lnTo>
                  <a:pt x="29" y="25"/>
                </a:lnTo>
                <a:lnTo>
                  <a:pt x="15" y="16"/>
                </a:lnTo>
                <a:lnTo>
                  <a:pt x="6" y="9"/>
                </a:lnTo>
                <a:lnTo>
                  <a:pt x="0" y="2"/>
                </a:lnTo>
                <a:lnTo>
                  <a:pt x="3" y="0"/>
                </a:lnTo>
                <a:lnTo>
                  <a:pt x="11" y="4"/>
                </a:lnTo>
                <a:lnTo>
                  <a:pt x="25" y="14"/>
                </a:lnTo>
                <a:lnTo>
                  <a:pt x="28" y="21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58" name="Freeform 178">
            <a:extLst>
              <a:ext uri="{FF2B5EF4-FFF2-40B4-BE49-F238E27FC236}">
                <a16:creationId xmlns:a16="http://schemas.microsoft.com/office/drawing/2014/main" id="{560CDF10-2201-4C40-A62C-3751C011B3F2}"/>
              </a:ext>
            </a:extLst>
          </p:cNvPr>
          <p:cNvSpPr>
            <a:spLocks/>
          </p:cNvSpPr>
          <p:nvPr/>
        </p:nvSpPr>
        <p:spPr bwMode="auto">
          <a:xfrm>
            <a:off x="10261601" y="4633913"/>
            <a:ext cx="28575" cy="26988"/>
          </a:xfrm>
          <a:custGeom>
            <a:avLst/>
            <a:gdLst>
              <a:gd name="T0" fmla="*/ 18 w 18"/>
              <a:gd name="T1" fmla="*/ 16 h 17"/>
              <a:gd name="T2" fmla="*/ 15 w 18"/>
              <a:gd name="T3" fmla="*/ 17 h 17"/>
              <a:gd name="T4" fmla="*/ 7 w 18"/>
              <a:gd name="T5" fmla="*/ 13 h 17"/>
              <a:gd name="T6" fmla="*/ 0 w 18"/>
              <a:gd name="T7" fmla="*/ 4 h 17"/>
              <a:gd name="T8" fmla="*/ 2 w 18"/>
              <a:gd name="T9" fmla="*/ 0 h 17"/>
              <a:gd name="T10" fmla="*/ 12 w 18"/>
              <a:gd name="T11" fmla="*/ 9 h 17"/>
              <a:gd name="T12" fmla="*/ 18 w 18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17">
                <a:moveTo>
                  <a:pt x="18" y="16"/>
                </a:moveTo>
                <a:lnTo>
                  <a:pt x="15" y="17"/>
                </a:lnTo>
                <a:lnTo>
                  <a:pt x="7" y="13"/>
                </a:lnTo>
                <a:lnTo>
                  <a:pt x="0" y="4"/>
                </a:lnTo>
                <a:lnTo>
                  <a:pt x="2" y="0"/>
                </a:lnTo>
                <a:lnTo>
                  <a:pt x="12" y="9"/>
                </a:lnTo>
                <a:lnTo>
                  <a:pt x="18" y="16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60" name="Freeform 179">
            <a:extLst>
              <a:ext uri="{FF2B5EF4-FFF2-40B4-BE49-F238E27FC236}">
                <a16:creationId xmlns:a16="http://schemas.microsoft.com/office/drawing/2014/main" id="{8E7A8561-8C12-4E2C-A401-72B029EE4110}"/>
              </a:ext>
            </a:extLst>
          </p:cNvPr>
          <p:cNvSpPr>
            <a:spLocks/>
          </p:cNvSpPr>
          <p:nvPr/>
        </p:nvSpPr>
        <p:spPr bwMode="auto">
          <a:xfrm>
            <a:off x="5321301" y="4086225"/>
            <a:ext cx="87313" cy="107950"/>
          </a:xfrm>
          <a:custGeom>
            <a:avLst/>
            <a:gdLst>
              <a:gd name="T0" fmla="*/ 33 w 55"/>
              <a:gd name="T1" fmla="*/ 68 h 68"/>
              <a:gd name="T2" fmla="*/ 28 w 55"/>
              <a:gd name="T3" fmla="*/ 66 h 68"/>
              <a:gd name="T4" fmla="*/ 15 w 55"/>
              <a:gd name="T5" fmla="*/ 58 h 68"/>
              <a:gd name="T6" fmla="*/ 5 w 55"/>
              <a:gd name="T7" fmla="*/ 46 h 68"/>
              <a:gd name="T8" fmla="*/ 2 w 55"/>
              <a:gd name="T9" fmla="*/ 39 h 68"/>
              <a:gd name="T10" fmla="*/ 0 w 55"/>
              <a:gd name="T11" fmla="*/ 23 h 68"/>
              <a:gd name="T12" fmla="*/ 10 w 55"/>
              <a:gd name="T13" fmla="*/ 14 h 68"/>
              <a:gd name="T14" fmla="*/ 12 w 55"/>
              <a:gd name="T15" fmla="*/ 8 h 68"/>
              <a:gd name="T16" fmla="*/ 15 w 55"/>
              <a:gd name="T17" fmla="*/ 4 h 68"/>
              <a:gd name="T18" fmla="*/ 20 w 55"/>
              <a:gd name="T19" fmla="*/ 4 h 68"/>
              <a:gd name="T20" fmla="*/ 24 w 55"/>
              <a:gd name="T21" fmla="*/ 0 h 68"/>
              <a:gd name="T22" fmla="*/ 39 w 55"/>
              <a:gd name="T23" fmla="*/ 0 h 68"/>
              <a:gd name="T24" fmla="*/ 44 w 55"/>
              <a:gd name="T25" fmla="*/ 7 h 68"/>
              <a:gd name="T26" fmla="*/ 48 w 55"/>
              <a:gd name="T27" fmla="*/ 16 h 68"/>
              <a:gd name="T28" fmla="*/ 47 w 55"/>
              <a:gd name="T29" fmla="*/ 22 h 68"/>
              <a:gd name="T30" fmla="*/ 50 w 55"/>
              <a:gd name="T31" fmla="*/ 27 h 68"/>
              <a:gd name="T32" fmla="*/ 50 w 55"/>
              <a:gd name="T33" fmla="*/ 35 h 68"/>
              <a:gd name="T34" fmla="*/ 55 w 55"/>
              <a:gd name="T35" fmla="*/ 34 h 68"/>
              <a:gd name="T36" fmla="*/ 46 w 55"/>
              <a:gd name="T37" fmla="*/ 43 h 68"/>
              <a:gd name="T38" fmla="*/ 38 w 55"/>
              <a:gd name="T39" fmla="*/ 55 h 68"/>
              <a:gd name="T40" fmla="*/ 37 w 55"/>
              <a:gd name="T41" fmla="*/ 61 h 68"/>
              <a:gd name="T42" fmla="*/ 33 w 55"/>
              <a:gd name="T43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5" h="68">
                <a:moveTo>
                  <a:pt x="33" y="68"/>
                </a:moveTo>
                <a:lnTo>
                  <a:pt x="28" y="66"/>
                </a:lnTo>
                <a:lnTo>
                  <a:pt x="15" y="58"/>
                </a:lnTo>
                <a:lnTo>
                  <a:pt x="5" y="46"/>
                </a:lnTo>
                <a:lnTo>
                  <a:pt x="2" y="39"/>
                </a:lnTo>
                <a:lnTo>
                  <a:pt x="0" y="23"/>
                </a:lnTo>
                <a:lnTo>
                  <a:pt x="10" y="14"/>
                </a:lnTo>
                <a:lnTo>
                  <a:pt x="12" y="8"/>
                </a:lnTo>
                <a:lnTo>
                  <a:pt x="15" y="4"/>
                </a:lnTo>
                <a:lnTo>
                  <a:pt x="20" y="4"/>
                </a:lnTo>
                <a:lnTo>
                  <a:pt x="24" y="0"/>
                </a:lnTo>
                <a:lnTo>
                  <a:pt x="39" y="0"/>
                </a:lnTo>
                <a:lnTo>
                  <a:pt x="44" y="7"/>
                </a:lnTo>
                <a:lnTo>
                  <a:pt x="48" y="16"/>
                </a:lnTo>
                <a:lnTo>
                  <a:pt x="47" y="22"/>
                </a:lnTo>
                <a:lnTo>
                  <a:pt x="50" y="27"/>
                </a:lnTo>
                <a:lnTo>
                  <a:pt x="50" y="35"/>
                </a:lnTo>
                <a:lnTo>
                  <a:pt x="55" y="34"/>
                </a:lnTo>
                <a:lnTo>
                  <a:pt x="46" y="43"/>
                </a:lnTo>
                <a:lnTo>
                  <a:pt x="38" y="55"/>
                </a:lnTo>
                <a:lnTo>
                  <a:pt x="37" y="61"/>
                </a:lnTo>
                <a:lnTo>
                  <a:pt x="33" y="68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62" name="Freeform 180">
            <a:extLst>
              <a:ext uri="{FF2B5EF4-FFF2-40B4-BE49-F238E27FC236}">
                <a16:creationId xmlns:a16="http://schemas.microsoft.com/office/drawing/2014/main" id="{1B9B4A32-5737-4033-AE4D-0FD9AC223765}"/>
              </a:ext>
            </a:extLst>
          </p:cNvPr>
          <p:cNvSpPr>
            <a:spLocks/>
          </p:cNvSpPr>
          <p:nvPr/>
        </p:nvSpPr>
        <p:spPr bwMode="auto">
          <a:xfrm>
            <a:off x="3098800" y="3941763"/>
            <a:ext cx="69850" cy="41275"/>
          </a:xfrm>
          <a:custGeom>
            <a:avLst/>
            <a:gdLst>
              <a:gd name="T0" fmla="*/ 42 w 44"/>
              <a:gd name="T1" fmla="*/ 21 h 26"/>
              <a:gd name="T2" fmla="*/ 39 w 44"/>
              <a:gd name="T3" fmla="*/ 26 h 26"/>
              <a:gd name="T4" fmla="*/ 29 w 44"/>
              <a:gd name="T5" fmla="*/ 26 h 26"/>
              <a:gd name="T6" fmla="*/ 22 w 44"/>
              <a:gd name="T7" fmla="*/ 24 h 26"/>
              <a:gd name="T8" fmla="*/ 15 w 44"/>
              <a:gd name="T9" fmla="*/ 20 h 26"/>
              <a:gd name="T10" fmla="*/ 5 w 44"/>
              <a:gd name="T11" fmla="*/ 18 h 26"/>
              <a:gd name="T12" fmla="*/ 0 w 44"/>
              <a:gd name="T13" fmla="*/ 14 h 26"/>
              <a:gd name="T14" fmla="*/ 1 w 44"/>
              <a:gd name="T15" fmla="*/ 11 h 26"/>
              <a:gd name="T16" fmla="*/ 8 w 44"/>
              <a:gd name="T17" fmla="*/ 6 h 26"/>
              <a:gd name="T18" fmla="*/ 12 w 44"/>
              <a:gd name="T19" fmla="*/ 3 h 26"/>
              <a:gd name="T20" fmla="*/ 11 w 44"/>
              <a:gd name="T21" fmla="*/ 1 h 26"/>
              <a:gd name="T22" fmla="*/ 15 w 44"/>
              <a:gd name="T23" fmla="*/ 0 h 26"/>
              <a:gd name="T24" fmla="*/ 20 w 44"/>
              <a:gd name="T25" fmla="*/ 1 h 26"/>
              <a:gd name="T26" fmla="*/ 24 w 44"/>
              <a:gd name="T27" fmla="*/ 6 h 26"/>
              <a:gd name="T28" fmla="*/ 29 w 44"/>
              <a:gd name="T29" fmla="*/ 9 h 26"/>
              <a:gd name="T30" fmla="*/ 29 w 44"/>
              <a:gd name="T31" fmla="*/ 12 h 26"/>
              <a:gd name="T32" fmla="*/ 38 w 44"/>
              <a:gd name="T33" fmla="*/ 9 h 26"/>
              <a:gd name="T34" fmla="*/ 41 w 44"/>
              <a:gd name="T35" fmla="*/ 11 h 26"/>
              <a:gd name="T36" fmla="*/ 44 w 44"/>
              <a:gd name="T37" fmla="*/ 13 h 26"/>
              <a:gd name="T38" fmla="*/ 42 w 44"/>
              <a:gd name="T39" fmla="*/ 21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4" h="26">
                <a:moveTo>
                  <a:pt x="42" y="21"/>
                </a:moveTo>
                <a:lnTo>
                  <a:pt x="39" y="26"/>
                </a:lnTo>
                <a:lnTo>
                  <a:pt x="29" y="26"/>
                </a:lnTo>
                <a:lnTo>
                  <a:pt x="22" y="24"/>
                </a:lnTo>
                <a:lnTo>
                  <a:pt x="15" y="20"/>
                </a:lnTo>
                <a:lnTo>
                  <a:pt x="5" y="18"/>
                </a:lnTo>
                <a:lnTo>
                  <a:pt x="0" y="14"/>
                </a:lnTo>
                <a:lnTo>
                  <a:pt x="1" y="11"/>
                </a:lnTo>
                <a:lnTo>
                  <a:pt x="8" y="6"/>
                </a:lnTo>
                <a:lnTo>
                  <a:pt x="12" y="3"/>
                </a:lnTo>
                <a:lnTo>
                  <a:pt x="11" y="1"/>
                </a:lnTo>
                <a:lnTo>
                  <a:pt x="15" y="0"/>
                </a:lnTo>
                <a:lnTo>
                  <a:pt x="20" y="1"/>
                </a:lnTo>
                <a:lnTo>
                  <a:pt x="24" y="6"/>
                </a:lnTo>
                <a:lnTo>
                  <a:pt x="29" y="9"/>
                </a:lnTo>
                <a:lnTo>
                  <a:pt x="29" y="12"/>
                </a:lnTo>
                <a:lnTo>
                  <a:pt x="38" y="9"/>
                </a:lnTo>
                <a:lnTo>
                  <a:pt x="41" y="11"/>
                </a:lnTo>
                <a:lnTo>
                  <a:pt x="44" y="13"/>
                </a:lnTo>
                <a:lnTo>
                  <a:pt x="42" y="2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64" name="Freeform 181">
            <a:extLst>
              <a:ext uri="{FF2B5EF4-FFF2-40B4-BE49-F238E27FC236}">
                <a16:creationId xmlns:a16="http://schemas.microsoft.com/office/drawing/2014/main" id="{4087EC07-2645-44B8-9CC1-DD5257C2AC18}"/>
              </a:ext>
            </a:extLst>
          </p:cNvPr>
          <p:cNvSpPr>
            <a:spLocks/>
          </p:cNvSpPr>
          <p:nvPr/>
        </p:nvSpPr>
        <p:spPr bwMode="auto">
          <a:xfrm>
            <a:off x="6942137" y="4038600"/>
            <a:ext cx="185738" cy="114300"/>
          </a:xfrm>
          <a:custGeom>
            <a:avLst/>
            <a:gdLst>
              <a:gd name="T0" fmla="*/ 117 w 117"/>
              <a:gd name="T1" fmla="*/ 42 h 72"/>
              <a:gd name="T2" fmla="*/ 109 w 117"/>
              <a:gd name="T3" fmla="*/ 55 h 72"/>
              <a:gd name="T4" fmla="*/ 97 w 117"/>
              <a:gd name="T5" fmla="*/ 72 h 72"/>
              <a:gd name="T6" fmla="*/ 82 w 117"/>
              <a:gd name="T7" fmla="*/ 72 h 72"/>
              <a:gd name="T8" fmla="*/ 21 w 117"/>
              <a:gd name="T9" fmla="*/ 47 h 72"/>
              <a:gd name="T10" fmla="*/ 14 w 117"/>
              <a:gd name="T11" fmla="*/ 40 h 72"/>
              <a:gd name="T12" fmla="*/ 7 w 117"/>
              <a:gd name="T13" fmla="*/ 30 h 72"/>
              <a:gd name="T14" fmla="*/ 0 w 117"/>
              <a:gd name="T15" fmla="*/ 19 h 72"/>
              <a:gd name="T16" fmla="*/ 3 w 117"/>
              <a:gd name="T17" fmla="*/ 11 h 72"/>
              <a:gd name="T18" fmla="*/ 10 w 117"/>
              <a:gd name="T19" fmla="*/ 0 h 72"/>
              <a:gd name="T20" fmla="*/ 16 w 117"/>
              <a:gd name="T21" fmla="*/ 4 h 72"/>
              <a:gd name="T22" fmla="*/ 20 w 117"/>
              <a:gd name="T23" fmla="*/ 13 h 72"/>
              <a:gd name="T24" fmla="*/ 28 w 117"/>
              <a:gd name="T25" fmla="*/ 21 h 72"/>
              <a:gd name="T26" fmla="*/ 37 w 117"/>
              <a:gd name="T27" fmla="*/ 21 h 72"/>
              <a:gd name="T28" fmla="*/ 54 w 117"/>
              <a:gd name="T29" fmla="*/ 16 h 72"/>
              <a:gd name="T30" fmla="*/ 74 w 117"/>
              <a:gd name="T31" fmla="*/ 14 h 72"/>
              <a:gd name="T32" fmla="*/ 90 w 117"/>
              <a:gd name="T33" fmla="*/ 7 h 72"/>
              <a:gd name="T34" fmla="*/ 99 w 117"/>
              <a:gd name="T35" fmla="*/ 6 h 72"/>
              <a:gd name="T36" fmla="*/ 105 w 117"/>
              <a:gd name="T37" fmla="*/ 2 h 72"/>
              <a:gd name="T38" fmla="*/ 116 w 117"/>
              <a:gd name="T39" fmla="*/ 1 h 72"/>
              <a:gd name="T40" fmla="*/ 116 w 117"/>
              <a:gd name="T41" fmla="*/ 2 h 72"/>
              <a:gd name="T42" fmla="*/ 116 w 117"/>
              <a:gd name="T43" fmla="*/ 10 h 72"/>
              <a:gd name="T44" fmla="*/ 117 w 117"/>
              <a:gd name="T45" fmla="*/ 31 h 72"/>
              <a:gd name="T46" fmla="*/ 117 w 117"/>
              <a:gd name="T4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17" h="72">
                <a:moveTo>
                  <a:pt x="117" y="42"/>
                </a:moveTo>
                <a:lnTo>
                  <a:pt x="109" y="55"/>
                </a:lnTo>
                <a:lnTo>
                  <a:pt x="97" y="72"/>
                </a:lnTo>
                <a:lnTo>
                  <a:pt x="82" y="72"/>
                </a:lnTo>
                <a:lnTo>
                  <a:pt x="21" y="47"/>
                </a:lnTo>
                <a:lnTo>
                  <a:pt x="14" y="40"/>
                </a:lnTo>
                <a:lnTo>
                  <a:pt x="7" y="30"/>
                </a:lnTo>
                <a:lnTo>
                  <a:pt x="0" y="19"/>
                </a:lnTo>
                <a:lnTo>
                  <a:pt x="3" y="11"/>
                </a:lnTo>
                <a:lnTo>
                  <a:pt x="10" y="0"/>
                </a:lnTo>
                <a:lnTo>
                  <a:pt x="16" y="4"/>
                </a:lnTo>
                <a:lnTo>
                  <a:pt x="20" y="13"/>
                </a:lnTo>
                <a:lnTo>
                  <a:pt x="28" y="21"/>
                </a:lnTo>
                <a:lnTo>
                  <a:pt x="37" y="21"/>
                </a:lnTo>
                <a:lnTo>
                  <a:pt x="54" y="16"/>
                </a:lnTo>
                <a:lnTo>
                  <a:pt x="74" y="14"/>
                </a:lnTo>
                <a:lnTo>
                  <a:pt x="90" y="7"/>
                </a:lnTo>
                <a:lnTo>
                  <a:pt x="99" y="6"/>
                </a:lnTo>
                <a:lnTo>
                  <a:pt x="105" y="2"/>
                </a:lnTo>
                <a:lnTo>
                  <a:pt x="116" y="1"/>
                </a:lnTo>
                <a:lnTo>
                  <a:pt x="116" y="2"/>
                </a:lnTo>
                <a:lnTo>
                  <a:pt x="116" y="10"/>
                </a:lnTo>
                <a:lnTo>
                  <a:pt x="117" y="31"/>
                </a:lnTo>
                <a:lnTo>
                  <a:pt x="117" y="42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66" name="Freeform 182">
            <a:extLst>
              <a:ext uri="{FF2B5EF4-FFF2-40B4-BE49-F238E27FC236}">
                <a16:creationId xmlns:a16="http://schemas.microsoft.com/office/drawing/2014/main" id="{A843A21E-4B54-4F4A-8485-38C60355763D}"/>
              </a:ext>
            </a:extLst>
          </p:cNvPr>
          <p:cNvSpPr>
            <a:spLocks/>
          </p:cNvSpPr>
          <p:nvPr/>
        </p:nvSpPr>
        <p:spPr bwMode="auto">
          <a:xfrm>
            <a:off x="6900862" y="4021137"/>
            <a:ext cx="287338" cy="450850"/>
          </a:xfrm>
          <a:custGeom>
            <a:avLst/>
            <a:gdLst>
              <a:gd name="T0" fmla="*/ 156 w 181"/>
              <a:gd name="T1" fmla="*/ 9 h 284"/>
              <a:gd name="T2" fmla="*/ 166 w 181"/>
              <a:gd name="T3" fmla="*/ 7 h 284"/>
              <a:gd name="T4" fmla="*/ 174 w 181"/>
              <a:gd name="T5" fmla="*/ 0 h 284"/>
              <a:gd name="T6" fmla="*/ 181 w 181"/>
              <a:gd name="T7" fmla="*/ 0 h 284"/>
              <a:gd name="T8" fmla="*/ 181 w 181"/>
              <a:gd name="T9" fmla="*/ 5 h 284"/>
              <a:gd name="T10" fmla="*/ 180 w 181"/>
              <a:gd name="T11" fmla="*/ 18 h 284"/>
              <a:gd name="T12" fmla="*/ 181 w 181"/>
              <a:gd name="T13" fmla="*/ 28 h 284"/>
              <a:gd name="T14" fmla="*/ 177 w 181"/>
              <a:gd name="T15" fmla="*/ 36 h 284"/>
              <a:gd name="T16" fmla="*/ 173 w 181"/>
              <a:gd name="T17" fmla="*/ 58 h 284"/>
              <a:gd name="T18" fmla="*/ 165 w 181"/>
              <a:gd name="T19" fmla="*/ 81 h 284"/>
              <a:gd name="T20" fmla="*/ 154 w 181"/>
              <a:gd name="T21" fmla="*/ 108 h 284"/>
              <a:gd name="T22" fmla="*/ 139 w 181"/>
              <a:gd name="T23" fmla="*/ 139 h 284"/>
              <a:gd name="T24" fmla="*/ 124 w 181"/>
              <a:gd name="T25" fmla="*/ 162 h 284"/>
              <a:gd name="T26" fmla="*/ 103 w 181"/>
              <a:gd name="T27" fmla="*/ 190 h 284"/>
              <a:gd name="T28" fmla="*/ 85 w 181"/>
              <a:gd name="T29" fmla="*/ 207 h 284"/>
              <a:gd name="T30" fmla="*/ 57 w 181"/>
              <a:gd name="T31" fmla="*/ 228 h 284"/>
              <a:gd name="T32" fmla="*/ 40 w 181"/>
              <a:gd name="T33" fmla="*/ 243 h 284"/>
              <a:gd name="T34" fmla="*/ 20 w 181"/>
              <a:gd name="T35" fmla="*/ 269 h 284"/>
              <a:gd name="T36" fmla="*/ 15 w 181"/>
              <a:gd name="T37" fmla="*/ 280 h 284"/>
              <a:gd name="T38" fmla="*/ 11 w 181"/>
              <a:gd name="T39" fmla="*/ 284 h 284"/>
              <a:gd name="T40" fmla="*/ 1 w 181"/>
              <a:gd name="T41" fmla="*/ 267 h 284"/>
              <a:gd name="T42" fmla="*/ 0 w 181"/>
              <a:gd name="T43" fmla="*/ 191 h 284"/>
              <a:gd name="T44" fmla="*/ 16 w 181"/>
              <a:gd name="T45" fmla="*/ 168 h 284"/>
              <a:gd name="T46" fmla="*/ 21 w 181"/>
              <a:gd name="T47" fmla="*/ 161 h 284"/>
              <a:gd name="T48" fmla="*/ 33 w 181"/>
              <a:gd name="T49" fmla="*/ 161 h 284"/>
              <a:gd name="T50" fmla="*/ 49 w 181"/>
              <a:gd name="T51" fmla="*/ 146 h 284"/>
              <a:gd name="T52" fmla="*/ 73 w 181"/>
              <a:gd name="T53" fmla="*/ 146 h 284"/>
              <a:gd name="T54" fmla="*/ 123 w 181"/>
              <a:gd name="T55" fmla="*/ 83 h 284"/>
              <a:gd name="T56" fmla="*/ 135 w 181"/>
              <a:gd name="T57" fmla="*/ 66 h 284"/>
              <a:gd name="T58" fmla="*/ 143 w 181"/>
              <a:gd name="T59" fmla="*/ 53 h 284"/>
              <a:gd name="T60" fmla="*/ 143 w 181"/>
              <a:gd name="T61" fmla="*/ 42 h 284"/>
              <a:gd name="T62" fmla="*/ 142 w 181"/>
              <a:gd name="T63" fmla="*/ 21 h 284"/>
              <a:gd name="T64" fmla="*/ 142 w 181"/>
              <a:gd name="T65" fmla="*/ 13 h 284"/>
              <a:gd name="T66" fmla="*/ 142 w 181"/>
              <a:gd name="T67" fmla="*/ 12 h 284"/>
              <a:gd name="T68" fmla="*/ 148 w 181"/>
              <a:gd name="T69" fmla="*/ 12 h 284"/>
              <a:gd name="T70" fmla="*/ 156 w 181"/>
              <a:gd name="T71" fmla="*/ 9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81" h="284">
                <a:moveTo>
                  <a:pt x="156" y="9"/>
                </a:moveTo>
                <a:lnTo>
                  <a:pt x="166" y="7"/>
                </a:lnTo>
                <a:lnTo>
                  <a:pt x="174" y="0"/>
                </a:lnTo>
                <a:lnTo>
                  <a:pt x="181" y="0"/>
                </a:lnTo>
                <a:lnTo>
                  <a:pt x="181" y="5"/>
                </a:lnTo>
                <a:lnTo>
                  <a:pt x="180" y="18"/>
                </a:lnTo>
                <a:lnTo>
                  <a:pt x="181" y="28"/>
                </a:lnTo>
                <a:lnTo>
                  <a:pt x="177" y="36"/>
                </a:lnTo>
                <a:lnTo>
                  <a:pt x="173" y="58"/>
                </a:lnTo>
                <a:lnTo>
                  <a:pt x="165" y="81"/>
                </a:lnTo>
                <a:lnTo>
                  <a:pt x="154" y="108"/>
                </a:lnTo>
                <a:lnTo>
                  <a:pt x="139" y="139"/>
                </a:lnTo>
                <a:lnTo>
                  <a:pt x="124" y="162"/>
                </a:lnTo>
                <a:lnTo>
                  <a:pt x="103" y="190"/>
                </a:lnTo>
                <a:lnTo>
                  <a:pt x="85" y="207"/>
                </a:lnTo>
                <a:lnTo>
                  <a:pt x="57" y="228"/>
                </a:lnTo>
                <a:lnTo>
                  <a:pt x="40" y="243"/>
                </a:lnTo>
                <a:lnTo>
                  <a:pt x="20" y="269"/>
                </a:lnTo>
                <a:lnTo>
                  <a:pt x="15" y="280"/>
                </a:lnTo>
                <a:lnTo>
                  <a:pt x="11" y="284"/>
                </a:lnTo>
                <a:lnTo>
                  <a:pt x="1" y="267"/>
                </a:lnTo>
                <a:lnTo>
                  <a:pt x="0" y="191"/>
                </a:lnTo>
                <a:lnTo>
                  <a:pt x="16" y="168"/>
                </a:lnTo>
                <a:lnTo>
                  <a:pt x="21" y="161"/>
                </a:lnTo>
                <a:lnTo>
                  <a:pt x="33" y="161"/>
                </a:lnTo>
                <a:lnTo>
                  <a:pt x="49" y="146"/>
                </a:lnTo>
                <a:lnTo>
                  <a:pt x="73" y="146"/>
                </a:lnTo>
                <a:lnTo>
                  <a:pt x="123" y="83"/>
                </a:lnTo>
                <a:lnTo>
                  <a:pt x="135" y="66"/>
                </a:lnTo>
                <a:lnTo>
                  <a:pt x="143" y="53"/>
                </a:lnTo>
                <a:lnTo>
                  <a:pt x="143" y="42"/>
                </a:lnTo>
                <a:lnTo>
                  <a:pt x="142" y="21"/>
                </a:lnTo>
                <a:lnTo>
                  <a:pt x="142" y="13"/>
                </a:lnTo>
                <a:lnTo>
                  <a:pt x="142" y="12"/>
                </a:lnTo>
                <a:lnTo>
                  <a:pt x="148" y="12"/>
                </a:lnTo>
                <a:lnTo>
                  <a:pt x="156" y="9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68" name="Freeform 183">
            <a:extLst>
              <a:ext uri="{FF2B5EF4-FFF2-40B4-BE49-F238E27FC236}">
                <a16:creationId xmlns:a16="http://schemas.microsoft.com/office/drawing/2014/main" id="{5983F7EB-39B6-4DF3-A18E-623D1CB43B14}"/>
              </a:ext>
            </a:extLst>
          </p:cNvPr>
          <p:cNvSpPr>
            <a:spLocks/>
          </p:cNvSpPr>
          <p:nvPr/>
        </p:nvSpPr>
        <p:spPr bwMode="auto">
          <a:xfrm>
            <a:off x="6196013" y="2898775"/>
            <a:ext cx="117475" cy="127000"/>
          </a:xfrm>
          <a:custGeom>
            <a:avLst/>
            <a:gdLst>
              <a:gd name="T0" fmla="*/ 35 w 74"/>
              <a:gd name="T1" fmla="*/ 15 h 80"/>
              <a:gd name="T2" fmla="*/ 45 w 74"/>
              <a:gd name="T3" fmla="*/ 20 h 80"/>
              <a:gd name="T4" fmla="*/ 47 w 74"/>
              <a:gd name="T5" fmla="*/ 28 h 80"/>
              <a:gd name="T6" fmla="*/ 58 w 74"/>
              <a:gd name="T7" fmla="*/ 34 h 80"/>
              <a:gd name="T8" fmla="*/ 62 w 74"/>
              <a:gd name="T9" fmla="*/ 30 h 80"/>
              <a:gd name="T10" fmla="*/ 67 w 74"/>
              <a:gd name="T11" fmla="*/ 32 h 80"/>
              <a:gd name="T12" fmla="*/ 63 w 74"/>
              <a:gd name="T13" fmla="*/ 36 h 80"/>
              <a:gd name="T14" fmla="*/ 66 w 74"/>
              <a:gd name="T15" fmla="*/ 39 h 80"/>
              <a:gd name="T16" fmla="*/ 63 w 74"/>
              <a:gd name="T17" fmla="*/ 44 h 80"/>
              <a:gd name="T18" fmla="*/ 65 w 74"/>
              <a:gd name="T19" fmla="*/ 52 h 80"/>
              <a:gd name="T20" fmla="*/ 74 w 74"/>
              <a:gd name="T21" fmla="*/ 60 h 80"/>
              <a:gd name="T22" fmla="*/ 68 w 74"/>
              <a:gd name="T23" fmla="*/ 67 h 80"/>
              <a:gd name="T24" fmla="*/ 66 w 74"/>
              <a:gd name="T25" fmla="*/ 73 h 80"/>
              <a:gd name="T26" fmla="*/ 68 w 74"/>
              <a:gd name="T27" fmla="*/ 76 h 80"/>
              <a:gd name="T28" fmla="*/ 66 w 74"/>
              <a:gd name="T29" fmla="*/ 79 h 80"/>
              <a:gd name="T30" fmla="*/ 58 w 74"/>
              <a:gd name="T31" fmla="*/ 79 h 80"/>
              <a:gd name="T32" fmla="*/ 52 w 74"/>
              <a:gd name="T33" fmla="*/ 80 h 80"/>
              <a:gd name="T34" fmla="*/ 52 w 74"/>
              <a:gd name="T35" fmla="*/ 79 h 80"/>
              <a:gd name="T36" fmla="*/ 54 w 74"/>
              <a:gd name="T37" fmla="*/ 76 h 80"/>
              <a:gd name="T38" fmla="*/ 55 w 74"/>
              <a:gd name="T39" fmla="*/ 71 h 80"/>
              <a:gd name="T40" fmla="*/ 53 w 74"/>
              <a:gd name="T41" fmla="*/ 71 h 80"/>
              <a:gd name="T42" fmla="*/ 49 w 74"/>
              <a:gd name="T43" fmla="*/ 67 h 80"/>
              <a:gd name="T44" fmla="*/ 46 w 74"/>
              <a:gd name="T45" fmla="*/ 66 h 80"/>
              <a:gd name="T46" fmla="*/ 44 w 74"/>
              <a:gd name="T47" fmla="*/ 63 h 80"/>
              <a:gd name="T48" fmla="*/ 40 w 74"/>
              <a:gd name="T49" fmla="*/ 62 h 80"/>
              <a:gd name="T50" fmla="*/ 38 w 74"/>
              <a:gd name="T51" fmla="*/ 59 h 80"/>
              <a:gd name="T52" fmla="*/ 35 w 74"/>
              <a:gd name="T53" fmla="*/ 60 h 80"/>
              <a:gd name="T54" fmla="*/ 33 w 74"/>
              <a:gd name="T55" fmla="*/ 67 h 80"/>
              <a:gd name="T56" fmla="*/ 29 w 74"/>
              <a:gd name="T57" fmla="*/ 68 h 80"/>
              <a:gd name="T58" fmla="*/ 31 w 74"/>
              <a:gd name="T59" fmla="*/ 67 h 80"/>
              <a:gd name="T60" fmla="*/ 24 w 74"/>
              <a:gd name="T61" fmla="*/ 63 h 80"/>
              <a:gd name="T62" fmla="*/ 18 w 74"/>
              <a:gd name="T63" fmla="*/ 60 h 80"/>
              <a:gd name="T64" fmla="*/ 16 w 74"/>
              <a:gd name="T65" fmla="*/ 57 h 80"/>
              <a:gd name="T66" fmla="*/ 11 w 74"/>
              <a:gd name="T67" fmla="*/ 54 h 80"/>
              <a:gd name="T68" fmla="*/ 15 w 74"/>
              <a:gd name="T69" fmla="*/ 53 h 80"/>
              <a:gd name="T70" fmla="*/ 16 w 74"/>
              <a:gd name="T71" fmla="*/ 43 h 80"/>
              <a:gd name="T72" fmla="*/ 7 w 74"/>
              <a:gd name="T73" fmla="*/ 35 h 80"/>
              <a:gd name="T74" fmla="*/ 11 w 74"/>
              <a:gd name="T75" fmla="*/ 26 h 80"/>
              <a:gd name="T76" fmla="*/ 5 w 74"/>
              <a:gd name="T77" fmla="*/ 26 h 80"/>
              <a:gd name="T78" fmla="*/ 10 w 74"/>
              <a:gd name="T79" fmla="*/ 19 h 80"/>
              <a:gd name="T80" fmla="*/ 5 w 74"/>
              <a:gd name="T81" fmla="*/ 13 h 80"/>
              <a:gd name="T82" fmla="*/ 0 w 74"/>
              <a:gd name="T83" fmla="*/ 5 h 80"/>
              <a:gd name="T84" fmla="*/ 12 w 74"/>
              <a:gd name="T85" fmla="*/ 0 h 80"/>
              <a:gd name="T86" fmla="*/ 22 w 74"/>
              <a:gd name="T87" fmla="*/ 1 h 80"/>
              <a:gd name="T88" fmla="*/ 32 w 74"/>
              <a:gd name="T89" fmla="*/ 9 h 80"/>
              <a:gd name="T90" fmla="*/ 35 w 74"/>
              <a:gd name="T91" fmla="*/ 15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4" h="80">
                <a:moveTo>
                  <a:pt x="35" y="15"/>
                </a:moveTo>
                <a:lnTo>
                  <a:pt x="45" y="20"/>
                </a:lnTo>
                <a:lnTo>
                  <a:pt x="47" y="28"/>
                </a:lnTo>
                <a:lnTo>
                  <a:pt x="58" y="34"/>
                </a:lnTo>
                <a:lnTo>
                  <a:pt x="62" y="30"/>
                </a:lnTo>
                <a:lnTo>
                  <a:pt x="67" y="32"/>
                </a:lnTo>
                <a:lnTo>
                  <a:pt x="63" y="36"/>
                </a:lnTo>
                <a:lnTo>
                  <a:pt x="66" y="39"/>
                </a:lnTo>
                <a:lnTo>
                  <a:pt x="63" y="44"/>
                </a:lnTo>
                <a:lnTo>
                  <a:pt x="65" y="52"/>
                </a:lnTo>
                <a:lnTo>
                  <a:pt x="74" y="60"/>
                </a:lnTo>
                <a:lnTo>
                  <a:pt x="68" y="67"/>
                </a:lnTo>
                <a:lnTo>
                  <a:pt x="66" y="73"/>
                </a:lnTo>
                <a:lnTo>
                  <a:pt x="68" y="76"/>
                </a:lnTo>
                <a:lnTo>
                  <a:pt x="66" y="79"/>
                </a:lnTo>
                <a:lnTo>
                  <a:pt x="58" y="79"/>
                </a:lnTo>
                <a:lnTo>
                  <a:pt x="52" y="80"/>
                </a:lnTo>
                <a:lnTo>
                  <a:pt x="52" y="79"/>
                </a:lnTo>
                <a:lnTo>
                  <a:pt x="54" y="76"/>
                </a:lnTo>
                <a:lnTo>
                  <a:pt x="55" y="71"/>
                </a:lnTo>
                <a:lnTo>
                  <a:pt x="53" y="71"/>
                </a:lnTo>
                <a:lnTo>
                  <a:pt x="49" y="67"/>
                </a:lnTo>
                <a:lnTo>
                  <a:pt x="46" y="66"/>
                </a:lnTo>
                <a:lnTo>
                  <a:pt x="44" y="63"/>
                </a:lnTo>
                <a:lnTo>
                  <a:pt x="40" y="62"/>
                </a:lnTo>
                <a:lnTo>
                  <a:pt x="38" y="59"/>
                </a:lnTo>
                <a:lnTo>
                  <a:pt x="35" y="60"/>
                </a:lnTo>
                <a:lnTo>
                  <a:pt x="33" y="67"/>
                </a:lnTo>
                <a:lnTo>
                  <a:pt x="29" y="68"/>
                </a:lnTo>
                <a:lnTo>
                  <a:pt x="31" y="67"/>
                </a:lnTo>
                <a:lnTo>
                  <a:pt x="24" y="63"/>
                </a:lnTo>
                <a:lnTo>
                  <a:pt x="18" y="60"/>
                </a:lnTo>
                <a:lnTo>
                  <a:pt x="16" y="57"/>
                </a:lnTo>
                <a:lnTo>
                  <a:pt x="11" y="54"/>
                </a:lnTo>
                <a:lnTo>
                  <a:pt x="15" y="53"/>
                </a:lnTo>
                <a:lnTo>
                  <a:pt x="16" y="43"/>
                </a:lnTo>
                <a:lnTo>
                  <a:pt x="7" y="35"/>
                </a:lnTo>
                <a:lnTo>
                  <a:pt x="11" y="26"/>
                </a:lnTo>
                <a:lnTo>
                  <a:pt x="5" y="26"/>
                </a:lnTo>
                <a:lnTo>
                  <a:pt x="10" y="19"/>
                </a:lnTo>
                <a:lnTo>
                  <a:pt x="5" y="13"/>
                </a:lnTo>
                <a:lnTo>
                  <a:pt x="0" y="5"/>
                </a:lnTo>
                <a:lnTo>
                  <a:pt x="12" y="0"/>
                </a:lnTo>
                <a:lnTo>
                  <a:pt x="22" y="1"/>
                </a:lnTo>
                <a:lnTo>
                  <a:pt x="32" y="9"/>
                </a:lnTo>
                <a:lnTo>
                  <a:pt x="35" y="15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70" name="Freeform 184">
            <a:extLst>
              <a:ext uri="{FF2B5EF4-FFF2-40B4-BE49-F238E27FC236}">
                <a16:creationId xmlns:a16="http://schemas.microsoft.com/office/drawing/2014/main" id="{0442A7AD-8165-4E03-906E-2A499A482705}"/>
              </a:ext>
            </a:extLst>
          </p:cNvPr>
          <p:cNvSpPr>
            <a:spLocks/>
          </p:cNvSpPr>
          <p:nvPr/>
        </p:nvSpPr>
        <p:spPr bwMode="auto">
          <a:xfrm>
            <a:off x="4014788" y="4217988"/>
            <a:ext cx="119063" cy="139700"/>
          </a:xfrm>
          <a:custGeom>
            <a:avLst/>
            <a:gdLst>
              <a:gd name="T0" fmla="*/ 17 w 75"/>
              <a:gd name="T1" fmla="*/ 1 h 88"/>
              <a:gd name="T2" fmla="*/ 39 w 75"/>
              <a:gd name="T3" fmla="*/ 5 h 88"/>
              <a:gd name="T4" fmla="*/ 41 w 75"/>
              <a:gd name="T5" fmla="*/ 2 h 88"/>
              <a:gd name="T6" fmla="*/ 56 w 75"/>
              <a:gd name="T7" fmla="*/ 0 h 88"/>
              <a:gd name="T8" fmla="*/ 75 w 75"/>
              <a:gd name="T9" fmla="*/ 6 h 88"/>
              <a:gd name="T10" fmla="*/ 65 w 75"/>
              <a:gd name="T11" fmla="*/ 24 h 88"/>
              <a:gd name="T12" fmla="*/ 66 w 75"/>
              <a:gd name="T13" fmla="*/ 38 h 88"/>
              <a:gd name="T14" fmla="*/ 74 w 75"/>
              <a:gd name="T15" fmla="*/ 50 h 88"/>
              <a:gd name="T16" fmla="*/ 70 w 75"/>
              <a:gd name="T17" fmla="*/ 59 h 88"/>
              <a:gd name="T18" fmla="*/ 68 w 75"/>
              <a:gd name="T19" fmla="*/ 69 h 88"/>
              <a:gd name="T20" fmla="*/ 64 w 75"/>
              <a:gd name="T21" fmla="*/ 77 h 88"/>
              <a:gd name="T22" fmla="*/ 53 w 75"/>
              <a:gd name="T23" fmla="*/ 73 h 88"/>
              <a:gd name="T24" fmla="*/ 45 w 75"/>
              <a:gd name="T25" fmla="*/ 75 h 88"/>
              <a:gd name="T26" fmla="*/ 37 w 75"/>
              <a:gd name="T27" fmla="*/ 73 h 88"/>
              <a:gd name="T28" fmla="*/ 35 w 75"/>
              <a:gd name="T29" fmla="*/ 79 h 88"/>
              <a:gd name="T30" fmla="*/ 38 w 75"/>
              <a:gd name="T31" fmla="*/ 83 h 88"/>
              <a:gd name="T32" fmla="*/ 37 w 75"/>
              <a:gd name="T33" fmla="*/ 88 h 88"/>
              <a:gd name="T34" fmla="*/ 27 w 75"/>
              <a:gd name="T35" fmla="*/ 86 h 88"/>
              <a:gd name="T36" fmla="*/ 16 w 75"/>
              <a:gd name="T37" fmla="*/ 68 h 88"/>
              <a:gd name="T38" fmla="*/ 13 w 75"/>
              <a:gd name="T39" fmla="*/ 56 h 88"/>
              <a:gd name="T40" fmla="*/ 7 w 75"/>
              <a:gd name="T41" fmla="*/ 56 h 88"/>
              <a:gd name="T42" fmla="*/ 0 w 75"/>
              <a:gd name="T43" fmla="*/ 41 h 88"/>
              <a:gd name="T44" fmla="*/ 3 w 75"/>
              <a:gd name="T45" fmla="*/ 30 h 88"/>
              <a:gd name="T46" fmla="*/ 2 w 75"/>
              <a:gd name="T47" fmla="*/ 25 h 88"/>
              <a:gd name="T48" fmla="*/ 13 w 75"/>
              <a:gd name="T49" fmla="*/ 20 h 88"/>
              <a:gd name="T50" fmla="*/ 17 w 75"/>
              <a:gd name="T51" fmla="*/ 1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5" h="88">
                <a:moveTo>
                  <a:pt x="17" y="1"/>
                </a:moveTo>
                <a:lnTo>
                  <a:pt x="39" y="5"/>
                </a:lnTo>
                <a:lnTo>
                  <a:pt x="41" y="2"/>
                </a:lnTo>
                <a:lnTo>
                  <a:pt x="56" y="0"/>
                </a:lnTo>
                <a:lnTo>
                  <a:pt x="75" y="6"/>
                </a:lnTo>
                <a:lnTo>
                  <a:pt x="65" y="24"/>
                </a:lnTo>
                <a:lnTo>
                  <a:pt x="66" y="38"/>
                </a:lnTo>
                <a:lnTo>
                  <a:pt x="74" y="50"/>
                </a:lnTo>
                <a:lnTo>
                  <a:pt x="70" y="59"/>
                </a:lnTo>
                <a:lnTo>
                  <a:pt x="68" y="69"/>
                </a:lnTo>
                <a:lnTo>
                  <a:pt x="64" y="77"/>
                </a:lnTo>
                <a:lnTo>
                  <a:pt x="53" y="73"/>
                </a:lnTo>
                <a:lnTo>
                  <a:pt x="45" y="75"/>
                </a:lnTo>
                <a:lnTo>
                  <a:pt x="37" y="73"/>
                </a:lnTo>
                <a:lnTo>
                  <a:pt x="35" y="79"/>
                </a:lnTo>
                <a:lnTo>
                  <a:pt x="38" y="83"/>
                </a:lnTo>
                <a:lnTo>
                  <a:pt x="37" y="88"/>
                </a:lnTo>
                <a:lnTo>
                  <a:pt x="27" y="86"/>
                </a:lnTo>
                <a:lnTo>
                  <a:pt x="16" y="68"/>
                </a:lnTo>
                <a:lnTo>
                  <a:pt x="13" y="56"/>
                </a:lnTo>
                <a:lnTo>
                  <a:pt x="7" y="56"/>
                </a:lnTo>
                <a:lnTo>
                  <a:pt x="0" y="41"/>
                </a:lnTo>
                <a:lnTo>
                  <a:pt x="3" y="30"/>
                </a:lnTo>
                <a:lnTo>
                  <a:pt x="2" y="25"/>
                </a:lnTo>
                <a:lnTo>
                  <a:pt x="13" y="20"/>
                </a:lnTo>
                <a:lnTo>
                  <a:pt x="17" y="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72" name="Freeform 185">
            <a:extLst>
              <a:ext uri="{FF2B5EF4-FFF2-40B4-BE49-F238E27FC236}">
                <a16:creationId xmlns:a16="http://schemas.microsoft.com/office/drawing/2014/main" id="{5A90F055-02D9-42F9-85CC-CF157A8824BD}"/>
              </a:ext>
            </a:extLst>
          </p:cNvPr>
          <p:cNvSpPr>
            <a:spLocks/>
          </p:cNvSpPr>
          <p:nvPr/>
        </p:nvSpPr>
        <p:spPr bwMode="auto">
          <a:xfrm>
            <a:off x="6138863" y="2789237"/>
            <a:ext cx="142875" cy="57150"/>
          </a:xfrm>
          <a:custGeom>
            <a:avLst/>
            <a:gdLst>
              <a:gd name="T0" fmla="*/ 29 w 90"/>
              <a:gd name="T1" fmla="*/ 1 h 36"/>
              <a:gd name="T2" fmla="*/ 30 w 90"/>
              <a:gd name="T3" fmla="*/ 3 h 36"/>
              <a:gd name="T4" fmla="*/ 37 w 90"/>
              <a:gd name="T5" fmla="*/ 0 h 36"/>
              <a:gd name="T6" fmla="*/ 45 w 90"/>
              <a:gd name="T7" fmla="*/ 7 h 36"/>
              <a:gd name="T8" fmla="*/ 54 w 90"/>
              <a:gd name="T9" fmla="*/ 3 h 36"/>
              <a:gd name="T10" fmla="*/ 62 w 90"/>
              <a:gd name="T11" fmla="*/ 4 h 36"/>
              <a:gd name="T12" fmla="*/ 74 w 90"/>
              <a:gd name="T13" fmla="*/ 2 h 36"/>
              <a:gd name="T14" fmla="*/ 90 w 90"/>
              <a:gd name="T15" fmla="*/ 10 h 36"/>
              <a:gd name="T16" fmla="*/ 86 w 90"/>
              <a:gd name="T17" fmla="*/ 15 h 36"/>
              <a:gd name="T18" fmla="*/ 84 w 90"/>
              <a:gd name="T19" fmla="*/ 23 h 36"/>
              <a:gd name="T20" fmla="*/ 81 w 90"/>
              <a:gd name="T21" fmla="*/ 25 h 36"/>
              <a:gd name="T22" fmla="*/ 63 w 90"/>
              <a:gd name="T23" fmla="*/ 19 h 36"/>
              <a:gd name="T24" fmla="*/ 57 w 90"/>
              <a:gd name="T25" fmla="*/ 20 h 36"/>
              <a:gd name="T26" fmla="*/ 54 w 90"/>
              <a:gd name="T27" fmla="*/ 25 h 36"/>
              <a:gd name="T28" fmla="*/ 47 w 90"/>
              <a:gd name="T29" fmla="*/ 27 h 36"/>
              <a:gd name="T30" fmla="*/ 45 w 90"/>
              <a:gd name="T31" fmla="*/ 26 h 36"/>
              <a:gd name="T32" fmla="*/ 37 w 90"/>
              <a:gd name="T33" fmla="*/ 29 h 36"/>
              <a:gd name="T34" fmla="*/ 31 w 90"/>
              <a:gd name="T35" fmla="*/ 30 h 36"/>
              <a:gd name="T36" fmla="*/ 30 w 90"/>
              <a:gd name="T37" fmla="*/ 34 h 36"/>
              <a:gd name="T38" fmla="*/ 17 w 90"/>
              <a:gd name="T39" fmla="*/ 36 h 36"/>
              <a:gd name="T40" fmla="*/ 11 w 90"/>
              <a:gd name="T41" fmla="*/ 34 h 36"/>
              <a:gd name="T42" fmla="*/ 2 w 90"/>
              <a:gd name="T43" fmla="*/ 29 h 36"/>
              <a:gd name="T44" fmla="*/ 0 w 90"/>
              <a:gd name="T45" fmla="*/ 22 h 36"/>
              <a:gd name="T46" fmla="*/ 1 w 90"/>
              <a:gd name="T47" fmla="*/ 19 h 36"/>
              <a:gd name="T48" fmla="*/ 2 w 90"/>
              <a:gd name="T49" fmla="*/ 15 h 36"/>
              <a:gd name="T50" fmla="*/ 10 w 90"/>
              <a:gd name="T51" fmla="*/ 15 h 36"/>
              <a:gd name="T52" fmla="*/ 15 w 90"/>
              <a:gd name="T53" fmla="*/ 13 h 36"/>
              <a:gd name="T54" fmla="*/ 15 w 90"/>
              <a:gd name="T55" fmla="*/ 11 h 36"/>
              <a:gd name="T56" fmla="*/ 18 w 90"/>
              <a:gd name="T57" fmla="*/ 10 h 36"/>
              <a:gd name="T58" fmla="*/ 19 w 90"/>
              <a:gd name="T59" fmla="*/ 6 h 36"/>
              <a:gd name="T60" fmla="*/ 22 w 90"/>
              <a:gd name="T61" fmla="*/ 5 h 36"/>
              <a:gd name="T62" fmla="*/ 25 w 90"/>
              <a:gd name="T63" fmla="*/ 1 h 36"/>
              <a:gd name="T64" fmla="*/ 29 w 90"/>
              <a:gd name="T65" fmla="*/ 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36">
                <a:moveTo>
                  <a:pt x="29" y="1"/>
                </a:moveTo>
                <a:lnTo>
                  <a:pt x="30" y="3"/>
                </a:lnTo>
                <a:lnTo>
                  <a:pt x="37" y="0"/>
                </a:lnTo>
                <a:lnTo>
                  <a:pt x="45" y="7"/>
                </a:lnTo>
                <a:lnTo>
                  <a:pt x="54" y="3"/>
                </a:lnTo>
                <a:lnTo>
                  <a:pt x="62" y="4"/>
                </a:lnTo>
                <a:lnTo>
                  <a:pt x="74" y="2"/>
                </a:lnTo>
                <a:lnTo>
                  <a:pt x="90" y="10"/>
                </a:lnTo>
                <a:lnTo>
                  <a:pt x="86" y="15"/>
                </a:lnTo>
                <a:lnTo>
                  <a:pt x="84" y="23"/>
                </a:lnTo>
                <a:lnTo>
                  <a:pt x="81" y="25"/>
                </a:lnTo>
                <a:lnTo>
                  <a:pt x="63" y="19"/>
                </a:lnTo>
                <a:lnTo>
                  <a:pt x="57" y="20"/>
                </a:lnTo>
                <a:lnTo>
                  <a:pt x="54" y="25"/>
                </a:lnTo>
                <a:lnTo>
                  <a:pt x="47" y="27"/>
                </a:lnTo>
                <a:lnTo>
                  <a:pt x="45" y="26"/>
                </a:lnTo>
                <a:lnTo>
                  <a:pt x="37" y="29"/>
                </a:lnTo>
                <a:lnTo>
                  <a:pt x="31" y="30"/>
                </a:lnTo>
                <a:lnTo>
                  <a:pt x="30" y="34"/>
                </a:lnTo>
                <a:lnTo>
                  <a:pt x="17" y="36"/>
                </a:lnTo>
                <a:lnTo>
                  <a:pt x="11" y="34"/>
                </a:lnTo>
                <a:lnTo>
                  <a:pt x="2" y="29"/>
                </a:lnTo>
                <a:lnTo>
                  <a:pt x="0" y="22"/>
                </a:lnTo>
                <a:lnTo>
                  <a:pt x="1" y="19"/>
                </a:lnTo>
                <a:lnTo>
                  <a:pt x="2" y="15"/>
                </a:lnTo>
                <a:lnTo>
                  <a:pt x="10" y="15"/>
                </a:lnTo>
                <a:lnTo>
                  <a:pt x="15" y="13"/>
                </a:lnTo>
                <a:lnTo>
                  <a:pt x="15" y="11"/>
                </a:lnTo>
                <a:lnTo>
                  <a:pt x="18" y="10"/>
                </a:lnTo>
                <a:lnTo>
                  <a:pt x="19" y="6"/>
                </a:lnTo>
                <a:lnTo>
                  <a:pt x="22" y="5"/>
                </a:lnTo>
                <a:lnTo>
                  <a:pt x="25" y="1"/>
                </a:lnTo>
                <a:lnTo>
                  <a:pt x="29" y="1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74" name="Freeform 186">
            <a:extLst>
              <a:ext uri="{FF2B5EF4-FFF2-40B4-BE49-F238E27FC236}">
                <a16:creationId xmlns:a16="http://schemas.microsoft.com/office/drawing/2014/main" id="{9AF652AC-1E31-4AC8-B7D8-7DBE8282CC29}"/>
              </a:ext>
            </a:extLst>
          </p:cNvPr>
          <p:cNvSpPr>
            <a:spLocks/>
          </p:cNvSpPr>
          <p:nvPr/>
        </p:nvSpPr>
        <p:spPr bwMode="auto">
          <a:xfrm>
            <a:off x="6062663" y="2876550"/>
            <a:ext cx="73025" cy="46038"/>
          </a:xfrm>
          <a:custGeom>
            <a:avLst/>
            <a:gdLst>
              <a:gd name="T0" fmla="*/ 1 w 46"/>
              <a:gd name="T1" fmla="*/ 7 h 29"/>
              <a:gd name="T2" fmla="*/ 15 w 46"/>
              <a:gd name="T3" fmla="*/ 9 h 29"/>
              <a:gd name="T4" fmla="*/ 22 w 46"/>
              <a:gd name="T5" fmla="*/ 4 h 29"/>
              <a:gd name="T6" fmla="*/ 37 w 46"/>
              <a:gd name="T7" fmla="*/ 3 h 29"/>
              <a:gd name="T8" fmla="*/ 39 w 46"/>
              <a:gd name="T9" fmla="*/ 0 h 29"/>
              <a:gd name="T10" fmla="*/ 42 w 46"/>
              <a:gd name="T11" fmla="*/ 0 h 29"/>
              <a:gd name="T12" fmla="*/ 46 w 46"/>
              <a:gd name="T13" fmla="*/ 7 h 29"/>
              <a:gd name="T14" fmla="*/ 33 w 46"/>
              <a:gd name="T15" fmla="*/ 12 h 29"/>
              <a:gd name="T16" fmla="*/ 32 w 46"/>
              <a:gd name="T17" fmla="*/ 21 h 29"/>
              <a:gd name="T18" fmla="*/ 27 w 46"/>
              <a:gd name="T19" fmla="*/ 23 h 29"/>
              <a:gd name="T20" fmla="*/ 27 w 46"/>
              <a:gd name="T21" fmla="*/ 29 h 29"/>
              <a:gd name="T22" fmla="*/ 21 w 46"/>
              <a:gd name="T23" fmla="*/ 28 h 29"/>
              <a:gd name="T24" fmla="*/ 15 w 46"/>
              <a:gd name="T25" fmla="*/ 25 h 29"/>
              <a:gd name="T26" fmla="*/ 12 w 46"/>
              <a:gd name="T27" fmla="*/ 28 h 29"/>
              <a:gd name="T28" fmla="*/ 1 w 46"/>
              <a:gd name="T29" fmla="*/ 28 h 29"/>
              <a:gd name="T30" fmla="*/ 4 w 46"/>
              <a:gd name="T31" fmla="*/ 26 h 29"/>
              <a:gd name="T32" fmla="*/ 0 w 46"/>
              <a:gd name="T33" fmla="*/ 17 h 29"/>
              <a:gd name="T34" fmla="*/ 1 w 46"/>
              <a:gd name="T35" fmla="*/ 7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6" h="29">
                <a:moveTo>
                  <a:pt x="1" y="7"/>
                </a:moveTo>
                <a:lnTo>
                  <a:pt x="15" y="9"/>
                </a:lnTo>
                <a:lnTo>
                  <a:pt x="22" y="4"/>
                </a:lnTo>
                <a:lnTo>
                  <a:pt x="37" y="3"/>
                </a:lnTo>
                <a:lnTo>
                  <a:pt x="39" y="0"/>
                </a:lnTo>
                <a:lnTo>
                  <a:pt x="42" y="0"/>
                </a:lnTo>
                <a:lnTo>
                  <a:pt x="46" y="7"/>
                </a:lnTo>
                <a:lnTo>
                  <a:pt x="33" y="12"/>
                </a:lnTo>
                <a:lnTo>
                  <a:pt x="32" y="21"/>
                </a:lnTo>
                <a:lnTo>
                  <a:pt x="27" y="23"/>
                </a:lnTo>
                <a:lnTo>
                  <a:pt x="27" y="29"/>
                </a:lnTo>
                <a:lnTo>
                  <a:pt x="21" y="28"/>
                </a:lnTo>
                <a:lnTo>
                  <a:pt x="15" y="25"/>
                </a:lnTo>
                <a:lnTo>
                  <a:pt x="12" y="28"/>
                </a:lnTo>
                <a:lnTo>
                  <a:pt x="1" y="28"/>
                </a:lnTo>
                <a:lnTo>
                  <a:pt x="4" y="26"/>
                </a:lnTo>
                <a:lnTo>
                  <a:pt x="0" y="17"/>
                </a:lnTo>
                <a:lnTo>
                  <a:pt x="1" y="7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76" name="Freeform 187">
            <a:extLst>
              <a:ext uri="{FF2B5EF4-FFF2-40B4-BE49-F238E27FC236}">
                <a16:creationId xmlns:a16="http://schemas.microsoft.com/office/drawing/2014/main" id="{8948F1F8-6AA2-4086-9128-6C0918CEE9B5}"/>
              </a:ext>
            </a:extLst>
          </p:cNvPr>
          <p:cNvSpPr>
            <a:spLocks/>
          </p:cNvSpPr>
          <p:nvPr/>
        </p:nvSpPr>
        <p:spPr bwMode="auto">
          <a:xfrm>
            <a:off x="5965826" y="2193926"/>
            <a:ext cx="263525" cy="411163"/>
          </a:xfrm>
          <a:custGeom>
            <a:avLst/>
            <a:gdLst>
              <a:gd name="T0" fmla="*/ 144 w 166"/>
              <a:gd name="T1" fmla="*/ 61 h 259"/>
              <a:gd name="T2" fmla="*/ 132 w 166"/>
              <a:gd name="T3" fmla="*/ 73 h 259"/>
              <a:gd name="T4" fmla="*/ 137 w 166"/>
              <a:gd name="T5" fmla="*/ 84 h 259"/>
              <a:gd name="T6" fmla="*/ 117 w 166"/>
              <a:gd name="T7" fmla="*/ 100 h 259"/>
              <a:gd name="T8" fmla="*/ 92 w 166"/>
              <a:gd name="T9" fmla="*/ 116 h 259"/>
              <a:gd name="T10" fmla="*/ 85 w 166"/>
              <a:gd name="T11" fmla="*/ 142 h 259"/>
              <a:gd name="T12" fmla="*/ 97 w 166"/>
              <a:gd name="T13" fmla="*/ 156 h 259"/>
              <a:gd name="T14" fmla="*/ 112 w 166"/>
              <a:gd name="T15" fmla="*/ 166 h 259"/>
              <a:gd name="T16" fmla="*/ 102 w 166"/>
              <a:gd name="T17" fmla="*/ 188 h 259"/>
              <a:gd name="T18" fmla="*/ 87 w 166"/>
              <a:gd name="T19" fmla="*/ 193 h 259"/>
              <a:gd name="T20" fmla="*/ 85 w 166"/>
              <a:gd name="T21" fmla="*/ 226 h 259"/>
              <a:gd name="T22" fmla="*/ 78 w 166"/>
              <a:gd name="T23" fmla="*/ 244 h 259"/>
              <a:gd name="T24" fmla="*/ 59 w 166"/>
              <a:gd name="T25" fmla="*/ 242 h 259"/>
              <a:gd name="T26" fmla="*/ 52 w 166"/>
              <a:gd name="T27" fmla="*/ 258 h 259"/>
              <a:gd name="T28" fmla="*/ 35 w 166"/>
              <a:gd name="T29" fmla="*/ 259 h 259"/>
              <a:gd name="T30" fmla="*/ 28 w 166"/>
              <a:gd name="T31" fmla="*/ 240 h 259"/>
              <a:gd name="T32" fmla="*/ 14 w 166"/>
              <a:gd name="T33" fmla="*/ 218 h 259"/>
              <a:gd name="T34" fmla="*/ 0 w 166"/>
              <a:gd name="T35" fmla="*/ 190 h 259"/>
              <a:gd name="T36" fmla="*/ 6 w 166"/>
              <a:gd name="T37" fmla="*/ 179 h 259"/>
              <a:gd name="T38" fmla="*/ 17 w 166"/>
              <a:gd name="T39" fmla="*/ 166 h 259"/>
              <a:gd name="T40" fmla="*/ 20 w 166"/>
              <a:gd name="T41" fmla="*/ 143 h 259"/>
              <a:gd name="T42" fmla="*/ 10 w 166"/>
              <a:gd name="T43" fmla="*/ 134 h 259"/>
              <a:gd name="T44" fmla="*/ 6 w 166"/>
              <a:gd name="T45" fmla="*/ 109 h 259"/>
              <a:gd name="T46" fmla="*/ 14 w 166"/>
              <a:gd name="T47" fmla="*/ 91 h 259"/>
              <a:gd name="T48" fmla="*/ 28 w 166"/>
              <a:gd name="T49" fmla="*/ 91 h 259"/>
              <a:gd name="T50" fmla="*/ 32 w 166"/>
              <a:gd name="T51" fmla="*/ 84 h 259"/>
              <a:gd name="T52" fmla="*/ 26 w 166"/>
              <a:gd name="T53" fmla="*/ 78 h 259"/>
              <a:gd name="T54" fmla="*/ 45 w 166"/>
              <a:gd name="T55" fmla="*/ 52 h 259"/>
              <a:gd name="T56" fmla="*/ 56 w 166"/>
              <a:gd name="T57" fmla="*/ 32 h 259"/>
              <a:gd name="T58" fmla="*/ 63 w 166"/>
              <a:gd name="T59" fmla="*/ 19 h 259"/>
              <a:gd name="T60" fmla="*/ 76 w 166"/>
              <a:gd name="T61" fmla="*/ 19 h 259"/>
              <a:gd name="T62" fmla="*/ 78 w 166"/>
              <a:gd name="T63" fmla="*/ 9 h 259"/>
              <a:gd name="T64" fmla="*/ 103 w 166"/>
              <a:gd name="T65" fmla="*/ 12 h 259"/>
              <a:gd name="T66" fmla="*/ 103 w 166"/>
              <a:gd name="T67" fmla="*/ 1 h 259"/>
              <a:gd name="T68" fmla="*/ 111 w 166"/>
              <a:gd name="T69" fmla="*/ 0 h 259"/>
              <a:gd name="T70" fmla="*/ 131 w 166"/>
              <a:gd name="T71" fmla="*/ 9 h 259"/>
              <a:gd name="T72" fmla="*/ 154 w 166"/>
              <a:gd name="T73" fmla="*/ 21 h 259"/>
              <a:gd name="T74" fmla="*/ 160 w 166"/>
              <a:gd name="T75" fmla="*/ 48 h 259"/>
              <a:gd name="T76" fmla="*/ 166 w 166"/>
              <a:gd name="T77" fmla="*/ 55 h 259"/>
              <a:gd name="T78" fmla="*/ 144 w 166"/>
              <a:gd name="T79" fmla="*/ 61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6" h="259">
                <a:moveTo>
                  <a:pt x="144" y="61"/>
                </a:moveTo>
                <a:lnTo>
                  <a:pt x="132" y="73"/>
                </a:lnTo>
                <a:lnTo>
                  <a:pt x="137" y="84"/>
                </a:lnTo>
                <a:lnTo>
                  <a:pt x="117" y="100"/>
                </a:lnTo>
                <a:lnTo>
                  <a:pt x="92" y="116"/>
                </a:lnTo>
                <a:lnTo>
                  <a:pt x="85" y="142"/>
                </a:lnTo>
                <a:lnTo>
                  <a:pt x="97" y="156"/>
                </a:lnTo>
                <a:lnTo>
                  <a:pt x="112" y="166"/>
                </a:lnTo>
                <a:lnTo>
                  <a:pt x="102" y="188"/>
                </a:lnTo>
                <a:lnTo>
                  <a:pt x="87" y="193"/>
                </a:lnTo>
                <a:lnTo>
                  <a:pt x="85" y="226"/>
                </a:lnTo>
                <a:lnTo>
                  <a:pt x="78" y="244"/>
                </a:lnTo>
                <a:lnTo>
                  <a:pt x="59" y="242"/>
                </a:lnTo>
                <a:lnTo>
                  <a:pt x="52" y="258"/>
                </a:lnTo>
                <a:lnTo>
                  <a:pt x="35" y="259"/>
                </a:lnTo>
                <a:lnTo>
                  <a:pt x="28" y="240"/>
                </a:lnTo>
                <a:lnTo>
                  <a:pt x="14" y="218"/>
                </a:lnTo>
                <a:lnTo>
                  <a:pt x="0" y="190"/>
                </a:lnTo>
                <a:lnTo>
                  <a:pt x="6" y="179"/>
                </a:lnTo>
                <a:lnTo>
                  <a:pt x="17" y="166"/>
                </a:lnTo>
                <a:lnTo>
                  <a:pt x="20" y="143"/>
                </a:lnTo>
                <a:lnTo>
                  <a:pt x="10" y="134"/>
                </a:lnTo>
                <a:lnTo>
                  <a:pt x="6" y="109"/>
                </a:lnTo>
                <a:lnTo>
                  <a:pt x="14" y="91"/>
                </a:lnTo>
                <a:lnTo>
                  <a:pt x="28" y="91"/>
                </a:lnTo>
                <a:lnTo>
                  <a:pt x="32" y="84"/>
                </a:lnTo>
                <a:lnTo>
                  <a:pt x="26" y="78"/>
                </a:lnTo>
                <a:lnTo>
                  <a:pt x="45" y="52"/>
                </a:lnTo>
                <a:lnTo>
                  <a:pt x="56" y="32"/>
                </a:lnTo>
                <a:lnTo>
                  <a:pt x="63" y="19"/>
                </a:lnTo>
                <a:lnTo>
                  <a:pt x="76" y="19"/>
                </a:lnTo>
                <a:lnTo>
                  <a:pt x="78" y="9"/>
                </a:lnTo>
                <a:lnTo>
                  <a:pt x="103" y="12"/>
                </a:lnTo>
                <a:lnTo>
                  <a:pt x="103" y="1"/>
                </a:lnTo>
                <a:lnTo>
                  <a:pt x="111" y="0"/>
                </a:lnTo>
                <a:lnTo>
                  <a:pt x="131" y="9"/>
                </a:lnTo>
                <a:lnTo>
                  <a:pt x="154" y="21"/>
                </a:lnTo>
                <a:lnTo>
                  <a:pt x="160" y="48"/>
                </a:lnTo>
                <a:lnTo>
                  <a:pt x="166" y="55"/>
                </a:lnTo>
                <a:lnTo>
                  <a:pt x="144" y="61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78" name="Freeform 188">
            <a:extLst>
              <a:ext uri="{FF2B5EF4-FFF2-40B4-BE49-F238E27FC236}">
                <a16:creationId xmlns:a16="http://schemas.microsoft.com/office/drawing/2014/main" id="{7969B2B7-D4B1-49F1-AC98-34D80FEECFF8}"/>
              </a:ext>
            </a:extLst>
          </p:cNvPr>
          <p:cNvSpPr>
            <a:spLocks/>
          </p:cNvSpPr>
          <p:nvPr/>
        </p:nvSpPr>
        <p:spPr bwMode="auto">
          <a:xfrm>
            <a:off x="6572250" y="5262564"/>
            <a:ext cx="38100" cy="53975"/>
          </a:xfrm>
          <a:custGeom>
            <a:avLst/>
            <a:gdLst>
              <a:gd name="T0" fmla="*/ 24 w 24"/>
              <a:gd name="T1" fmla="*/ 23 h 34"/>
              <a:gd name="T2" fmla="*/ 20 w 24"/>
              <a:gd name="T3" fmla="*/ 32 h 34"/>
              <a:gd name="T4" fmla="*/ 10 w 24"/>
              <a:gd name="T5" fmla="*/ 34 h 34"/>
              <a:gd name="T6" fmla="*/ 0 w 24"/>
              <a:gd name="T7" fmla="*/ 23 h 34"/>
              <a:gd name="T8" fmla="*/ 0 w 24"/>
              <a:gd name="T9" fmla="*/ 16 h 34"/>
              <a:gd name="T10" fmla="*/ 6 w 24"/>
              <a:gd name="T11" fmla="*/ 8 h 34"/>
              <a:gd name="T12" fmla="*/ 8 w 24"/>
              <a:gd name="T13" fmla="*/ 2 h 34"/>
              <a:gd name="T14" fmla="*/ 13 w 24"/>
              <a:gd name="T15" fmla="*/ 0 h 34"/>
              <a:gd name="T16" fmla="*/ 22 w 24"/>
              <a:gd name="T17" fmla="*/ 4 h 34"/>
              <a:gd name="T18" fmla="*/ 24 w 24"/>
              <a:gd name="T19" fmla="*/ 14 h 34"/>
              <a:gd name="T20" fmla="*/ 24 w 24"/>
              <a:gd name="T21" fmla="*/ 2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" h="34">
                <a:moveTo>
                  <a:pt x="24" y="23"/>
                </a:moveTo>
                <a:lnTo>
                  <a:pt x="20" y="32"/>
                </a:lnTo>
                <a:lnTo>
                  <a:pt x="10" y="34"/>
                </a:lnTo>
                <a:lnTo>
                  <a:pt x="0" y="23"/>
                </a:lnTo>
                <a:lnTo>
                  <a:pt x="0" y="16"/>
                </a:lnTo>
                <a:lnTo>
                  <a:pt x="6" y="8"/>
                </a:lnTo>
                <a:lnTo>
                  <a:pt x="8" y="2"/>
                </a:lnTo>
                <a:lnTo>
                  <a:pt x="13" y="0"/>
                </a:lnTo>
                <a:lnTo>
                  <a:pt x="22" y="4"/>
                </a:lnTo>
                <a:lnTo>
                  <a:pt x="24" y="14"/>
                </a:lnTo>
                <a:lnTo>
                  <a:pt x="24" y="23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80" name="Freeform 189">
            <a:extLst>
              <a:ext uri="{FF2B5EF4-FFF2-40B4-BE49-F238E27FC236}">
                <a16:creationId xmlns:a16="http://schemas.microsoft.com/office/drawing/2014/main" id="{EA0B954E-958B-4D6D-8DB0-002C63232154}"/>
              </a:ext>
            </a:extLst>
          </p:cNvPr>
          <p:cNvSpPr>
            <a:spLocks/>
          </p:cNvSpPr>
          <p:nvPr/>
        </p:nvSpPr>
        <p:spPr bwMode="auto">
          <a:xfrm>
            <a:off x="6689726" y="3190875"/>
            <a:ext cx="168275" cy="160338"/>
          </a:xfrm>
          <a:custGeom>
            <a:avLst/>
            <a:gdLst>
              <a:gd name="T0" fmla="*/ 56 w 106"/>
              <a:gd name="T1" fmla="*/ 79 h 101"/>
              <a:gd name="T2" fmla="*/ 24 w 106"/>
              <a:gd name="T3" fmla="*/ 101 h 101"/>
              <a:gd name="T4" fmla="*/ 4 w 106"/>
              <a:gd name="T5" fmla="*/ 93 h 101"/>
              <a:gd name="T6" fmla="*/ 3 w 106"/>
              <a:gd name="T7" fmla="*/ 93 h 101"/>
              <a:gd name="T8" fmla="*/ 5 w 106"/>
              <a:gd name="T9" fmla="*/ 90 h 101"/>
              <a:gd name="T10" fmla="*/ 4 w 106"/>
              <a:gd name="T11" fmla="*/ 81 h 101"/>
              <a:gd name="T12" fmla="*/ 7 w 106"/>
              <a:gd name="T13" fmla="*/ 70 h 101"/>
              <a:gd name="T14" fmla="*/ 16 w 106"/>
              <a:gd name="T15" fmla="*/ 62 h 101"/>
              <a:gd name="T16" fmla="*/ 12 w 106"/>
              <a:gd name="T17" fmla="*/ 54 h 101"/>
              <a:gd name="T18" fmla="*/ 4 w 106"/>
              <a:gd name="T19" fmla="*/ 53 h 101"/>
              <a:gd name="T20" fmla="*/ 0 w 106"/>
              <a:gd name="T21" fmla="*/ 37 h 101"/>
              <a:gd name="T22" fmla="*/ 4 w 106"/>
              <a:gd name="T23" fmla="*/ 29 h 101"/>
              <a:gd name="T24" fmla="*/ 8 w 106"/>
              <a:gd name="T25" fmla="*/ 24 h 101"/>
              <a:gd name="T26" fmla="*/ 12 w 106"/>
              <a:gd name="T27" fmla="*/ 20 h 101"/>
              <a:gd name="T28" fmla="*/ 11 w 106"/>
              <a:gd name="T29" fmla="*/ 8 h 101"/>
              <a:gd name="T30" fmla="*/ 17 w 106"/>
              <a:gd name="T31" fmla="*/ 12 h 101"/>
              <a:gd name="T32" fmla="*/ 36 w 106"/>
              <a:gd name="T33" fmla="*/ 6 h 101"/>
              <a:gd name="T34" fmla="*/ 45 w 106"/>
              <a:gd name="T35" fmla="*/ 10 h 101"/>
              <a:gd name="T36" fmla="*/ 59 w 106"/>
              <a:gd name="T37" fmla="*/ 10 h 101"/>
              <a:gd name="T38" fmla="*/ 78 w 106"/>
              <a:gd name="T39" fmla="*/ 3 h 101"/>
              <a:gd name="T40" fmla="*/ 87 w 106"/>
              <a:gd name="T41" fmla="*/ 3 h 101"/>
              <a:gd name="T42" fmla="*/ 106 w 106"/>
              <a:gd name="T43" fmla="*/ 0 h 101"/>
              <a:gd name="T44" fmla="*/ 99 w 106"/>
              <a:gd name="T45" fmla="*/ 13 h 101"/>
              <a:gd name="T46" fmla="*/ 91 w 106"/>
              <a:gd name="T47" fmla="*/ 18 h 101"/>
              <a:gd name="T48" fmla="*/ 94 w 106"/>
              <a:gd name="T49" fmla="*/ 33 h 101"/>
              <a:gd name="T50" fmla="*/ 91 w 106"/>
              <a:gd name="T51" fmla="*/ 58 h 101"/>
              <a:gd name="T52" fmla="*/ 56 w 106"/>
              <a:gd name="T53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6" h="101">
                <a:moveTo>
                  <a:pt x="56" y="79"/>
                </a:moveTo>
                <a:lnTo>
                  <a:pt x="24" y="101"/>
                </a:lnTo>
                <a:lnTo>
                  <a:pt x="4" y="93"/>
                </a:lnTo>
                <a:lnTo>
                  <a:pt x="3" y="93"/>
                </a:lnTo>
                <a:lnTo>
                  <a:pt x="5" y="90"/>
                </a:lnTo>
                <a:lnTo>
                  <a:pt x="4" y="81"/>
                </a:lnTo>
                <a:lnTo>
                  <a:pt x="7" y="70"/>
                </a:lnTo>
                <a:lnTo>
                  <a:pt x="16" y="62"/>
                </a:lnTo>
                <a:lnTo>
                  <a:pt x="12" y="54"/>
                </a:lnTo>
                <a:lnTo>
                  <a:pt x="4" y="53"/>
                </a:lnTo>
                <a:lnTo>
                  <a:pt x="0" y="37"/>
                </a:lnTo>
                <a:lnTo>
                  <a:pt x="4" y="29"/>
                </a:lnTo>
                <a:lnTo>
                  <a:pt x="8" y="24"/>
                </a:lnTo>
                <a:lnTo>
                  <a:pt x="12" y="20"/>
                </a:lnTo>
                <a:lnTo>
                  <a:pt x="11" y="8"/>
                </a:lnTo>
                <a:lnTo>
                  <a:pt x="17" y="12"/>
                </a:lnTo>
                <a:lnTo>
                  <a:pt x="36" y="6"/>
                </a:lnTo>
                <a:lnTo>
                  <a:pt x="45" y="10"/>
                </a:lnTo>
                <a:lnTo>
                  <a:pt x="59" y="10"/>
                </a:lnTo>
                <a:lnTo>
                  <a:pt x="78" y="3"/>
                </a:lnTo>
                <a:lnTo>
                  <a:pt x="87" y="3"/>
                </a:lnTo>
                <a:lnTo>
                  <a:pt x="106" y="0"/>
                </a:lnTo>
                <a:lnTo>
                  <a:pt x="99" y="13"/>
                </a:lnTo>
                <a:lnTo>
                  <a:pt x="91" y="18"/>
                </a:lnTo>
                <a:lnTo>
                  <a:pt x="94" y="33"/>
                </a:lnTo>
                <a:lnTo>
                  <a:pt x="91" y="58"/>
                </a:lnTo>
                <a:lnTo>
                  <a:pt x="56" y="79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82" name="Freeform 190">
            <a:extLst>
              <a:ext uri="{FF2B5EF4-FFF2-40B4-BE49-F238E27FC236}">
                <a16:creationId xmlns:a16="http://schemas.microsoft.com/office/drawing/2014/main" id="{F8C1397A-EE0A-4684-9733-B5505FAFD7BF}"/>
              </a:ext>
            </a:extLst>
          </p:cNvPr>
          <p:cNvSpPr>
            <a:spLocks/>
          </p:cNvSpPr>
          <p:nvPr/>
        </p:nvSpPr>
        <p:spPr bwMode="auto">
          <a:xfrm>
            <a:off x="6097587" y="3644900"/>
            <a:ext cx="298450" cy="527050"/>
          </a:xfrm>
          <a:custGeom>
            <a:avLst/>
            <a:gdLst>
              <a:gd name="T0" fmla="*/ 18 w 188"/>
              <a:gd name="T1" fmla="*/ 219 h 332"/>
              <a:gd name="T2" fmla="*/ 19 w 188"/>
              <a:gd name="T3" fmla="*/ 209 h 332"/>
              <a:gd name="T4" fmla="*/ 8 w 188"/>
              <a:gd name="T5" fmla="*/ 209 h 332"/>
              <a:gd name="T6" fmla="*/ 8 w 188"/>
              <a:gd name="T7" fmla="*/ 196 h 332"/>
              <a:gd name="T8" fmla="*/ 0 w 188"/>
              <a:gd name="T9" fmla="*/ 188 h 332"/>
              <a:gd name="T10" fmla="*/ 7 w 188"/>
              <a:gd name="T11" fmla="*/ 161 h 332"/>
              <a:gd name="T12" fmla="*/ 30 w 188"/>
              <a:gd name="T13" fmla="*/ 141 h 332"/>
              <a:gd name="T14" fmla="*/ 30 w 188"/>
              <a:gd name="T15" fmla="*/ 114 h 332"/>
              <a:gd name="T16" fmla="*/ 37 w 188"/>
              <a:gd name="T17" fmla="*/ 72 h 332"/>
              <a:gd name="T18" fmla="*/ 40 w 188"/>
              <a:gd name="T19" fmla="*/ 63 h 332"/>
              <a:gd name="T20" fmla="*/ 33 w 188"/>
              <a:gd name="T21" fmla="*/ 56 h 332"/>
              <a:gd name="T22" fmla="*/ 32 w 188"/>
              <a:gd name="T23" fmla="*/ 49 h 332"/>
              <a:gd name="T24" fmla="*/ 25 w 188"/>
              <a:gd name="T25" fmla="*/ 44 h 332"/>
              <a:gd name="T26" fmla="*/ 20 w 188"/>
              <a:gd name="T27" fmla="*/ 11 h 332"/>
              <a:gd name="T28" fmla="*/ 38 w 188"/>
              <a:gd name="T29" fmla="*/ 0 h 332"/>
              <a:gd name="T30" fmla="*/ 111 w 188"/>
              <a:gd name="T31" fmla="*/ 40 h 332"/>
              <a:gd name="T32" fmla="*/ 184 w 188"/>
              <a:gd name="T33" fmla="*/ 80 h 332"/>
              <a:gd name="T34" fmla="*/ 188 w 188"/>
              <a:gd name="T35" fmla="*/ 162 h 332"/>
              <a:gd name="T36" fmla="*/ 172 w 188"/>
              <a:gd name="T37" fmla="*/ 161 h 332"/>
              <a:gd name="T38" fmla="*/ 164 w 188"/>
              <a:gd name="T39" fmla="*/ 176 h 332"/>
              <a:gd name="T40" fmla="*/ 160 w 188"/>
              <a:gd name="T41" fmla="*/ 189 h 332"/>
              <a:gd name="T42" fmla="*/ 163 w 188"/>
              <a:gd name="T43" fmla="*/ 194 h 332"/>
              <a:gd name="T44" fmla="*/ 158 w 188"/>
              <a:gd name="T45" fmla="*/ 200 h 332"/>
              <a:gd name="T46" fmla="*/ 160 w 188"/>
              <a:gd name="T47" fmla="*/ 209 h 332"/>
              <a:gd name="T48" fmla="*/ 155 w 188"/>
              <a:gd name="T49" fmla="*/ 217 h 332"/>
              <a:gd name="T50" fmla="*/ 154 w 188"/>
              <a:gd name="T51" fmla="*/ 225 h 332"/>
              <a:gd name="T52" fmla="*/ 160 w 188"/>
              <a:gd name="T53" fmla="*/ 224 h 332"/>
              <a:gd name="T54" fmla="*/ 164 w 188"/>
              <a:gd name="T55" fmla="*/ 232 h 332"/>
              <a:gd name="T56" fmla="*/ 164 w 188"/>
              <a:gd name="T57" fmla="*/ 244 h 332"/>
              <a:gd name="T58" fmla="*/ 171 w 188"/>
              <a:gd name="T59" fmla="*/ 250 h 332"/>
              <a:gd name="T60" fmla="*/ 171 w 188"/>
              <a:gd name="T61" fmla="*/ 255 h 332"/>
              <a:gd name="T62" fmla="*/ 160 w 188"/>
              <a:gd name="T63" fmla="*/ 258 h 332"/>
              <a:gd name="T64" fmla="*/ 151 w 188"/>
              <a:gd name="T65" fmla="*/ 267 h 332"/>
              <a:gd name="T66" fmla="*/ 138 w 188"/>
              <a:gd name="T67" fmla="*/ 290 h 332"/>
              <a:gd name="T68" fmla="*/ 121 w 188"/>
              <a:gd name="T69" fmla="*/ 299 h 332"/>
              <a:gd name="T70" fmla="*/ 103 w 188"/>
              <a:gd name="T71" fmla="*/ 298 h 332"/>
              <a:gd name="T72" fmla="*/ 98 w 188"/>
              <a:gd name="T73" fmla="*/ 300 h 332"/>
              <a:gd name="T74" fmla="*/ 100 w 188"/>
              <a:gd name="T75" fmla="*/ 307 h 332"/>
              <a:gd name="T76" fmla="*/ 90 w 188"/>
              <a:gd name="T77" fmla="*/ 314 h 332"/>
              <a:gd name="T78" fmla="*/ 83 w 188"/>
              <a:gd name="T79" fmla="*/ 323 h 332"/>
              <a:gd name="T80" fmla="*/ 59 w 188"/>
              <a:gd name="T81" fmla="*/ 330 h 332"/>
              <a:gd name="T82" fmla="*/ 55 w 188"/>
              <a:gd name="T83" fmla="*/ 326 h 332"/>
              <a:gd name="T84" fmla="*/ 52 w 188"/>
              <a:gd name="T85" fmla="*/ 325 h 332"/>
              <a:gd name="T86" fmla="*/ 48 w 188"/>
              <a:gd name="T87" fmla="*/ 331 h 332"/>
              <a:gd name="T88" fmla="*/ 33 w 188"/>
              <a:gd name="T89" fmla="*/ 332 h 332"/>
              <a:gd name="T90" fmla="*/ 36 w 188"/>
              <a:gd name="T91" fmla="*/ 326 h 332"/>
              <a:gd name="T92" fmla="*/ 30 w 188"/>
              <a:gd name="T93" fmla="*/ 312 h 332"/>
              <a:gd name="T94" fmla="*/ 28 w 188"/>
              <a:gd name="T95" fmla="*/ 304 h 332"/>
              <a:gd name="T96" fmla="*/ 20 w 188"/>
              <a:gd name="T97" fmla="*/ 300 h 332"/>
              <a:gd name="T98" fmla="*/ 9 w 188"/>
              <a:gd name="T99" fmla="*/ 288 h 332"/>
              <a:gd name="T100" fmla="*/ 13 w 188"/>
              <a:gd name="T101" fmla="*/ 278 h 332"/>
              <a:gd name="T102" fmla="*/ 21 w 188"/>
              <a:gd name="T103" fmla="*/ 280 h 332"/>
              <a:gd name="T104" fmla="*/ 26 w 188"/>
              <a:gd name="T105" fmla="*/ 279 h 332"/>
              <a:gd name="T106" fmla="*/ 36 w 188"/>
              <a:gd name="T107" fmla="*/ 279 h 332"/>
              <a:gd name="T108" fmla="*/ 26 w 188"/>
              <a:gd name="T109" fmla="*/ 260 h 332"/>
              <a:gd name="T110" fmla="*/ 27 w 188"/>
              <a:gd name="T111" fmla="*/ 246 h 332"/>
              <a:gd name="T112" fmla="*/ 25 w 188"/>
              <a:gd name="T113" fmla="*/ 233 h 332"/>
              <a:gd name="T114" fmla="*/ 18 w 188"/>
              <a:gd name="T115" fmla="*/ 219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88" h="332">
                <a:moveTo>
                  <a:pt x="18" y="219"/>
                </a:moveTo>
                <a:lnTo>
                  <a:pt x="19" y="209"/>
                </a:lnTo>
                <a:lnTo>
                  <a:pt x="8" y="209"/>
                </a:lnTo>
                <a:lnTo>
                  <a:pt x="8" y="196"/>
                </a:lnTo>
                <a:lnTo>
                  <a:pt x="0" y="188"/>
                </a:lnTo>
                <a:lnTo>
                  <a:pt x="7" y="161"/>
                </a:lnTo>
                <a:lnTo>
                  <a:pt x="30" y="141"/>
                </a:lnTo>
                <a:lnTo>
                  <a:pt x="30" y="114"/>
                </a:lnTo>
                <a:lnTo>
                  <a:pt x="37" y="72"/>
                </a:lnTo>
                <a:lnTo>
                  <a:pt x="40" y="63"/>
                </a:lnTo>
                <a:lnTo>
                  <a:pt x="33" y="56"/>
                </a:lnTo>
                <a:lnTo>
                  <a:pt x="32" y="49"/>
                </a:lnTo>
                <a:lnTo>
                  <a:pt x="25" y="44"/>
                </a:lnTo>
                <a:lnTo>
                  <a:pt x="20" y="11"/>
                </a:lnTo>
                <a:lnTo>
                  <a:pt x="38" y="0"/>
                </a:lnTo>
                <a:lnTo>
                  <a:pt x="111" y="40"/>
                </a:lnTo>
                <a:lnTo>
                  <a:pt x="184" y="80"/>
                </a:lnTo>
                <a:lnTo>
                  <a:pt x="188" y="162"/>
                </a:lnTo>
                <a:lnTo>
                  <a:pt x="172" y="161"/>
                </a:lnTo>
                <a:lnTo>
                  <a:pt x="164" y="176"/>
                </a:lnTo>
                <a:lnTo>
                  <a:pt x="160" y="189"/>
                </a:lnTo>
                <a:lnTo>
                  <a:pt x="163" y="194"/>
                </a:lnTo>
                <a:lnTo>
                  <a:pt x="158" y="200"/>
                </a:lnTo>
                <a:lnTo>
                  <a:pt x="160" y="209"/>
                </a:lnTo>
                <a:lnTo>
                  <a:pt x="155" y="217"/>
                </a:lnTo>
                <a:lnTo>
                  <a:pt x="154" y="225"/>
                </a:lnTo>
                <a:lnTo>
                  <a:pt x="160" y="224"/>
                </a:lnTo>
                <a:lnTo>
                  <a:pt x="164" y="232"/>
                </a:lnTo>
                <a:lnTo>
                  <a:pt x="164" y="244"/>
                </a:lnTo>
                <a:lnTo>
                  <a:pt x="171" y="250"/>
                </a:lnTo>
                <a:lnTo>
                  <a:pt x="171" y="255"/>
                </a:lnTo>
                <a:lnTo>
                  <a:pt x="160" y="258"/>
                </a:lnTo>
                <a:lnTo>
                  <a:pt x="151" y="267"/>
                </a:lnTo>
                <a:lnTo>
                  <a:pt x="138" y="290"/>
                </a:lnTo>
                <a:lnTo>
                  <a:pt x="121" y="299"/>
                </a:lnTo>
                <a:lnTo>
                  <a:pt x="103" y="298"/>
                </a:lnTo>
                <a:lnTo>
                  <a:pt x="98" y="300"/>
                </a:lnTo>
                <a:lnTo>
                  <a:pt x="100" y="307"/>
                </a:lnTo>
                <a:lnTo>
                  <a:pt x="90" y="314"/>
                </a:lnTo>
                <a:lnTo>
                  <a:pt x="83" y="323"/>
                </a:lnTo>
                <a:lnTo>
                  <a:pt x="59" y="330"/>
                </a:lnTo>
                <a:lnTo>
                  <a:pt x="55" y="326"/>
                </a:lnTo>
                <a:lnTo>
                  <a:pt x="52" y="325"/>
                </a:lnTo>
                <a:lnTo>
                  <a:pt x="48" y="331"/>
                </a:lnTo>
                <a:lnTo>
                  <a:pt x="33" y="332"/>
                </a:lnTo>
                <a:lnTo>
                  <a:pt x="36" y="326"/>
                </a:lnTo>
                <a:lnTo>
                  <a:pt x="30" y="312"/>
                </a:lnTo>
                <a:lnTo>
                  <a:pt x="28" y="304"/>
                </a:lnTo>
                <a:lnTo>
                  <a:pt x="20" y="300"/>
                </a:lnTo>
                <a:lnTo>
                  <a:pt x="9" y="288"/>
                </a:lnTo>
                <a:lnTo>
                  <a:pt x="13" y="278"/>
                </a:lnTo>
                <a:lnTo>
                  <a:pt x="21" y="280"/>
                </a:lnTo>
                <a:lnTo>
                  <a:pt x="26" y="279"/>
                </a:lnTo>
                <a:lnTo>
                  <a:pt x="36" y="279"/>
                </a:lnTo>
                <a:lnTo>
                  <a:pt x="26" y="260"/>
                </a:lnTo>
                <a:lnTo>
                  <a:pt x="27" y="246"/>
                </a:lnTo>
                <a:lnTo>
                  <a:pt x="25" y="233"/>
                </a:lnTo>
                <a:lnTo>
                  <a:pt x="18" y="219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84" name="Freeform 191">
            <a:extLst>
              <a:ext uri="{FF2B5EF4-FFF2-40B4-BE49-F238E27FC236}">
                <a16:creationId xmlns:a16="http://schemas.microsoft.com/office/drawing/2014/main" id="{49208DE1-F8A8-4A1B-81DB-686F92427A64}"/>
              </a:ext>
            </a:extLst>
          </p:cNvPr>
          <p:cNvSpPr>
            <a:spLocks/>
          </p:cNvSpPr>
          <p:nvPr/>
        </p:nvSpPr>
        <p:spPr bwMode="auto">
          <a:xfrm>
            <a:off x="5703888" y="4052889"/>
            <a:ext cx="55563" cy="168275"/>
          </a:xfrm>
          <a:custGeom>
            <a:avLst/>
            <a:gdLst>
              <a:gd name="T0" fmla="*/ 35 w 35"/>
              <a:gd name="T1" fmla="*/ 102 h 106"/>
              <a:gd name="T2" fmla="*/ 21 w 35"/>
              <a:gd name="T3" fmla="*/ 106 h 106"/>
              <a:gd name="T4" fmla="*/ 17 w 35"/>
              <a:gd name="T5" fmla="*/ 99 h 106"/>
              <a:gd name="T6" fmla="*/ 12 w 35"/>
              <a:gd name="T7" fmla="*/ 86 h 106"/>
              <a:gd name="T8" fmla="*/ 10 w 35"/>
              <a:gd name="T9" fmla="*/ 75 h 106"/>
              <a:gd name="T10" fmla="*/ 14 w 35"/>
              <a:gd name="T11" fmla="*/ 57 h 106"/>
              <a:gd name="T12" fmla="*/ 10 w 35"/>
              <a:gd name="T13" fmla="*/ 49 h 106"/>
              <a:gd name="T14" fmla="*/ 8 w 35"/>
              <a:gd name="T15" fmla="*/ 33 h 106"/>
              <a:gd name="T16" fmla="*/ 8 w 35"/>
              <a:gd name="T17" fmla="*/ 18 h 106"/>
              <a:gd name="T18" fmla="*/ 0 w 35"/>
              <a:gd name="T19" fmla="*/ 7 h 106"/>
              <a:gd name="T20" fmla="*/ 2 w 35"/>
              <a:gd name="T21" fmla="*/ 0 h 106"/>
              <a:gd name="T22" fmla="*/ 18 w 35"/>
              <a:gd name="T23" fmla="*/ 1 h 106"/>
              <a:gd name="T24" fmla="*/ 15 w 35"/>
              <a:gd name="T25" fmla="*/ 12 h 106"/>
              <a:gd name="T26" fmla="*/ 21 w 35"/>
              <a:gd name="T27" fmla="*/ 18 h 106"/>
              <a:gd name="T28" fmla="*/ 27 w 35"/>
              <a:gd name="T29" fmla="*/ 25 h 106"/>
              <a:gd name="T30" fmla="*/ 28 w 35"/>
              <a:gd name="T31" fmla="*/ 36 h 106"/>
              <a:gd name="T32" fmla="*/ 32 w 35"/>
              <a:gd name="T33" fmla="*/ 40 h 106"/>
              <a:gd name="T34" fmla="*/ 31 w 35"/>
              <a:gd name="T35" fmla="*/ 88 h 106"/>
              <a:gd name="T36" fmla="*/ 35 w 35"/>
              <a:gd name="T37" fmla="*/ 102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" h="106">
                <a:moveTo>
                  <a:pt x="35" y="102"/>
                </a:moveTo>
                <a:lnTo>
                  <a:pt x="21" y="106"/>
                </a:lnTo>
                <a:lnTo>
                  <a:pt x="17" y="99"/>
                </a:lnTo>
                <a:lnTo>
                  <a:pt x="12" y="86"/>
                </a:lnTo>
                <a:lnTo>
                  <a:pt x="10" y="75"/>
                </a:lnTo>
                <a:lnTo>
                  <a:pt x="14" y="57"/>
                </a:lnTo>
                <a:lnTo>
                  <a:pt x="10" y="49"/>
                </a:lnTo>
                <a:lnTo>
                  <a:pt x="8" y="33"/>
                </a:lnTo>
                <a:lnTo>
                  <a:pt x="8" y="18"/>
                </a:lnTo>
                <a:lnTo>
                  <a:pt x="0" y="7"/>
                </a:lnTo>
                <a:lnTo>
                  <a:pt x="2" y="0"/>
                </a:lnTo>
                <a:lnTo>
                  <a:pt x="18" y="1"/>
                </a:lnTo>
                <a:lnTo>
                  <a:pt x="15" y="12"/>
                </a:lnTo>
                <a:lnTo>
                  <a:pt x="21" y="18"/>
                </a:lnTo>
                <a:lnTo>
                  <a:pt x="27" y="25"/>
                </a:lnTo>
                <a:lnTo>
                  <a:pt x="28" y="36"/>
                </a:lnTo>
                <a:lnTo>
                  <a:pt x="32" y="40"/>
                </a:lnTo>
                <a:lnTo>
                  <a:pt x="31" y="88"/>
                </a:lnTo>
                <a:lnTo>
                  <a:pt x="35" y="102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86" name="Freeform 192">
            <a:extLst>
              <a:ext uri="{FF2B5EF4-FFF2-40B4-BE49-F238E27FC236}">
                <a16:creationId xmlns:a16="http://schemas.microsoft.com/office/drawing/2014/main" id="{6C270715-D964-476C-8225-7AE86095CC19}"/>
              </a:ext>
            </a:extLst>
          </p:cNvPr>
          <p:cNvSpPr>
            <a:spLocks/>
          </p:cNvSpPr>
          <p:nvPr/>
        </p:nvSpPr>
        <p:spPr bwMode="auto">
          <a:xfrm>
            <a:off x="8504238" y="3743326"/>
            <a:ext cx="252413" cy="485775"/>
          </a:xfrm>
          <a:custGeom>
            <a:avLst/>
            <a:gdLst>
              <a:gd name="T0" fmla="*/ 93 w 159"/>
              <a:gd name="T1" fmla="*/ 162 h 306"/>
              <a:gd name="T2" fmla="*/ 78 w 159"/>
              <a:gd name="T3" fmla="*/ 146 h 306"/>
              <a:gd name="T4" fmla="*/ 63 w 159"/>
              <a:gd name="T5" fmla="*/ 169 h 306"/>
              <a:gd name="T6" fmla="*/ 52 w 159"/>
              <a:gd name="T7" fmla="*/ 217 h 306"/>
              <a:gd name="T8" fmla="*/ 66 w 159"/>
              <a:gd name="T9" fmla="*/ 233 h 306"/>
              <a:gd name="T10" fmla="*/ 79 w 159"/>
              <a:gd name="T11" fmla="*/ 270 h 306"/>
              <a:gd name="T12" fmla="*/ 101 w 159"/>
              <a:gd name="T13" fmla="*/ 284 h 306"/>
              <a:gd name="T14" fmla="*/ 106 w 159"/>
              <a:gd name="T15" fmla="*/ 304 h 306"/>
              <a:gd name="T16" fmla="*/ 91 w 159"/>
              <a:gd name="T17" fmla="*/ 295 h 306"/>
              <a:gd name="T18" fmla="*/ 73 w 159"/>
              <a:gd name="T19" fmla="*/ 290 h 306"/>
              <a:gd name="T20" fmla="*/ 62 w 159"/>
              <a:gd name="T21" fmla="*/ 272 h 306"/>
              <a:gd name="T22" fmla="*/ 42 w 159"/>
              <a:gd name="T23" fmla="*/ 250 h 306"/>
              <a:gd name="T24" fmla="*/ 36 w 159"/>
              <a:gd name="T25" fmla="*/ 251 h 306"/>
              <a:gd name="T26" fmla="*/ 41 w 159"/>
              <a:gd name="T27" fmla="*/ 218 h 306"/>
              <a:gd name="T28" fmla="*/ 56 w 159"/>
              <a:gd name="T29" fmla="*/ 177 h 306"/>
              <a:gd name="T30" fmla="*/ 46 w 159"/>
              <a:gd name="T31" fmla="*/ 149 h 306"/>
              <a:gd name="T32" fmla="*/ 29 w 159"/>
              <a:gd name="T33" fmla="*/ 121 h 306"/>
              <a:gd name="T34" fmla="*/ 30 w 159"/>
              <a:gd name="T35" fmla="*/ 106 h 306"/>
              <a:gd name="T36" fmla="*/ 25 w 159"/>
              <a:gd name="T37" fmla="*/ 75 h 306"/>
              <a:gd name="T38" fmla="*/ 0 w 159"/>
              <a:gd name="T39" fmla="*/ 41 h 306"/>
              <a:gd name="T40" fmla="*/ 12 w 159"/>
              <a:gd name="T41" fmla="*/ 15 h 306"/>
              <a:gd name="T42" fmla="*/ 34 w 159"/>
              <a:gd name="T43" fmla="*/ 5 h 306"/>
              <a:gd name="T44" fmla="*/ 52 w 159"/>
              <a:gd name="T45" fmla="*/ 7 h 306"/>
              <a:gd name="T46" fmla="*/ 67 w 159"/>
              <a:gd name="T47" fmla="*/ 20 h 306"/>
              <a:gd name="T48" fmla="*/ 69 w 159"/>
              <a:gd name="T49" fmla="*/ 61 h 306"/>
              <a:gd name="T50" fmla="*/ 93 w 159"/>
              <a:gd name="T51" fmla="*/ 52 h 306"/>
              <a:gd name="T52" fmla="*/ 106 w 159"/>
              <a:gd name="T53" fmla="*/ 44 h 306"/>
              <a:gd name="T54" fmla="*/ 136 w 159"/>
              <a:gd name="T55" fmla="*/ 62 h 306"/>
              <a:gd name="T56" fmla="*/ 157 w 159"/>
              <a:gd name="T57" fmla="*/ 101 h 306"/>
              <a:gd name="T58" fmla="*/ 154 w 159"/>
              <a:gd name="T59" fmla="*/ 128 h 306"/>
              <a:gd name="T60" fmla="*/ 113 w 159"/>
              <a:gd name="T61" fmla="*/ 129 h 306"/>
              <a:gd name="T62" fmla="*/ 110 w 159"/>
              <a:gd name="T63" fmla="*/ 171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9" h="306">
                <a:moveTo>
                  <a:pt x="110" y="171"/>
                </a:moveTo>
                <a:lnTo>
                  <a:pt x="93" y="162"/>
                </a:lnTo>
                <a:lnTo>
                  <a:pt x="78" y="162"/>
                </a:lnTo>
                <a:lnTo>
                  <a:pt x="78" y="146"/>
                </a:lnTo>
                <a:lnTo>
                  <a:pt x="62" y="146"/>
                </a:lnTo>
                <a:lnTo>
                  <a:pt x="63" y="169"/>
                </a:lnTo>
                <a:lnTo>
                  <a:pt x="56" y="199"/>
                </a:lnTo>
                <a:lnTo>
                  <a:pt x="52" y="217"/>
                </a:lnTo>
                <a:lnTo>
                  <a:pt x="54" y="233"/>
                </a:lnTo>
                <a:lnTo>
                  <a:pt x="66" y="233"/>
                </a:lnTo>
                <a:lnTo>
                  <a:pt x="75" y="252"/>
                </a:lnTo>
                <a:lnTo>
                  <a:pt x="79" y="270"/>
                </a:lnTo>
                <a:lnTo>
                  <a:pt x="90" y="282"/>
                </a:lnTo>
                <a:lnTo>
                  <a:pt x="101" y="284"/>
                </a:lnTo>
                <a:lnTo>
                  <a:pt x="111" y="295"/>
                </a:lnTo>
                <a:lnTo>
                  <a:pt x="106" y="304"/>
                </a:lnTo>
                <a:lnTo>
                  <a:pt x="93" y="306"/>
                </a:lnTo>
                <a:lnTo>
                  <a:pt x="91" y="295"/>
                </a:lnTo>
                <a:lnTo>
                  <a:pt x="76" y="286"/>
                </a:lnTo>
                <a:lnTo>
                  <a:pt x="73" y="290"/>
                </a:lnTo>
                <a:lnTo>
                  <a:pt x="66" y="282"/>
                </a:lnTo>
                <a:lnTo>
                  <a:pt x="62" y="272"/>
                </a:lnTo>
                <a:lnTo>
                  <a:pt x="51" y="260"/>
                </a:lnTo>
                <a:lnTo>
                  <a:pt x="42" y="250"/>
                </a:lnTo>
                <a:lnTo>
                  <a:pt x="40" y="263"/>
                </a:lnTo>
                <a:lnTo>
                  <a:pt x="36" y="251"/>
                </a:lnTo>
                <a:lnTo>
                  <a:pt x="37" y="238"/>
                </a:lnTo>
                <a:lnTo>
                  <a:pt x="41" y="218"/>
                </a:lnTo>
                <a:lnTo>
                  <a:pt x="48" y="197"/>
                </a:lnTo>
                <a:lnTo>
                  <a:pt x="56" y="177"/>
                </a:lnTo>
                <a:lnTo>
                  <a:pt x="47" y="158"/>
                </a:lnTo>
                <a:lnTo>
                  <a:pt x="46" y="149"/>
                </a:lnTo>
                <a:lnTo>
                  <a:pt x="43" y="137"/>
                </a:lnTo>
                <a:lnTo>
                  <a:pt x="29" y="121"/>
                </a:lnTo>
                <a:lnTo>
                  <a:pt x="24" y="110"/>
                </a:lnTo>
                <a:lnTo>
                  <a:pt x="30" y="106"/>
                </a:lnTo>
                <a:lnTo>
                  <a:pt x="34" y="88"/>
                </a:lnTo>
                <a:lnTo>
                  <a:pt x="25" y="75"/>
                </a:lnTo>
                <a:lnTo>
                  <a:pt x="11" y="60"/>
                </a:lnTo>
                <a:lnTo>
                  <a:pt x="0" y="41"/>
                </a:lnTo>
                <a:lnTo>
                  <a:pt x="7" y="37"/>
                </a:lnTo>
                <a:lnTo>
                  <a:pt x="12" y="15"/>
                </a:lnTo>
                <a:lnTo>
                  <a:pt x="25" y="14"/>
                </a:lnTo>
                <a:lnTo>
                  <a:pt x="34" y="5"/>
                </a:lnTo>
                <a:lnTo>
                  <a:pt x="43" y="0"/>
                </a:lnTo>
                <a:lnTo>
                  <a:pt x="52" y="7"/>
                </a:lnTo>
                <a:lnTo>
                  <a:pt x="55" y="19"/>
                </a:lnTo>
                <a:lnTo>
                  <a:pt x="67" y="20"/>
                </a:lnTo>
                <a:lnTo>
                  <a:pt x="66" y="42"/>
                </a:lnTo>
                <a:lnTo>
                  <a:pt x="69" y="61"/>
                </a:lnTo>
                <a:lnTo>
                  <a:pt x="87" y="48"/>
                </a:lnTo>
                <a:lnTo>
                  <a:pt x="93" y="52"/>
                </a:lnTo>
                <a:lnTo>
                  <a:pt x="103" y="51"/>
                </a:lnTo>
                <a:lnTo>
                  <a:pt x="106" y="44"/>
                </a:lnTo>
                <a:lnTo>
                  <a:pt x="120" y="45"/>
                </a:lnTo>
                <a:lnTo>
                  <a:pt x="136" y="62"/>
                </a:lnTo>
                <a:lnTo>
                  <a:pt x="140" y="83"/>
                </a:lnTo>
                <a:lnTo>
                  <a:pt x="157" y="101"/>
                </a:lnTo>
                <a:lnTo>
                  <a:pt x="159" y="119"/>
                </a:lnTo>
                <a:lnTo>
                  <a:pt x="154" y="128"/>
                </a:lnTo>
                <a:lnTo>
                  <a:pt x="136" y="125"/>
                </a:lnTo>
                <a:lnTo>
                  <a:pt x="113" y="129"/>
                </a:lnTo>
                <a:lnTo>
                  <a:pt x="103" y="146"/>
                </a:lnTo>
                <a:lnTo>
                  <a:pt x="110" y="171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88" name="Freeform 193">
            <a:extLst>
              <a:ext uri="{FF2B5EF4-FFF2-40B4-BE49-F238E27FC236}">
                <a16:creationId xmlns:a16="http://schemas.microsoft.com/office/drawing/2014/main" id="{30A9DD46-6424-4A42-BC7D-C6E2CAAEF4B0}"/>
              </a:ext>
            </a:extLst>
          </p:cNvPr>
          <p:cNvSpPr>
            <a:spLocks/>
          </p:cNvSpPr>
          <p:nvPr/>
        </p:nvSpPr>
        <p:spPr bwMode="auto">
          <a:xfrm>
            <a:off x="7526338" y="3067050"/>
            <a:ext cx="219075" cy="139700"/>
          </a:xfrm>
          <a:custGeom>
            <a:avLst/>
            <a:gdLst>
              <a:gd name="T0" fmla="*/ 54 w 138"/>
              <a:gd name="T1" fmla="*/ 15 h 88"/>
              <a:gd name="T2" fmla="*/ 50 w 138"/>
              <a:gd name="T3" fmla="*/ 22 h 88"/>
              <a:gd name="T4" fmla="*/ 30 w 138"/>
              <a:gd name="T5" fmla="*/ 18 h 88"/>
              <a:gd name="T6" fmla="*/ 32 w 138"/>
              <a:gd name="T7" fmla="*/ 30 h 88"/>
              <a:gd name="T8" fmla="*/ 50 w 138"/>
              <a:gd name="T9" fmla="*/ 29 h 88"/>
              <a:gd name="T10" fmla="*/ 73 w 138"/>
              <a:gd name="T11" fmla="*/ 35 h 88"/>
              <a:gd name="T12" fmla="*/ 104 w 138"/>
              <a:gd name="T13" fmla="*/ 32 h 88"/>
              <a:gd name="T14" fmla="*/ 113 w 138"/>
              <a:gd name="T15" fmla="*/ 51 h 88"/>
              <a:gd name="T16" fmla="*/ 119 w 138"/>
              <a:gd name="T17" fmla="*/ 49 h 88"/>
              <a:gd name="T18" fmla="*/ 130 w 138"/>
              <a:gd name="T19" fmla="*/ 54 h 88"/>
              <a:gd name="T20" fmla="*/ 132 w 138"/>
              <a:gd name="T21" fmla="*/ 62 h 88"/>
              <a:gd name="T22" fmla="*/ 138 w 138"/>
              <a:gd name="T23" fmla="*/ 74 h 88"/>
              <a:gd name="T24" fmla="*/ 120 w 138"/>
              <a:gd name="T25" fmla="*/ 74 h 88"/>
              <a:gd name="T26" fmla="*/ 108 w 138"/>
              <a:gd name="T27" fmla="*/ 72 h 88"/>
              <a:gd name="T28" fmla="*/ 99 w 138"/>
              <a:gd name="T29" fmla="*/ 81 h 88"/>
              <a:gd name="T30" fmla="*/ 92 w 138"/>
              <a:gd name="T31" fmla="*/ 83 h 88"/>
              <a:gd name="T32" fmla="*/ 88 w 138"/>
              <a:gd name="T33" fmla="*/ 88 h 88"/>
              <a:gd name="T34" fmla="*/ 79 w 138"/>
              <a:gd name="T35" fmla="*/ 81 h 88"/>
              <a:gd name="T36" fmla="*/ 76 w 138"/>
              <a:gd name="T37" fmla="*/ 64 h 88"/>
              <a:gd name="T38" fmla="*/ 71 w 138"/>
              <a:gd name="T39" fmla="*/ 63 h 88"/>
              <a:gd name="T40" fmla="*/ 71 w 138"/>
              <a:gd name="T41" fmla="*/ 56 h 88"/>
              <a:gd name="T42" fmla="*/ 60 w 138"/>
              <a:gd name="T43" fmla="*/ 51 h 88"/>
              <a:gd name="T44" fmla="*/ 55 w 138"/>
              <a:gd name="T45" fmla="*/ 59 h 88"/>
              <a:gd name="T46" fmla="*/ 55 w 138"/>
              <a:gd name="T47" fmla="*/ 67 h 88"/>
              <a:gd name="T48" fmla="*/ 53 w 138"/>
              <a:gd name="T49" fmla="*/ 70 h 88"/>
              <a:gd name="T50" fmla="*/ 43 w 138"/>
              <a:gd name="T51" fmla="*/ 70 h 88"/>
              <a:gd name="T52" fmla="*/ 40 w 138"/>
              <a:gd name="T53" fmla="*/ 79 h 88"/>
              <a:gd name="T54" fmla="*/ 33 w 138"/>
              <a:gd name="T55" fmla="*/ 75 h 88"/>
              <a:gd name="T56" fmla="*/ 22 w 138"/>
              <a:gd name="T57" fmla="*/ 82 h 88"/>
              <a:gd name="T58" fmla="*/ 16 w 138"/>
              <a:gd name="T59" fmla="*/ 79 h 88"/>
              <a:gd name="T60" fmla="*/ 21 w 138"/>
              <a:gd name="T61" fmla="*/ 58 h 88"/>
              <a:gd name="T62" fmla="*/ 13 w 138"/>
              <a:gd name="T63" fmla="*/ 43 h 88"/>
              <a:gd name="T64" fmla="*/ 0 w 138"/>
              <a:gd name="T65" fmla="*/ 38 h 88"/>
              <a:gd name="T66" fmla="*/ 2 w 138"/>
              <a:gd name="T67" fmla="*/ 29 h 88"/>
              <a:gd name="T68" fmla="*/ 16 w 138"/>
              <a:gd name="T69" fmla="*/ 30 h 88"/>
              <a:gd name="T70" fmla="*/ 21 w 138"/>
              <a:gd name="T71" fmla="*/ 19 h 88"/>
              <a:gd name="T72" fmla="*/ 23 w 138"/>
              <a:gd name="T73" fmla="*/ 5 h 88"/>
              <a:gd name="T74" fmla="*/ 44 w 138"/>
              <a:gd name="T75" fmla="*/ 0 h 88"/>
              <a:gd name="T76" fmla="*/ 43 w 138"/>
              <a:gd name="T77" fmla="*/ 10 h 88"/>
              <a:gd name="T78" fmla="*/ 47 w 138"/>
              <a:gd name="T79" fmla="*/ 16 h 88"/>
              <a:gd name="T80" fmla="*/ 54 w 138"/>
              <a:gd name="T81" fmla="*/ 15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38" h="88">
                <a:moveTo>
                  <a:pt x="54" y="15"/>
                </a:moveTo>
                <a:lnTo>
                  <a:pt x="50" y="22"/>
                </a:lnTo>
                <a:lnTo>
                  <a:pt x="30" y="18"/>
                </a:lnTo>
                <a:lnTo>
                  <a:pt x="32" y="30"/>
                </a:lnTo>
                <a:lnTo>
                  <a:pt x="50" y="29"/>
                </a:lnTo>
                <a:lnTo>
                  <a:pt x="73" y="35"/>
                </a:lnTo>
                <a:lnTo>
                  <a:pt x="104" y="32"/>
                </a:lnTo>
                <a:lnTo>
                  <a:pt x="113" y="51"/>
                </a:lnTo>
                <a:lnTo>
                  <a:pt x="119" y="49"/>
                </a:lnTo>
                <a:lnTo>
                  <a:pt x="130" y="54"/>
                </a:lnTo>
                <a:lnTo>
                  <a:pt x="132" y="62"/>
                </a:lnTo>
                <a:lnTo>
                  <a:pt x="138" y="74"/>
                </a:lnTo>
                <a:lnTo>
                  <a:pt x="120" y="74"/>
                </a:lnTo>
                <a:lnTo>
                  <a:pt x="108" y="72"/>
                </a:lnTo>
                <a:lnTo>
                  <a:pt x="99" y="81"/>
                </a:lnTo>
                <a:lnTo>
                  <a:pt x="92" y="83"/>
                </a:lnTo>
                <a:lnTo>
                  <a:pt x="88" y="88"/>
                </a:lnTo>
                <a:lnTo>
                  <a:pt x="79" y="81"/>
                </a:lnTo>
                <a:lnTo>
                  <a:pt x="76" y="64"/>
                </a:lnTo>
                <a:lnTo>
                  <a:pt x="71" y="63"/>
                </a:lnTo>
                <a:lnTo>
                  <a:pt x="71" y="56"/>
                </a:lnTo>
                <a:lnTo>
                  <a:pt x="60" y="51"/>
                </a:lnTo>
                <a:lnTo>
                  <a:pt x="55" y="59"/>
                </a:lnTo>
                <a:lnTo>
                  <a:pt x="55" y="67"/>
                </a:lnTo>
                <a:lnTo>
                  <a:pt x="53" y="70"/>
                </a:lnTo>
                <a:lnTo>
                  <a:pt x="43" y="70"/>
                </a:lnTo>
                <a:lnTo>
                  <a:pt x="40" y="79"/>
                </a:lnTo>
                <a:lnTo>
                  <a:pt x="33" y="75"/>
                </a:lnTo>
                <a:lnTo>
                  <a:pt x="22" y="82"/>
                </a:lnTo>
                <a:lnTo>
                  <a:pt x="16" y="79"/>
                </a:lnTo>
                <a:lnTo>
                  <a:pt x="21" y="58"/>
                </a:lnTo>
                <a:lnTo>
                  <a:pt x="13" y="43"/>
                </a:lnTo>
                <a:lnTo>
                  <a:pt x="0" y="38"/>
                </a:lnTo>
                <a:lnTo>
                  <a:pt x="2" y="29"/>
                </a:lnTo>
                <a:lnTo>
                  <a:pt x="16" y="30"/>
                </a:lnTo>
                <a:lnTo>
                  <a:pt x="21" y="19"/>
                </a:lnTo>
                <a:lnTo>
                  <a:pt x="23" y="5"/>
                </a:lnTo>
                <a:lnTo>
                  <a:pt x="44" y="0"/>
                </a:lnTo>
                <a:lnTo>
                  <a:pt x="43" y="10"/>
                </a:lnTo>
                <a:lnTo>
                  <a:pt x="47" y="16"/>
                </a:lnTo>
                <a:lnTo>
                  <a:pt x="54" y="15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90" name="Freeform 194">
            <a:extLst>
              <a:ext uri="{FF2B5EF4-FFF2-40B4-BE49-F238E27FC236}">
                <a16:creationId xmlns:a16="http://schemas.microsoft.com/office/drawing/2014/main" id="{80393C24-2E36-4EA4-8990-824E2E39236A}"/>
              </a:ext>
            </a:extLst>
          </p:cNvPr>
          <p:cNvSpPr>
            <a:spLocks/>
          </p:cNvSpPr>
          <p:nvPr/>
        </p:nvSpPr>
        <p:spPr bwMode="auto">
          <a:xfrm>
            <a:off x="7104063" y="3009901"/>
            <a:ext cx="411163" cy="244475"/>
          </a:xfrm>
          <a:custGeom>
            <a:avLst/>
            <a:gdLst>
              <a:gd name="T0" fmla="*/ 176 w 259"/>
              <a:gd name="T1" fmla="*/ 146 h 154"/>
              <a:gd name="T2" fmla="*/ 170 w 259"/>
              <a:gd name="T3" fmla="*/ 129 h 154"/>
              <a:gd name="T4" fmla="*/ 157 w 259"/>
              <a:gd name="T5" fmla="*/ 128 h 154"/>
              <a:gd name="T6" fmla="*/ 134 w 259"/>
              <a:gd name="T7" fmla="*/ 110 h 154"/>
              <a:gd name="T8" fmla="*/ 120 w 259"/>
              <a:gd name="T9" fmla="*/ 107 h 154"/>
              <a:gd name="T10" fmla="*/ 99 w 259"/>
              <a:gd name="T11" fmla="*/ 97 h 154"/>
              <a:gd name="T12" fmla="*/ 86 w 259"/>
              <a:gd name="T13" fmla="*/ 95 h 154"/>
              <a:gd name="T14" fmla="*/ 79 w 259"/>
              <a:gd name="T15" fmla="*/ 99 h 154"/>
              <a:gd name="T16" fmla="*/ 68 w 259"/>
              <a:gd name="T17" fmla="*/ 98 h 154"/>
              <a:gd name="T18" fmla="*/ 58 w 259"/>
              <a:gd name="T19" fmla="*/ 110 h 154"/>
              <a:gd name="T20" fmla="*/ 44 w 259"/>
              <a:gd name="T21" fmla="*/ 114 h 154"/>
              <a:gd name="T22" fmla="*/ 38 w 259"/>
              <a:gd name="T23" fmla="*/ 100 h 154"/>
              <a:gd name="T24" fmla="*/ 36 w 259"/>
              <a:gd name="T25" fmla="*/ 78 h 154"/>
              <a:gd name="T26" fmla="*/ 21 w 259"/>
              <a:gd name="T27" fmla="*/ 71 h 154"/>
              <a:gd name="T28" fmla="*/ 23 w 259"/>
              <a:gd name="T29" fmla="*/ 57 h 154"/>
              <a:gd name="T30" fmla="*/ 11 w 259"/>
              <a:gd name="T31" fmla="*/ 56 h 154"/>
              <a:gd name="T32" fmla="*/ 11 w 259"/>
              <a:gd name="T33" fmla="*/ 38 h 154"/>
              <a:gd name="T34" fmla="*/ 28 w 259"/>
              <a:gd name="T35" fmla="*/ 43 h 154"/>
              <a:gd name="T36" fmla="*/ 41 w 259"/>
              <a:gd name="T37" fmla="*/ 37 h 154"/>
              <a:gd name="T38" fmla="*/ 27 w 259"/>
              <a:gd name="T39" fmla="*/ 25 h 154"/>
              <a:gd name="T40" fmla="*/ 19 w 259"/>
              <a:gd name="T41" fmla="*/ 13 h 154"/>
              <a:gd name="T42" fmla="*/ 7 w 259"/>
              <a:gd name="T43" fmla="*/ 18 h 154"/>
              <a:gd name="T44" fmla="*/ 8 w 259"/>
              <a:gd name="T45" fmla="*/ 33 h 154"/>
              <a:gd name="T46" fmla="*/ 0 w 259"/>
              <a:gd name="T47" fmla="*/ 20 h 154"/>
              <a:gd name="T48" fmla="*/ 6 w 259"/>
              <a:gd name="T49" fmla="*/ 13 h 154"/>
              <a:gd name="T50" fmla="*/ 24 w 259"/>
              <a:gd name="T51" fmla="*/ 9 h 154"/>
              <a:gd name="T52" fmla="*/ 37 w 259"/>
              <a:gd name="T53" fmla="*/ 14 h 154"/>
              <a:gd name="T54" fmla="*/ 52 w 259"/>
              <a:gd name="T55" fmla="*/ 30 h 154"/>
              <a:gd name="T56" fmla="*/ 61 w 259"/>
              <a:gd name="T57" fmla="*/ 29 h 154"/>
              <a:gd name="T58" fmla="*/ 80 w 259"/>
              <a:gd name="T59" fmla="*/ 29 h 154"/>
              <a:gd name="T60" fmla="*/ 74 w 259"/>
              <a:gd name="T61" fmla="*/ 19 h 154"/>
              <a:gd name="T62" fmla="*/ 87 w 259"/>
              <a:gd name="T63" fmla="*/ 12 h 154"/>
              <a:gd name="T64" fmla="*/ 98 w 259"/>
              <a:gd name="T65" fmla="*/ 0 h 154"/>
              <a:gd name="T66" fmla="*/ 123 w 259"/>
              <a:gd name="T67" fmla="*/ 11 h 154"/>
              <a:gd name="T68" fmla="*/ 129 w 259"/>
              <a:gd name="T69" fmla="*/ 27 h 154"/>
              <a:gd name="T70" fmla="*/ 137 w 259"/>
              <a:gd name="T71" fmla="*/ 31 h 154"/>
              <a:gd name="T72" fmla="*/ 155 w 259"/>
              <a:gd name="T73" fmla="*/ 30 h 154"/>
              <a:gd name="T74" fmla="*/ 161 w 259"/>
              <a:gd name="T75" fmla="*/ 34 h 154"/>
              <a:gd name="T76" fmla="*/ 175 w 259"/>
              <a:gd name="T77" fmla="*/ 55 h 154"/>
              <a:gd name="T78" fmla="*/ 198 w 259"/>
              <a:gd name="T79" fmla="*/ 69 h 154"/>
              <a:gd name="T80" fmla="*/ 211 w 259"/>
              <a:gd name="T81" fmla="*/ 79 h 154"/>
              <a:gd name="T82" fmla="*/ 231 w 259"/>
              <a:gd name="T83" fmla="*/ 89 h 154"/>
              <a:gd name="T84" fmla="*/ 256 w 259"/>
              <a:gd name="T85" fmla="*/ 98 h 154"/>
              <a:gd name="T86" fmla="*/ 259 w 259"/>
              <a:gd name="T87" fmla="*/ 111 h 154"/>
              <a:gd name="T88" fmla="*/ 254 w 259"/>
              <a:gd name="T89" fmla="*/ 110 h 154"/>
              <a:gd name="T90" fmla="*/ 244 w 259"/>
              <a:gd name="T91" fmla="*/ 105 h 154"/>
              <a:gd name="T92" fmla="*/ 243 w 259"/>
              <a:gd name="T93" fmla="*/ 112 h 154"/>
              <a:gd name="T94" fmla="*/ 230 w 259"/>
              <a:gd name="T95" fmla="*/ 116 h 154"/>
              <a:gd name="T96" fmla="*/ 230 w 259"/>
              <a:gd name="T97" fmla="*/ 133 h 154"/>
              <a:gd name="T98" fmla="*/ 222 w 259"/>
              <a:gd name="T99" fmla="*/ 139 h 154"/>
              <a:gd name="T100" fmla="*/ 209 w 259"/>
              <a:gd name="T101" fmla="*/ 142 h 154"/>
              <a:gd name="T102" fmla="*/ 207 w 259"/>
              <a:gd name="T103" fmla="*/ 151 h 154"/>
              <a:gd name="T104" fmla="*/ 195 w 259"/>
              <a:gd name="T105" fmla="*/ 154 h 154"/>
              <a:gd name="T106" fmla="*/ 176 w 259"/>
              <a:gd name="T107" fmla="*/ 146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59" h="154">
                <a:moveTo>
                  <a:pt x="176" y="146"/>
                </a:moveTo>
                <a:lnTo>
                  <a:pt x="170" y="129"/>
                </a:lnTo>
                <a:lnTo>
                  <a:pt x="157" y="128"/>
                </a:lnTo>
                <a:lnTo>
                  <a:pt x="134" y="110"/>
                </a:lnTo>
                <a:lnTo>
                  <a:pt x="120" y="107"/>
                </a:lnTo>
                <a:lnTo>
                  <a:pt x="99" y="97"/>
                </a:lnTo>
                <a:lnTo>
                  <a:pt x="86" y="95"/>
                </a:lnTo>
                <a:lnTo>
                  <a:pt x="79" y="99"/>
                </a:lnTo>
                <a:lnTo>
                  <a:pt x="68" y="98"/>
                </a:lnTo>
                <a:lnTo>
                  <a:pt x="58" y="110"/>
                </a:lnTo>
                <a:lnTo>
                  <a:pt x="44" y="114"/>
                </a:lnTo>
                <a:lnTo>
                  <a:pt x="38" y="100"/>
                </a:lnTo>
                <a:lnTo>
                  <a:pt x="36" y="78"/>
                </a:lnTo>
                <a:lnTo>
                  <a:pt x="21" y="71"/>
                </a:lnTo>
                <a:lnTo>
                  <a:pt x="23" y="57"/>
                </a:lnTo>
                <a:lnTo>
                  <a:pt x="11" y="56"/>
                </a:lnTo>
                <a:lnTo>
                  <a:pt x="11" y="38"/>
                </a:lnTo>
                <a:lnTo>
                  <a:pt x="28" y="43"/>
                </a:lnTo>
                <a:lnTo>
                  <a:pt x="41" y="37"/>
                </a:lnTo>
                <a:lnTo>
                  <a:pt x="27" y="25"/>
                </a:lnTo>
                <a:lnTo>
                  <a:pt x="19" y="13"/>
                </a:lnTo>
                <a:lnTo>
                  <a:pt x="7" y="18"/>
                </a:lnTo>
                <a:lnTo>
                  <a:pt x="8" y="33"/>
                </a:lnTo>
                <a:lnTo>
                  <a:pt x="0" y="20"/>
                </a:lnTo>
                <a:lnTo>
                  <a:pt x="6" y="13"/>
                </a:lnTo>
                <a:lnTo>
                  <a:pt x="24" y="9"/>
                </a:lnTo>
                <a:lnTo>
                  <a:pt x="37" y="14"/>
                </a:lnTo>
                <a:lnTo>
                  <a:pt x="52" y="30"/>
                </a:lnTo>
                <a:lnTo>
                  <a:pt x="61" y="29"/>
                </a:lnTo>
                <a:lnTo>
                  <a:pt x="80" y="29"/>
                </a:lnTo>
                <a:lnTo>
                  <a:pt x="74" y="19"/>
                </a:lnTo>
                <a:lnTo>
                  <a:pt x="87" y="12"/>
                </a:lnTo>
                <a:lnTo>
                  <a:pt x="98" y="0"/>
                </a:lnTo>
                <a:lnTo>
                  <a:pt x="123" y="11"/>
                </a:lnTo>
                <a:lnTo>
                  <a:pt x="129" y="27"/>
                </a:lnTo>
                <a:lnTo>
                  <a:pt x="137" y="31"/>
                </a:lnTo>
                <a:lnTo>
                  <a:pt x="155" y="30"/>
                </a:lnTo>
                <a:lnTo>
                  <a:pt x="161" y="34"/>
                </a:lnTo>
                <a:lnTo>
                  <a:pt x="175" y="55"/>
                </a:lnTo>
                <a:lnTo>
                  <a:pt x="198" y="69"/>
                </a:lnTo>
                <a:lnTo>
                  <a:pt x="211" y="79"/>
                </a:lnTo>
                <a:lnTo>
                  <a:pt x="231" y="89"/>
                </a:lnTo>
                <a:lnTo>
                  <a:pt x="256" y="98"/>
                </a:lnTo>
                <a:lnTo>
                  <a:pt x="259" y="111"/>
                </a:lnTo>
                <a:lnTo>
                  <a:pt x="254" y="110"/>
                </a:lnTo>
                <a:lnTo>
                  <a:pt x="244" y="105"/>
                </a:lnTo>
                <a:lnTo>
                  <a:pt x="243" y="112"/>
                </a:lnTo>
                <a:lnTo>
                  <a:pt x="230" y="116"/>
                </a:lnTo>
                <a:lnTo>
                  <a:pt x="230" y="133"/>
                </a:lnTo>
                <a:lnTo>
                  <a:pt x="222" y="139"/>
                </a:lnTo>
                <a:lnTo>
                  <a:pt x="209" y="142"/>
                </a:lnTo>
                <a:lnTo>
                  <a:pt x="207" y="151"/>
                </a:lnTo>
                <a:lnTo>
                  <a:pt x="195" y="154"/>
                </a:lnTo>
                <a:lnTo>
                  <a:pt x="176" y="146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92" name="Freeform 195">
            <a:extLst>
              <a:ext uri="{FF2B5EF4-FFF2-40B4-BE49-F238E27FC236}">
                <a16:creationId xmlns:a16="http://schemas.microsoft.com/office/drawing/2014/main" id="{41BEEB53-675F-4A2A-8354-0B512CFFF1EE}"/>
              </a:ext>
            </a:extLst>
          </p:cNvPr>
          <p:cNvSpPr>
            <a:spLocks/>
          </p:cNvSpPr>
          <p:nvPr/>
        </p:nvSpPr>
        <p:spPr bwMode="auto">
          <a:xfrm>
            <a:off x="9339262" y="4689476"/>
            <a:ext cx="69850" cy="36513"/>
          </a:xfrm>
          <a:custGeom>
            <a:avLst/>
            <a:gdLst>
              <a:gd name="T0" fmla="*/ 0 w 44"/>
              <a:gd name="T1" fmla="*/ 13 h 23"/>
              <a:gd name="T2" fmla="*/ 2 w 44"/>
              <a:gd name="T3" fmla="*/ 8 h 23"/>
              <a:gd name="T4" fmla="*/ 19 w 44"/>
              <a:gd name="T5" fmla="*/ 4 h 23"/>
              <a:gd name="T6" fmla="*/ 32 w 44"/>
              <a:gd name="T7" fmla="*/ 3 h 23"/>
              <a:gd name="T8" fmla="*/ 37 w 44"/>
              <a:gd name="T9" fmla="*/ 0 h 23"/>
              <a:gd name="T10" fmla="*/ 44 w 44"/>
              <a:gd name="T11" fmla="*/ 3 h 23"/>
              <a:gd name="T12" fmla="*/ 37 w 44"/>
              <a:gd name="T13" fmla="*/ 9 h 23"/>
              <a:gd name="T14" fmla="*/ 17 w 44"/>
              <a:gd name="T15" fmla="*/ 18 h 23"/>
              <a:gd name="T16" fmla="*/ 1 w 44"/>
              <a:gd name="T17" fmla="*/ 23 h 23"/>
              <a:gd name="T18" fmla="*/ 1 w 44"/>
              <a:gd name="T19" fmla="*/ 17 h 23"/>
              <a:gd name="T20" fmla="*/ 0 w 44"/>
              <a:gd name="T21" fmla="*/ 1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" h="23">
                <a:moveTo>
                  <a:pt x="0" y="13"/>
                </a:moveTo>
                <a:lnTo>
                  <a:pt x="2" y="8"/>
                </a:lnTo>
                <a:lnTo>
                  <a:pt x="19" y="4"/>
                </a:lnTo>
                <a:lnTo>
                  <a:pt x="32" y="3"/>
                </a:lnTo>
                <a:lnTo>
                  <a:pt x="37" y="0"/>
                </a:lnTo>
                <a:lnTo>
                  <a:pt x="44" y="3"/>
                </a:lnTo>
                <a:lnTo>
                  <a:pt x="37" y="9"/>
                </a:lnTo>
                <a:lnTo>
                  <a:pt x="17" y="18"/>
                </a:lnTo>
                <a:lnTo>
                  <a:pt x="1" y="23"/>
                </a:lnTo>
                <a:lnTo>
                  <a:pt x="1" y="17"/>
                </a:lnTo>
                <a:lnTo>
                  <a:pt x="0" y="13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94" name="Freeform 196">
            <a:extLst>
              <a:ext uri="{FF2B5EF4-FFF2-40B4-BE49-F238E27FC236}">
                <a16:creationId xmlns:a16="http://schemas.microsoft.com/office/drawing/2014/main" id="{01DF8FB3-4E9A-48A0-AF12-65A02CCA4E1C}"/>
              </a:ext>
            </a:extLst>
          </p:cNvPr>
          <p:cNvSpPr>
            <a:spLocks/>
          </p:cNvSpPr>
          <p:nvPr/>
        </p:nvSpPr>
        <p:spPr bwMode="auto">
          <a:xfrm>
            <a:off x="3906837" y="4057651"/>
            <a:ext cx="31750" cy="30163"/>
          </a:xfrm>
          <a:custGeom>
            <a:avLst/>
            <a:gdLst>
              <a:gd name="T0" fmla="*/ 6 w 20"/>
              <a:gd name="T1" fmla="*/ 3 h 19"/>
              <a:gd name="T2" fmla="*/ 16 w 20"/>
              <a:gd name="T3" fmla="*/ 0 h 19"/>
              <a:gd name="T4" fmla="*/ 20 w 20"/>
              <a:gd name="T5" fmla="*/ 1 h 19"/>
              <a:gd name="T6" fmla="*/ 19 w 20"/>
              <a:gd name="T7" fmla="*/ 16 h 19"/>
              <a:gd name="T8" fmla="*/ 3 w 20"/>
              <a:gd name="T9" fmla="*/ 19 h 19"/>
              <a:gd name="T10" fmla="*/ 0 w 20"/>
              <a:gd name="T11" fmla="*/ 17 h 19"/>
              <a:gd name="T12" fmla="*/ 6 w 20"/>
              <a:gd name="T13" fmla="*/ 11 h 19"/>
              <a:gd name="T14" fmla="*/ 6 w 20"/>
              <a:gd name="T15" fmla="*/ 3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9">
                <a:moveTo>
                  <a:pt x="6" y="3"/>
                </a:moveTo>
                <a:lnTo>
                  <a:pt x="16" y="0"/>
                </a:lnTo>
                <a:lnTo>
                  <a:pt x="20" y="1"/>
                </a:lnTo>
                <a:lnTo>
                  <a:pt x="19" y="16"/>
                </a:lnTo>
                <a:lnTo>
                  <a:pt x="3" y="19"/>
                </a:lnTo>
                <a:lnTo>
                  <a:pt x="0" y="17"/>
                </a:lnTo>
                <a:lnTo>
                  <a:pt x="6" y="11"/>
                </a:lnTo>
                <a:lnTo>
                  <a:pt x="6" y="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96" name="Freeform 197">
            <a:extLst>
              <a:ext uri="{FF2B5EF4-FFF2-40B4-BE49-F238E27FC236}">
                <a16:creationId xmlns:a16="http://schemas.microsoft.com/office/drawing/2014/main" id="{B130156C-833B-4DBF-B4EB-36DB62B62D61}"/>
              </a:ext>
            </a:extLst>
          </p:cNvPr>
          <p:cNvSpPr>
            <a:spLocks/>
          </p:cNvSpPr>
          <p:nvPr/>
        </p:nvSpPr>
        <p:spPr bwMode="auto">
          <a:xfrm>
            <a:off x="5913438" y="3186113"/>
            <a:ext cx="111125" cy="231775"/>
          </a:xfrm>
          <a:custGeom>
            <a:avLst/>
            <a:gdLst>
              <a:gd name="T0" fmla="*/ 36 w 70"/>
              <a:gd name="T1" fmla="*/ 146 h 146"/>
              <a:gd name="T2" fmla="*/ 28 w 70"/>
              <a:gd name="T3" fmla="*/ 109 h 146"/>
              <a:gd name="T4" fmla="*/ 17 w 70"/>
              <a:gd name="T5" fmla="*/ 100 h 146"/>
              <a:gd name="T6" fmla="*/ 17 w 70"/>
              <a:gd name="T7" fmla="*/ 95 h 146"/>
              <a:gd name="T8" fmla="*/ 2 w 70"/>
              <a:gd name="T9" fmla="*/ 83 h 146"/>
              <a:gd name="T10" fmla="*/ 0 w 70"/>
              <a:gd name="T11" fmla="*/ 67 h 146"/>
              <a:gd name="T12" fmla="*/ 10 w 70"/>
              <a:gd name="T13" fmla="*/ 56 h 146"/>
              <a:gd name="T14" fmla="*/ 14 w 70"/>
              <a:gd name="T15" fmla="*/ 39 h 146"/>
              <a:gd name="T16" fmla="*/ 11 w 70"/>
              <a:gd name="T17" fmla="*/ 19 h 146"/>
              <a:gd name="T18" fmla="*/ 14 w 70"/>
              <a:gd name="T19" fmla="*/ 8 h 146"/>
              <a:gd name="T20" fmla="*/ 32 w 70"/>
              <a:gd name="T21" fmla="*/ 0 h 146"/>
              <a:gd name="T22" fmla="*/ 44 w 70"/>
              <a:gd name="T23" fmla="*/ 3 h 146"/>
              <a:gd name="T24" fmla="*/ 44 w 70"/>
              <a:gd name="T25" fmla="*/ 13 h 146"/>
              <a:gd name="T26" fmla="*/ 59 w 70"/>
              <a:gd name="T27" fmla="*/ 6 h 146"/>
              <a:gd name="T28" fmla="*/ 60 w 70"/>
              <a:gd name="T29" fmla="*/ 9 h 146"/>
              <a:gd name="T30" fmla="*/ 52 w 70"/>
              <a:gd name="T31" fmla="*/ 19 h 146"/>
              <a:gd name="T32" fmla="*/ 52 w 70"/>
              <a:gd name="T33" fmla="*/ 29 h 146"/>
              <a:gd name="T34" fmla="*/ 58 w 70"/>
              <a:gd name="T35" fmla="*/ 34 h 146"/>
              <a:gd name="T36" fmla="*/ 56 w 70"/>
              <a:gd name="T37" fmla="*/ 52 h 146"/>
              <a:gd name="T38" fmla="*/ 45 w 70"/>
              <a:gd name="T39" fmla="*/ 63 h 146"/>
              <a:gd name="T40" fmla="*/ 49 w 70"/>
              <a:gd name="T41" fmla="*/ 74 h 146"/>
              <a:gd name="T42" fmla="*/ 58 w 70"/>
              <a:gd name="T43" fmla="*/ 74 h 146"/>
              <a:gd name="T44" fmla="*/ 63 w 70"/>
              <a:gd name="T45" fmla="*/ 84 h 146"/>
              <a:gd name="T46" fmla="*/ 70 w 70"/>
              <a:gd name="T47" fmla="*/ 87 h 146"/>
              <a:gd name="T48" fmla="*/ 69 w 70"/>
              <a:gd name="T49" fmla="*/ 103 h 146"/>
              <a:gd name="T50" fmla="*/ 61 w 70"/>
              <a:gd name="T51" fmla="*/ 109 h 146"/>
              <a:gd name="T52" fmla="*/ 56 w 70"/>
              <a:gd name="T53" fmla="*/ 116 h 146"/>
              <a:gd name="T54" fmla="*/ 44 w 70"/>
              <a:gd name="T55" fmla="*/ 124 h 146"/>
              <a:gd name="T56" fmla="*/ 46 w 70"/>
              <a:gd name="T57" fmla="*/ 132 h 146"/>
              <a:gd name="T58" fmla="*/ 45 w 70"/>
              <a:gd name="T59" fmla="*/ 141 h 146"/>
              <a:gd name="T60" fmla="*/ 36 w 70"/>
              <a:gd name="T61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0" h="146">
                <a:moveTo>
                  <a:pt x="36" y="146"/>
                </a:moveTo>
                <a:lnTo>
                  <a:pt x="28" y="109"/>
                </a:lnTo>
                <a:lnTo>
                  <a:pt x="17" y="100"/>
                </a:lnTo>
                <a:lnTo>
                  <a:pt x="17" y="95"/>
                </a:lnTo>
                <a:lnTo>
                  <a:pt x="2" y="83"/>
                </a:lnTo>
                <a:lnTo>
                  <a:pt x="0" y="67"/>
                </a:lnTo>
                <a:lnTo>
                  <a:pt x="10" y="56"/>
                </a:lnTo>
                <a:lnTo>
                  <a:pt x="14" y="39"/>
                </a:lnTo>
                <a:lnTo>
                  <a:pt x="11" y="19"/>
                </a:lnTo>
                <a:lnTo>
                  <a:pt x="14" y="8"/>
                </a:lnTo>
                <a:lnTo>
                  <a:pt x="32" y="0"/>
                </a:lnTo>
                <a:lnTo>
                  <a:pt x="44" y="3"/>
                </a:lnTo>
                <a:lnTo>
                  <a:pt x="44" y="13"/>
                </a:lnTo>
                <a:lnTo>
                  <a:pt x="59" y="6"/>
                </a:lnTo>
                <a:lnTo>
                  <a:pt x="60" y="9"/>
                </a:lnTo>
                <a:lnTo>
                  <a:pt x="52" y="19"/>
                </a:lnTo>
                <a:lnTo>
                  <a:pt x="52" y="29"/>
                </a:lnTo>
                <a:lnTo>
                  <a:pt x="58" y="34"/>
                </a:lnTo>
                <a:lnTo>
                  <a:pt x="56" y="52"/>
                </a:lnTo>
                <a:lnTo>
                  <a:pt x="45" y="63"/>
                </a:lnTo>
                <a:lnTo>
                  <a:pt x="49" y="74"/>
                </a:lnTo>
                <a:lnTo>
                  <a:pt x="58" y="74"/>
                </a:lnTo>
                <a:lnTo>
                  <a:pt x="63" y="84"/>
                </a:lnTo>
                <a:lnTo>
                  <a:pt x="70" y="87"/>
                </a:lnTo>
                <a:lnTo>
                  <a:pt x="69" y="103"/>
                </a:lnTo>
                <a:lnTo>
                  <a:pt x="61" y="109"/>
                </a:lnTo>
                <a:lnTo>
                  <a:pt x="56" y="116"/>
                </a:lnTo>
                <a:lnTo>
                  <a:pt x="44" y="124"/>
                </a:lnTo>
                <a:lnTo>
                  <a:pt x="46" y="132"/>
                </a:lnTo>
                <a:lnTo>
                  <a:pt x="45" y="141"/>
                </a:lnTo>
                <a:lnTo>
                  <a:pt x="36" y="146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98" name="Freeform 198">
            <a:extLst>
              <a:ext uri="{FF2B5EF4-FFF2-40B4-BE49-F238E27FC236}">
                <a16:creationId xmlns:a16="http://schemas.microsoft.com/office/drawing/2014/main" id="{9E27BDF7-2FBE-491F-AEB8-8C054064D7ED}"/>
              </a:ext>
            </a:extLst>
          </p:cNvPr>
          <p:cNvSpPr>
            <a:spLocks/>
          </p:cNvSpPr>
          <p:nvPr/>
        </p:nvSpPr>
        <p:spPr bwMode="auto">
          <a:xfrm>
            <a:off x="6410325" y="3032125"/>
            <a:ext cx="514350" cy="204788"/>
          </a:xfrm>
          <a:custGeom>
            <a:avLst/>
            <a:gdLst>
              <a:gd name="T0" fmla="*/ 177 w 324"/>
              <a:gd name="T1" fmla="*/ 15 h 129"/>
              <a:gd name="T2" fmla="*/ 202 w 324"/>
              <a:gd name="T3" fmla="*/ 23 h 129"/>
              <a:gd name="T4" fmla="*/ 222 w 324"/>
              <a:gd name="T5" fmla="*/ 20 h 129"/>
              <a:gd name="T6" fmla="*/ 236 w 324"/>
              <a:gd name="T7" fmla="*/ 22 h 129"/>
              <a:gd name="T8" fmla="*/ 254 w 324"/>
              <a:gd name="T9" fmla="*/ 11 h 129"/>
              <a:gd name="T10" fmla="*/ 272 w 324"/>
              <a:gd name="T11" fmla="*/ 10 h 129"/>
              <a:gd name="T12" fmla="*/ 290 w 324"/>
              <a:gd name="T13" fmla="*/ 20 h 129"/>
              <a:gd name="T14" fmla="*/ 294 w 324"/>
              <a:gd name="T15" fmla="*/ 27 h 129"/>
              <a:gd name="T16" fmla="*/ 294 w 324"/>
              <a:gd name="T17" fmla="*/ 37 h 129"/>
              <a:gd name="T18" fmla="*/ 308 w 324"/>
              <a:gd name="T19" fmla="*/ 42 h 129"/>
              <a:gd name="T20" fmla="*/ 316 w 324"/>
              <a:gd name="T21" fmla="*/ 48 h 129"/>
              <a:gd name="T22" fmla="*/ 305 w 324"/>
              <a:gd name="T23" fmla="*/ 54 h 129"/>
              <a:gd name="T24" fmla="*/ 314 w 324"/>
              <a:gd name="T25" fmla="*/ 78 h 129"/>
              <a:gd name="T26" fmla="*/ 312 w 324"/>
              <a:gd name="T27" fmla="*/ 84 h 129"/>
              <a:gd name="T28" fmla="*/ 324 w 324"/>
              <a:gd name="T29" fmla="*/ 101 h 129"/>
              <a:gd name="T30" fmla="*/ 316 w 324"/>
              <a:gd name="T31" fmla="*/ 104 h 129"/>
              <a:gd name="T32" fmla="*/ 310 w 324"/>
              <a:gd name="T33" fmla="*/ 99 h 129"/>
              <a:gd name="T34" fmla="*/ 289 w 324"/>
              <a:gd name="T35" fmla="*/ 96 h 129"/>
              <a:gd name="T36" fmla="*/ 282 w 324"/>
              <a:gd name="T37" fmla="*/ 100 h 129"/>
              <a:gd name="T38" fmla="*/ 263 w 324"/>
              <a:gd name="T39" fmla="*/ 103 h 129"/>
              <a:gd name="T40" fmla="*/ 254 w 324"/>
              <a:gd name="T41" fmla="*/ 103 h 129"/>
              <a:gd name="T42" fmla="*/ 235 w 324"/>
              <a:gd name="T43" fmla="*/ 110 h 129"/>
              <a:gd name="T44" fmla="*/ 221 w 324"/>
              <a:gd name="T45" fmla="*/ 110 h 129"/>
              <a:gd name="T46" fmla="*/ 212 w 324"/>
              <a:gd name="T47" fmla="*/ 106 h 129"/>
              <a:gd name="T48" fmla="*/ 193 w 324"/>
              <a:gd name="T49" fmla="*/ 112 h 129"/>
              <a:gd name="T50" fmla="*/ 187 w 324"/>
              <a:gd name="T51" fmla="*/ 108 h 129"/>
              <a:gd name="T52" fmla="*/ 188 w 324"/>
              <a:gd name="T53" fmla="*/ 120 h 129"/>
              <a:gd name="T54" fmla="*/ 184 w 324"/>
              <a:gd name="T55" fmla="*/ 124 h 129"/>
              <a:gd name="T56" fmla="*/ 180 w 324"/>
              <a:gd name="T57" fmla="*/ 129 h 129"/>
              <a:gd name="T58" fmla="*/ 172 w 324"/>
              <a:gd name="T59" fmla="*/ 119 h 129"/>
              <a:gd name="T60" fmla="*/ 178 w 324"/>
              <a:gd name="T61" fmla="*/ 112 h 129"/>
              <a:gd name="T62" fmla="*/ 167 w 324"/>
              <a:gd name="T63" fmla="*/ 113 h 129"/>
              <a:gd name="T64" fmla="*/ 153 w 324"/>
              <a:gd name="T65" fmla="*/ 109 h 129"/>
              <a:gd name="T66" fmla="*/ 142 w 324"/>
              <a:gd name="T67" fmla="*/ 120 h 129"/>
              <a:gd name="T68" fmla="*/ 116 w 324"/>
              <a:gd name="T69" fmla="*/ 123 h 129"/>
              <a:gd name="T70" fmla="*/ 101 w 324"/>
              <a:gd name="T71" fmla="*/ 112 h 129"/>
              <a:gd name="T72" fmla="*/ 82 w 324"/>
              <a:gd name="T73" fmla="*/ 111 h 129"/>
              <a:gd name="T74" fmla="*/ 80 w 324"/>
              <a:gd name="T75" fmla="*/ 120 h 129"/>
              <a:gd name="T76" fmla="*/ 68 w 324"/>
              <a:gd name="T77" fmla="*/ 122 h 129"/>
              <a:gd name="T78" fmla="*/ 50 w 324"/>
              <a:gd name="T79" fmla="*/ 111 h 129"/>
              <a:gd name="T80" fmla="*/ 31 w 324"/>
              <a:gd name="T81" fmla="*/ 111 h 129"/>
              <a:gd name="T82" fmla="*/ 19 w 324"/>
              <a:gd name="T83" fmla="*/ 91 h 129"/>
              <a:gd name="T84" fmla="*/ 6 w 324"/>
              <a:gd name="T85" fmla="*/ 79 h 129"/>
              <a:gd name="T86" fmla="*/ 12 w 324"/>
              <a:gd name="T87" fmla="*/ 63 h 129"/>
              <a:gd name="T88" fmla="*/ 0 w 324"/>
              <a:gd name="T89" fmla="*/ 53 h 129"/>
              <a:gd name="T90" fmla="*/ 17 w 324"/>
              <a:gd name="T91" fmla="*/ 34 h 129"/>
              <a:gd name="T92" fmla="*/ 43 w 324"/>
              <a:gd name="T93" fmla="*/ 33 h 129"/>
              <a:gd name="T94" fmla="*/ 48 w 324"/>
              <a:gd name="T95" fmla="*/ 17 h 129"/>
              <a:gd name="T96" fmla="*/ 81 w 324"/>
              <a:gd name="T97" fmla="*/ 20 h 129"/>
              <a:gd name="T98" fmla="*/ 99 w 324"/>
              <a:gd name="T99" fmla="*/ 7 h 129"/>
              <a:gd name="T100" fmla="*/ 118 w 324"/>
              <a:gd name="T101" fmla="*/ 1 h 129"/>
              <a:gd name="T102" fmla="*/ 145 w 324"/>
              <a:gd name="T103" fmla="*/ 0 h 129"/>
              <a:gd name="T104" fmla="*/ 177 w 324"/>
              <a:gd name="T105" fmla="*/ 15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24" h="129">
                <a:moveTo>
                  <a:pt x="177" y="15"/>
                </a:moveTo>
                <a:lnTo>
                  <a:pt x="202" y="23"/>
                </a:lnTo>
                <a:lnTo>
                  <a:pt x="222" y="20"/>
                </a:lnTo>
                <a:lnTo>
                  <a:pt x="236" y="22"/>
                </a:lnTo>
                <a:lnTo>
                  <a:pt x="254" y="11"/>
                </a:lnTo>
                <a:lnTo>
                  <a:pt x="272" y="10"/>
                </a:lnTo>
                <a:lnTo>
                  <a:pt x="290" y="20"/>
                </a:lnTo>
                <a:lnTo>
                  <a:pt x="294" y="27"/>
                </a:lnTo>
                <a:lnTo>
                  <a:pt x="294" y="37"/>
                </a:lnTo>
                <a:lnTo>
                  <a:pt x="308" y="42"/>
                </a:lnTo>
                <a:lnTo>
                  <a:pt x="316" y="48"/>
                </a:lnTo>
                <a:lnTo>
                  <a:pt x="305" y="54"/>
                </a:lnTo>
                <a:lnTo>
                  <a:pt x="314" y="78"/>
                </a:lnTo>
                <a:lnTo>
                  <a:pt x="312" y="84"/>
                </a:lnTo>
                <a:lnTo>
                  <a:pt x="324" y="101"/>
                </a:lnTo>
                <a:lnTo>
                  <a:pt x="316" y="104"/>
                </a:lnTo>
                <a:lnTo>
                  <a:pt x="310" y="99"/>
                </a:lnTo>
                <a:lnTo>
                  <a:pt x="289" y="96"/>
                </a:lnTo>
                <a:lnTo>
                  <a:pt x="282" y="100"/>
                </a:lnTo>
                <a:lnTo>
                  <a:pt x="263" y="103"/>
                </a:lnTo>
                <a:lnTo>
                  <a:pt x="254" y="103"/>
                </a:lnTo>
                <a:lnTo>
                  <a:pt x="235" y="110"/>
                </a:lnTo>
                <a:lnTo>
                  <a:pt x="221" y="110"/>
                </a:lnTo>
                <a:lnTo>
                  <a:pt x="212" y="106"/>
                </a:lnTo>
                <a:lnTo>
                  <a:pt x="193" y="112"/>
                </a:lnTo>
                <a:lnTo>
                  <a:pt x="187" y="108"/>
                </a:lnTo>
                <a:lnTo>
                  <a:pt x="188" y="120"/>
                </a:lnTo>
                <a:lnTo>
                  <a:pt x="184" y="124"/>
                </a:lnTo>
                <a:lnTo>
                  <a:pt x="180" y="129"/>
                </a:lnTo>
                <a:lnTo>
                  <a:pt x="172" y="119"/>
                </a:lnTo>
                <a:lnTo>
                  <a:pt x="178" y="112"/>
                </a:lnTo>
                <a:lnTo>
                  <a:pt x="167" y="113"/>
                </a:lnTo>
                <a:lnTo>
                  <a:pt x="153" y="109"/>
                </a:lnTo>
                <a:lnTo>
                  <a:pt x="142" y="120"/>
                </a:lnTo>
                <a:lnTo>
                  <a:pt x="116" y="123"/>
                </a:lnTo>
                <a:lnTo>
                  <a:pt x="101" y="112"/>
                </a:lnTo>
                <a:lnTo>
                  <a:pt x="82" y="111"/>
                </a:lnTo>
                <a:lnTo>
                  <a:pt x="80" y="120"/>
                </a:lnTo>
                <a:lnTo>
                  <a:pt x="68" y="122"/>
                </a:lnTo>
                <a:lnTo>
                  <a:pt x="50" y="111"/>
                </a:lnTo>
                <a:lnTo>
                  <a:pt x="31" y="111"/>
                </a:lnTo>
                <a:lnTo>
                  <a:pt x="19" y="91"/>
                </a:lnTo>
                <a:lnTo>
                  <a:pt x="6" y="79"/>
                </a:lnTo>
                <a:lnTo>
                  <a:pt x="12" y="63"/>
                </a:lnTo>
                <a:lnTo>
                  <a:pt x="0" y="53"/>
                </a:lnTo>
                <a:lnTo>
                  <a:pt x="17" y="34"/>
                </a:lnTo>
                <a:lnTo>
                  <a:pt x="43" y="33"/>
                </a:lnTo>
                <a:lnTo>
                  <a:pt x="48" y="17"/>
                </a:lnTo>
                <a:lnTo>
                  <a:pt x="81" y="20"/>
                </a:lnTo>
                <a:lnTo>
                  <a:pt x="99" y="7"/>
                </a:lnTo>
                <a:lnTo>
                  <a:pt x="118" y="1"/>
                </a:lnTo>
                <a:lnTo>
                  <a:pt x="145" y="0"/>
                </a:lnTo>
                <a:lnTo>
                  <a:pt x="177" y="15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00" name="Freeform 199">
            <a:extLst>
              <a:ext uri="{FF2B5EF4-FFF2-40B4-BE49-F238E27FC236}">
                <a16:creationId xmlns:a16="http://schemas.microsoft.com/office/drawing/2014/main" id="{BFF9FCC8-F87D-401C-AA15-4A29AF3F60BB}"/>
              </a:ext>
            </a:extLst>
          </p:cNvPr>
          <p:cNvSpPr>
            <a:spLocks/>
          </p:cNvSpPr>
          <p:nvPr/>
        </p:nvSpPr>
        <p:spPr bwMode="auto">
          <a:xfrm>
            <a:off x="6400801" y="3028950"/>
            <a:ext cx="79375" cy="65088"/>
          </a:xfrm>
          <a:custGeom>
            <a:avLst/>
            <a:gdLst>
              <a:gd name="T0" fmla="*/ 21 w 50"/>
              <a:gd name="T1" fmla="*/ 30 h 41"/>
              <a:gd name="T2" fmla="*/ 8 w 50"/>
              <a:gd name="T3" fmla="*/ 41 h 41"/>
              <a:gd name="T4" fmla="*/ 2 w 50"/>
              <a:gd name="T5" fmla="*/ 32 h 41"/>
              <a:gd name="T6" fmla="*/ 2 w 50"/>
              <a:gd name="T7" fmla="*/ 27 h 41"/>
              <a:gd name="T8" fmla="*/ 5 w 50"/>
              <a:gd name="T9" fmla="*/ 25 h 41"/>
              <a:gd name="T10" fmla="*/ 9 w 50"/>
              <a:gd name="T11" fmla="*/ 12 h 41"/>
              <a:gd name="T12" fmla="*/ 0 w 50"/>
              <a:gd name="T13" fmla="*/ 7 h 41"/>
              <a:gd name="T14" fmla="*/ 17 w 50"/>
              <a:gd name="T15" fmla="*/ 0 h 41"/>
              <a:gd name="T16" fmla="*/ 32 w 50"/>
              <a:gd name="T17" fmla="*/ 3 h 41"/>
              <a:gd name="T18" fmla="*/ 35 w 50"/>
              <a:gd name="T19" fmla="*/ 11 h 41"/>
              <a:gd name="T20" fmla="*/ 50 w 50"/>
              <a:gd name="T21" fmla="*/ 18 h 41"/>
              <a:gd name="T22" fmla="*/ 47 w 50"/>
              <a:gd name="T23" fmla="*/ 23 h 41"/>
              <a:gd name="T24" fmla="*/ 28 w 50"/>
              <a:gd name="T25" fmla="*/ 24 h 41"/>
              <a:gd name="T26" fmla="*/ 21 w 50"/>
              <a:gd name="T27" fmla="*/ 3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0" h="41">
                <a:moveTo>
                  <a:pt x="21" y="30"/>
                </a:moveTo>
                <a:lnTo>
                  <a:pt x="8" y="41"/>
                </a:lnTo>
                <a:lnTo>
                  <a:pt x="2" y="32"/>
                </a:lnTo>
                <a:lnTo>
                  <a:pt x="2" y="27"/>
                </a:lnTo>
                <a:lnTo>
                  <a:pt x="5" y="25"/>
                </a:lnTo>
                <a:lnTo>
                  <a:pt x="9" y="12"/>
                </a:lnTo>
                <a:lnTo>
                  <a:pt x="0" y="7"/>
                </a:lnTo>
                <a:lnTo>
                  <a:pt x="17" y="0"/>
                </a:lnTo>
                <a:lnTo>
                  <a:pt x="32" y="3"/>
                </a:lnTo>
                <a:lnTo>
                  <a:pt x="35" y="11"/>
                </a:lnTo>
                <a:lnTo>
                  <a:pt x="50" y="18"/>
                </a:lnTo>
                <a:lnTo>
                  <a:pt x="47" y="23"/>
                </a:lnTo>
                <a:lnTo>
                  <a:pt x="28" y="24"/>
                </a:lnTo>
                <a:lnTo>
                  <a:pt x="21" y="3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02" name="Freeform 200">
            <a:extLst>
              <a:ext uri="{FF2B5EF4-FFF2-40B4-BE49-F238E27FC236}">
                <a16:creationId xmlns:a16="http://schemas.microsoft.com/office/drawing/2014/main" id="{E416D636-F0D7-4336-9C01-5FB78D68E652}"/>
              </a:ext>
            </a:extLst>
          </p:cNvPr>
          <p:cNvSpPr>
            <a:spLocks/>
          </p:cNvSpPr>
          <p:nvPr/>
        </p:nvSpPr>
        <p:spPr bwMode="auto">
          <a:xfrm>
            <a:off x="9123362" y="3582987"/>
            <a:ext cx="39688" cy="109538"/>
          </a:xfrm>
          <a:custGeom>
            <a:avLst/>
            <a:gdLst>
              <a:gd name="T0" fmla="*/ 25 w 25"/>
              <a:gd name="T1" fmla="*/ 19 h 69"/>
              <a:gd name="T2" fmla="*/ 22 w 25"/>
              <a:gd name="T3" fmla="*/ 52 h 69"/>
              <a:gd name="T4" fmla="*/ 19 w 25"/>
              <a:gd name="T5" fmla="*/ 69 h 69"/>
              <a:gd name="T6" fmla="*/ 5 w 25"/>
              <a:gd name="T7" fmla="*/ 51 h 69"/>
              <a:gd name="T8" fmla="*/ 0 w 25"/>
              <a:gd name="T9" fmla="*/ 36 h 69"/>
              <a:gd name="T10" fmla="*/ 5 w 25"/>
              <a:gd name="T11" fmla="*/ 16 h 69"/>
              <a:gd name="T12" fmla="*/ 15 w 25"/>
              <a:gd name="T13" fmla="*/ 0 h 69"/>
              <a:gd name="T14" fmla="*/ 25 w 25"/>
              <a:gd name="T15" fmla="*/ 6 h 69"/>
              <a:gd name="T16" fmla="*/ 25 w 25"/>
              <a:gd name="T17" fmla="*/ 1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" h="69">
                <a:moveTo>
                  <a:pt x="25" y="19"/>
                </a:moveTo>
                <a:lnTo>
                  <a:pt x="22" y="52"/>
                </a:lnTo>
                <a:lnTo>
                  <a:pt x="19" y="69"/>
                </a:lnTo>
                <a:lnTo>
                  <a:pt x="5" y="51"/>
                </a:lnTo>
                <a:lnTo>
                  <a:pt x="0" y="36"/>
                </a:lnTo>
                <a:lnTo>
                  <a:pt x="5" y="16"/>
                </a:lnTo>
                <a:lnTo>
                  <a:pt x="15" y="0"/>
                </a:lnTo>
                <a:lnTo>
                  <a:pt x="25" y="6"/>
                </a:lnTo>
                <a:lnTo>
                  <a:pt x="25" y="19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04" name="Freeform 201">
            <a:extLst>
              <a:ext uri="{FF2B5EF4-FFF2-40B4-BE49-F238E27FC236}">
                <a16:creationId xmlns:a16="http://schemas.microsoft.com/office/drawing/2014/main" id="{CAC2A5A7-DFCB-40AA-97DD-83C21EA5DEEB}"/>
              </a:ext>
            </a:extLst>
          </p:cNvPr>
          <p:cNvSpPr>
            <a:spLocks/>
          </p:cNvSpPr>
          <p:nvPr/>
        </p:nvSpPr>
        <p:spPr bwMode="auto">
          <a:xfrm>
            <a:off x="6561138" y="4448175"/>
            <a:ext cx="315913" cy="355600"/>
          </a:xfrm>
          <a:custGeom>
            <a:avLst/>
            <a:gdLst>
              <a:gd name="T0" fmla="*/ 84 w 199"/>
              <a:gd name="T1" fmla="*/ 0 h 224"/>
              <a:gd name="T2" fmla="*/ 87 w 199"/>
              <a:gd name="T3" fmla="*/ 2 h 224"/>
              <a:gd name="T4" fmla="*/ 154 w 199"/>
              <a:gd name="T5" fmla="*/ 45 h 224"/>
              <a:gd name="T6" fmla="*/ 155 w 199"/>
              <a:gd name="T7" fmla="*/ 57 h 224"/>
              <a:gd name="T8" fmla="*/ 181 w 199"/>
              <a:gd name="T9" fmla="*/ 78 h 224"/>
              <a:gd name="T10" fmla="*/ 172 w 199"/>
              <a:gd name="T11" fmla="*/ 103 h 224"/>
              <a:gd name="T12" fmla="*/ 173 w 199"/>
              <a:gd name="T13" fmla="*/ 115 h 224"/>
              <a:gd name="T14" fmla="*/ 184 w 199"/>
              <a:gd name="T15" fmla="*/ 123 h 224"/>
              <a:gd name="T16" fmla="*/ 185 w 199"/>
              <a:gd name="T17" fmla="*/ 128 h 224"/>
              <a:gd name="T18" fmla="*/ 180 w 199"/>
              <a:gd name="T19" fmla="*/ 141 h 224"/>
              <a:gd name="T20" fmla="*/ 181 w 199"/>
              <a:gd name="T21" fmla="*/ 147 h 224"/>
              <a:gd name="T22" fmla="*/ 179 w 199"/>
              <a:gd name="T23" fmla="*/ 157 h 224"/>
              <a:gd name="T24" fmla="*/ 185 w 199"/>
              <a:gd name="T25" fmla="*/ 170 h 224"/>
              <a:gd name="T26" fmla="*/ 192 w 199"/>
              <a:gd name="T27" fmla="*/ 190 h 224"/>
              <a:gd name="T28" fmla="*/ 199 w 199"/>
              <a:gd name="T29" fmla="*/ 195 h 224"/>
              <a:gd name="T30" fmla="*/ 184 w 199"/>
              <a:gd name="T31" fmla="*/ 207 h 224"/>
              <a:gd name="T32" fmla="*/ 164 w 199"/>
              <a:gd name="T33" fmla="*/ 215 h 224"/>
              <a:gd name="T34" fmla="*/ 153 w 199"/>
              <a:gd name="T35" fmla="*/ 215 h 224"/>
              <a:gd name="T36" fmla="*/ 146 w 199"/>
              <a:gd name="T37" fmla="*/ 221 h 224"/>
              <a:gd name="T38" fmla="*/ 133 w 199"/>
              <a:gd name="T39" fmla="*/ 221 h 224"/>
              <a:gd name="T40" fmla="*/ 128 w 199"/>
              <a:gd name="T41" fmla="*/ 224 h 224"/>
              <a:gd name="T42" fmla="*/ 107 w 199"/>
              <a:gd name="T43" fmla="*/ 218 h 224"/>
              <a:gd name="T44" fmla="*/ 93 w 199"/>
              <a:gd name="T45" fmla="*/ 220 h 224"/>
              <a:gd name="T46" fmla="*/ 89 w 199"/>
              <a:gd name="T47" fmla="*/ 192 h 224"/>
              <a:gd name="T48" fmla="*/ 82 w 199"/>
              <a:gd name="T49" fmla="*/ 182 h 224"/>
              <a:gd name="T50" fmla="*/ 79 w 199"/>
              <a:gd name="T51" fmla="*/ 176 h 224"/>
              <a:gd name="T52" fmla="*/ 61 w 199"/>
              <a:gd name="T53" fmla="*/ 172 h 224"/>
              <a:gd name="T54" fmla="*/ 51 w 199"/>
              <a:gd name="T55" fmla="*/ 166 h 224"/>
              <a:gd name="T56" fmla="*/ 39 w 199"/>
              <a:gd name="T57" fmla="*/ 163 h 224"/>
              <a:gd name="T58" fmla="*/ 32 w 199"/>
              <a:gd name="T59" fmla="*/ 159 h 224"/>
              <a:gd name="T60" fmla="*/ 25 w 199"/>
              <a:gd name="T61" fmla="*/ 154 h 224"/>
              <a:gd name="T62" fmla="*/ 15 w 199"/>
              <a:gd name="T63" fmla="*/ 127 h 224"/>
              <a:gd name="T64" fmla="*/ 5 w 199"/>
              <a:gd name="T65" fmla="*/ 116 h 224"/>
              <a:gd name="T66" fmla="*/ 1 w 199"/>
              <a:gd name="T67" fmla="*/ 104 h 224"/>
              <a:gd name="T68" fmla="*/ 3 w 199"/>
              <a:gd name="T69" fmla="*/ 93 h 224"/>
              <a:gd name="T70" fmla="*/ 0 w 199"/>
              <a:gd name="T71" fmla="*/ 74 h 224"/>
              <a:gd name="T72" fmla="*/ 7 w 199"/>
              <a:gd name="T73" fmla="*/ 73 h 224"/>
              <a:gd name="T74" fmla="*/ 14 w 199"/>
              <a:gd name="T75" fmla="*/ 65 h 224"/>
              <a:gd name="T76" fmla="*/ 22 w 199"/>
              <a:gd name="T77" fmla="*/ 54 h 224"/>
              <a:gd name="T78" fmla="*/ 26 w 199"/>
              <a:gd name="T79" fmla="*/ 50 h 224"/>
              <a:gd name="T80" fmla="*/ 26 w 199"/>
              <a:gd name="T81" fmla="*/ 43 h 224"/>
              <a:gd name="T82" fmla="*/ 22 w 199"/>
              <a:gd name="T83" fmla="*/ 39 h 224"/>
              <a:gd name="T84" fmla="*/ 21 w 199"/>
              <a:gd name="T85" fmla="*/ 31 h 224"/>
              <a:gd name="T86" fmla="*/ 26 w 199"/>
              <a:gd name="T87" fmla="*/ 28 h 224"/>
              <a:gd name="T88" fmla="*/ 28 w 199"/>
              <a:gd name="T89" fmla="*/ 16 h 224"/>
              <a:gd name="T90" fmla="*/ 20 w 199"/>
              <a:gd name="T91" fmla="*/ 4 h 224"/>
              <a:gd name="T92" fmla="*/ 27 w 199"/>
              <a:gd name="T93" fmla="*/ 2 h 224"/>
              <a:gd name="T94" fmla="*/ 47 w 199"/>
              <a:gd name="T95" fmla="*/ 2 h 224"/>
              <a:gd name="T96" fmla="*/ 84 w 199"/>
              <a:gd name="T97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9" h="224">
                <a:moveTo>
                  <a:pt x="84" y="0"/>
                </a:moveTo>
                <a:lnTo>
                  <a:pt x="87" y="2"/>
                </a:lnTo>
                <a:lnTo>
                  <a:pt x="154" y="45"/>
                </a:lnTo>
                <a:lnTo>
                  <a:pt x="155" y="57"/>
                </a:lnTo>
                <a:lnTo>
                  <a:pt x="181" y="78"/>
                </a:lnTo>
                <a:lnTo>
                  <a:pt x="172" y="103"/>
                </a:lnTo>
                <a:lnTo>
                  <a:pt x="173" y="115"/>
                </a:lnTo>
                <a:lnTo>
                  <a:pt x="184" y="123"/>
                </a:lnTo>
                <a:lnTo>
                  <a:pt x="185" y="128"/>
                </a:lnTo>
                <a:lnTo>
                  <a:pt x="180" y="141"/>
                </a:lnTo>
                <a:lnTo>
                  <a:pt x="181" y="147"/>
                </a:lnTo>
                <a:lnTo>
                  <a:pt x="179" y="157"/>
                </a:lnTo>
                <a:lnTo>
                  <a:pt x="185" y="170"/>
                </a:lnTo>
                <a:lnTo>
                  <a:pt x="192" y="190"/>
                </a:lnTo>
                <a:lnTo>
                  <a:pt x="199" y="195"/>
                </a:lnTo>
                <a:lnTo>
                  <a:pt x="184" y="207"/>
                </a:lnTo>
                <a:lnTo>
                  <a:pt x="164" y="215"/>
                </a:lnTo>
                <a:lnTo>
                  <a:pt x="153" y="215"/>
                </a:lnTo>
                <a:lnTo>
                  <a:pt x="146" y="221"/>
                </a:lnTo>
                <a:lnTo>
                  <a:pt x="133" y="221"/>
                </a:lnTo>
                <a:lnTo>
                  <a:pt x="128" y="224"/>
                </a:lnTo>
                <a:lnTo>
                  <a:pt x="107" y="218"/>
                </a:lnTo>
                <a:lnTo>
                  <a:pt x="93" y="220"/>
                </a:lnTo>
                <a:lnTo>
                  <a:pt x="89" y="192"/>
                </a:lnTo>
                <a:lnTo>
                  <a:pt x="82" y="182"/>
                </a:lnTo>
                <a:lnTo>
                  <a:pt x="79" y="176"/>
                </a:lnTo>
                <a:lnTo>
                  <a:pt x="61" y="172"/>
                </a:lnTo>
                <a:lnTo>
                  <a:pt x="51" y="166"/>
                </a:lnTo>
                <a:lnTo>
                  <a:pt x="39" y="163"/>
                </a:lnTo>
                <a:lnTo>
                  <a:pt x="32" y="159"/>
                </a:lnTo>
                <a:lnTo>
                  <a:pt x="25" y="154"/>
                </a:lnTo>
                <a:lnTo>
                  <a:pt x="15" y="127"/>
                </a:lnTo>
                <a:lnTo>
                  <a:pt x="5" y="116"/>
                </a:lnTo>
                <a:lnTo>
                  <a:pt x="1" y="104"/>
                </a:lnTo>
                <a:lnTo>
                  <a:pt x="3" y="93"/>
                </a:lnTo>
                <a:lnTo>
                  <a:pt x="0" y="74"/>
                </a:lnTo>
                <a:lnTo>
                  <a:pt x="7" y="73"/>
                </a:lnTo>
                <a:lnTo>
                  <a:pt x="14" y="65"/>
                </a:lnTo>
                <a:lnTo>
                  <a:pt x="22" y="54"/>
                </a:lnTo>
                <a:lnTo>
                  <a:pt x="26" y="50"/>
                </a:lnTo>
                <a:lnTo>
                  <a:pt x="26" y="43"/>
                </a:lnTo>
                <a:lnTo>
                  <a:pt x="22" y="39"/>
                </a:lnTo>
                <a:lnTo>
                  <a:pt x="21" y="31"/>
                </a:lnTo>
                <a:lnTo>
                  <a:pt x="26" y="28"/>
                </a:lnTo>
                <a:lnTo>
                  <a:pt x="28" y="16"/>
                </a:lnTo>
                <a:lnTo>
                  <a:pt x="20" y="4"/>
                </a:lnTo>
                <a:lnTo>
                  <a:pt x="27" y="2"/>
                </a:lnTo>
                <a:lnTo>
                  <a:pt x="47" y="2"/>
                </a:lnTo>
                <a:lnTo>
                  <a:pt x="84" y="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06" name="Freeform 202">
            <a:extLst>
              <a:ext uri="{FF2B5EF4-FFF2-40B4-BE49-F238E27FC236}">
                <a16:creationId xmlns:a16="http://schemas.microsoft.com/office/drawing/2014/main" id="{4DE9C855-720F-456B-8DAB-3DF35B2403AF}"/>
              </a:ext>
            </a:extLst>
          </p:cNvPr>
          <p:cNvSpPr>
            <a:spLocks/>
          </p:cNvSpPr>
          <p:nvPr/>
        </p:nvSpPr>
        <p:spPr bwMode="auto">
          <a:xfrm>
            <a:off x="6569075" y="4276726"/>
            <a:ext cx="158750" cy="187325"/>
          </a:xfrm>
          <a:custGeom>
            <a:avLst/>
            <a:gdLst>
              <a:gd name="T0" fmla="*/ 42 w 100"/>
              <a:gd name="T1" fmla="*/ 110 h 118"/>
              <a:gd name="T2" fmla="*/ 22 w 100"/>
              <a:gd name="T3" fmla="*/ 110 h 118"/>
              <a:gd name="T4" fmla="*/ 15 w 100"/>
              <a:gd name="T5" fmla="*/ 112 h 118"/>
              <a:gd name="T6" fmla="*/ 4 w 100"/>
              <a:gd name="T7" fmla="*/ 118 h 118"/>
              <a:gd name="T8" fmla="*/ 0 w 100"/>
              <a:gd name="T9" fmla="*/ 116 h 118"/>
              <a:gd name="T10" fmla="*/ 0 w 100"/>
              <a:gd name="T11" fmla="*/ 101 h 118"/>
              <a:gd name="T12" fmla="*/ 4 w 100"/>
              <a:gd name="T13" fmla="*/ 93 h 118"/>
              <a:gd name="T14" fmla="*/ 5 w 100"/>
              <a:gd name="T15" fmla="*/ 76 h 118"/>
              <a:gd name="T16" fmla="*/ 9 w 100"/>
              <a:gd name="T17" fmla="*/ 66 h 118"/>
              <a:gd name="T18" fmla="*/ 16 w 100"/>
              <a:gd name="T19" fmla="*/ 56 h 118"/>
              <a:gd name="T20" fmla="*/ 23 w 100"/>
              <a:gd name="T21" fmla="*/ 50 h 118"/>
              <a:gd name="T22" fmla="*/ 29 w 100"/>
              <a:gd name="T23" fmla="*/ 43 h 118"/>
              <a:gd name="T24" fmla="*/ 22 w 100"/>
              <a:gd name="T25" fmla="*/ 40 h 118"/>
              <a:gd name="T26" fmla="*/ 23 w 100"/>
              <a:gd name="T27" fmla="*/ 16 h 118"/>
              <a:gd name="T28" fmla="*/ 30 w 100"/>
              <a:gd name="T29" fmla="*/ 10 h 118"/>
              <a:gd name="T30" fmla="*/ 42 w 100"/>
              <a:gd name="T31" fmla="*/ 14 h 118"/>
              <a:gd name="T32" fmla="*/ 57 w 100"/>
              <a:gd name="T33" fmla="*/ 10 h 118"/>
              <a:gd name="T34" fmla="*/ 69 w 100"/>
              <a:gd name="T35" fmla="*/ 10 h 118"/>
              <a:gd name="T36" fmla="*/ 81 w 100"/>
              <a:gd name="T37" fmla="*/ 0 h 118"/>
              <a:gd name="T38" fmla="*/ 90 w 100"/>
              <a:gd name="T39" fmla="*/ 15 h 118"/>
              <a:gd name="T40" fmla="*/ 92 w 100"/>
              <a:gd name="T41" fmla="*/ 25 h 118"/>
              <a:gd name="T42" fmla="*/ 100 w 100"/>
              <a:gd name="T43" fmla="*/ 49 h 118"/>
              <a:gd name="T44" fmla="*/ 93 w 100"/>
              <a:gd name="T45" fmla="*/ 64 h 118"/>
              <a:gd name="T46" fmla="*/ 84 w 100"/>
              <a:gd name="T47" fmla="*/ 78 h 118"/>
              <a:gd name="T48" fmla="*/ 79 w 100"/>
              <a:gd name="T49" fmla="*/ 86 h 118"/>
              <a:gd name="T50" fmla="*/ 79 w 100"/>
              <a:gd name="T51" fmla="*/ 108 h 118"/>
              <a:gd name="T52" fmla="*/ 42 w 100"/>
              <a:gd name="T53" fmla="*/ 11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0" h="118">
                <a:moveTo>
                  <a:pt x="42" y="110"/>
                </a:moveTo>
                <a:lnTo>
                  <a:pt x="22" y="110"/>
                </a:lnTo>
                <a:lnTo>
                  <a:pt x="15" y="112"/>
                </a:lnTo>
                <a:lnTo>
                  <a:pt x="4" y="118"/>
                </a:lnTo>
                <a:lnTo>
                  <a:pt x="0" y="116"/>
                </a:lnTo>
                <a:lnTo>
                  <a:pt x="0" y="101"/>
                </a:lnTo>
                <a:lnTo>
                  <a:pt x="4" y="93"/>
                </a:lnTo>
                <a:lnTo>
                  <a:pt x="5" y="76"/>
                </a:lnTo>
                <a:lnTo>
                  <a:pt x="9" y="66"/>
                </a:lnTo>
                <a:lnTo>
                  <a:pt x="16" y="56"/>
                </a:lnTo>
                <a:lnTo>
                  <a:pt x="23" y="50"/>
                </a:lnTo>
                <a:lnTo>
                  <a:pt x="29" y="43"/>
                </a:lnTo>
                <a:lnTo>
                  <a:pt x="22" y="40"/>
                </a:lnTo>
                <a:lnTo>
                  <a:pt x="23" y="16"/>
                </a:lnTo>
                <a:lnTo>
                  <a:pt x="30" y="10"/>
                </a:lnTo>
                <a:lnTo>
                  <a:pt x="42" y="14"/>
                </a:lnTo>
                <a:lnTo>
                  <a:pt x="57" y="10"/>
                </a:lnTo>
                <a:lnTo>
                  <a:pt x="69" y="10"/>
                </a:lnTo>
                <a:lnTo>
                  <a:pt x="81" y="0"/>
                </a:lnTo>
                <a:lnTo>
                  <a:pt x="90" y="15"/>
                </a:lnTo>
                <a:lnTo>
                  <a:pt x="92" y="25"/>
                </a:lnTo>
                <a:lnTo>
                  <a:pt x="100" y="49"/>
                </a:lnTo>
                <a:lnTo>
                  <a:pt x="93" y="64"/>
                </a:lnTo>
                <a:lnTo>
                  <a:pt x="84" y="78"/>
                </a:lnTo>
                <a:lnTo>
                  <a:pt x="79" y="86"/>
                </a:lnTo>
                <a:lnTo>
                  <a:pt x="79" y="108"/>
                </a:lnTo>
                <a:lnTo>
                  <a:pt x="42" y="11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08" name="Freeform 203">
            <a:extLst>
              <a:ext uri="{FF2B5EF4-FFF2-40B4-BE49-F238E27FC236}">
                <a16:creationId xmlns:a16="http://schemas.microsoft.com/office/drawing/2014/main" id="{792231B9-845F-44BA-A4B9-1768C940AD8D}"/>
              </a:ext>
            </a:extLst>
          </p:cNvPr>
          <p:cNvSpPr>
            <a:spLocks/>
          </p:cNvSpPr>
          <p:nvPr/>
        </p:nvSpPr>
        <p:spPr bwMode="auto">
          <a:xfrm>
            <a:off x="6272212" y="2700338"/>
            <a:ext cx="457200" cy="257175"/>
          </a:xfrm>
          <a:custGeom>
            <a:avLst/>
            <a:gdLst>
              <a:gd name="T0" fmla="*/ 149 w 288"/>
              <a:gd name="T1" fmla="*/ 6 h 162"/>
              <a:gd name="T2" fmla="*/ 157 w 288"/>
              <a:gd name="T3" fmla="*/ 2 h 162"/>
              <a:gd name="T4" fmla="*/ 186 w 288"/>
              <a:gd name="T5" fmla="*/ 11 h 162"/>
              <a:gd name="T6" fmla="*/ 185 w 288"/>
              <a:gd name="T7" fmla="*/ 22 h 162"/>
              <a:gd name="T8" fmla="*/ 205 w 288"/>
              <a:gd name="T9" fmla="*/ 31 h 162"/>
              <a:gd name="T10" fmla="*/ 227 w 288"/>
              <a:gd name="T11" fmla="*/ 42 h 162"/>
              <a:gd name="T12" fmla="*/ 251 w 288"/>
              <a:gd name="T13" fmla="*/ 49 h 162"/>
              <a:gd name="T14" fmla="*/ 285 w 288"/>
              <a:gd name="T15" fmla="*/ 55 h 162"/>
              <a:gd name="T16" fmla="*/ 282 w 288"/>
              <a:gd name="T17" fmla="*/ 72 h 162"/>
              <a:gd name="T18" fmla="*/ 287 w 288"/>
              <a:gd name="T19" fmla="*/ 89 h 162"/>
              <a:gd name="T20" fmla="*/ 264 w 288"/>
              <a:gd name="T21" fmla="*/ 97 h 162"/>
              <a:gd name="T22" fmla="*/ 253 w 288"/>
              <a:gd name="T23" fmla="*/ 107 h 162"/>
              <a:gd name="T24" fmla="*/ 228 w 288"/>
              <a:gd name="T25" fmla="*/ 115 h 162"/>
              <a:gd name="T26" fmla="*/ 218 w 288"/>
              <a:gd name="T27" fmla="*/ 135 h 162"/>
              <a:gd name="T28" fmla="*/ 244 w 288"/>
              <a:gd name="T29" fmla="*/ 139 h 162"/>
              <a:gd name="T30" fmla="*/ 224 w 288"/>
              <a:gd name="T31" fmla="*/ 150 h 162"/>
              <a:gd name="T32" fmla="*/ 194 w 288"/>
              <a:gd name="T33" fmla="*/ 158 h 162"/>
              <a:gd name="T34" fmla="*/ 177 w 288"/>
              <a:gd name="T35" fmla="*/ 142 h 162"/>
              <a:gd name="T36" fmla="*/ 194 w 288"/>
              <a:gd name="T37" fmla="*/ 131 h 162"/>
              <a:gd name="T38" fmla="*/ 162 w 288"/>
              <a:gd name="T39" fmla="*/ 121 h 162"/>
              <a:gd name="T40" fmla="*/ 145 w 288"/>
              <a:gd name="T41" fmla="*/ 116 h 162"/>
              <a:gd name="T42" fmla="*/ 130 w 288"/>
              <a:gd name="T43" fmla="*/ 143 h 162"/>
              <a:gd name="T44" fmla="*/ 115 w 288"/>
              <a:gd name="T45" fmla="*/ 142 h 162"/>
              <a:gd name="T46" fmla="*/ 111 w 288"/>
              <a:gd name="T47" fmla="*/ 137 h 162"/>
              <a:gd name="T48" fmla="*/ 117 w 288"/>
              <a:gd name="T49" fmla="*/ 123 h 162"/>
              <a:gd name="T50" fmla="*/ 118 w 288"/>
              <a:gd name="T51" fmla="*/ 118 h 162"/>
              <a:gd name="T52" fmla="*/ 130 w 288"/>
              <a:gd name="T53" fmla="*/ 121 h 162"/>
              <a:gd name="T54" fmla="*/ 131 w 288"/>
              <a:gd name="T55" fmla="*/ 118 h 162"/>
              <a:gd name="T56" fmla="*/ 125 w 288"/>
              <a:gd name="T57" fmla="*/ 109 h 162"/>
              <a:gd name="T58" fmla="*/ 115 w 288"/>
              <a:gd name="T59" fmla="*/ 98 h 162"/>
              <a:gd name="T60" fmla="*/ 107 w 288"/>
              <a:gd name="T61" fmla="*/ 85 h 162"/>
              <a:gd name="T62" fmla="*/ 87 w 288"/>
              <a:gd name="T63" fmla="*/ 78 h 162"/>
              <a:gd name="T64" fmla="*/ 74 w 288"/>
              <a:gd name="T65" fmla="*/ 83 h 162"/>
              <a:gd name="T66" fmla="*/ 63 w 288"/>
              <a:gd name="T67" fmla="*/ 88 h 162"/>
              <a:gd name="T68" fmla="*/ 46 w 288"/>
              <a:gd name="T69" fmla="*/ 93 h 162"/>
              <a:gd name="T70" fmla="*/ 28 w 288"/>
              <a:gd name="T71" fmla="*/ 88 h 162"/>
              <a:gd name="T72" fmla="*/ 11 w 288"/>
              <a:gd name="T73" fmla="*/ 90 h 162"/>
              <a:gd name="T74" fmla="*/ 0 w 288"/>
              <a:gd name="T75" fmla="*/ 79 h 162"/>
              <a:gd name="T76" fmla="*/ 6 w 288"/>
              <a:gd name="T77" fmla="*/ 66 h 162"/>
              <a:gd name="T78" fmla="*/ 4 w 288"/>
              <a:gd name="T79" fmla="*/ 58 h 162"/>
              <a:gd name="T80" fmla="*/ 24 w 288"/>
              <a:gd name="T81" fmla="*/ 39 h 162"/>
              <a:gd name="T82" fmla="*/ 15 w 288"/>
              <a:gd name="T83" fmla="*/ 15 h 162"/>
              <a:gd name="T84" fmla="*/ 30 w 288"/>
              <a:gd name="T85" fmla="*/ 9 h 162"/>
              <a:gd name="T86" fmla="*/ 58 w 288"/>
              <a:gd name="T87" fmla="*/ 10 h 162"/>
              <a:gd name="T88" fmla="*/ 89 w 288"/>
              <a:gd name="T89" fmla="*/ 15 h 162"/>
              <a:gd name="T90" fmla="*/ 101 w 288"/>
              <a:gd name="T91" fmla="*/ 15 h 162"/>
              <a:gd name="T92" fmla="*/ 120 w 288"/>
              <a:gd name="T93" fmla="*/ 19 h 162"/>
              <a:gd name="T94" fmla="*/ 126 w 288"/>
              <a:gd name="T95" fmla="*/ 10 h 162"/>
              <a:gd name="T96" fmla="*/ 143 w 288"/>
              <a:gd name="T97" fmla="*/ 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88" h="162">
                <a:moveTo>
                  <a:pt x="143" y="5"/>
                </a:moveTo>
                <a:lnTo>
                  <a:pt x="149" y="6"/>
                </a:lnTo>
                <a:lnTo>
                  <a:pt x="152" y="1"/>
                </a:lnTo>
                <a:lnTo>
                  <a:pt x="157" y="2"/>
                </a:lnTo>
                <a:lnTo>
                  <a:pt x="173" y="0"/>
                </a:lnTo>
                <a:lnTo>
                  <a:pt x="186" y="11"/>
                </a:lnTo>
                <a:lnTo>
                  <a:pt x="182" y="15"/>
                </a:lnTo>
                <a:lnTo>
                  <a:pt x="185" y="22"/>
                </a:lnTo>
                <a:lnTo>
                  <a:pt x="198" y="23"/>
                </a:lnTo>
                <a:lnTo>
                  <a:pt x="205" y="31"/>
                </a:lnTo>
                <a:lnTo>
                  <a:pt x="206" y="35"/>
                </a:lnTo>
                <a:lnTo>
                  <a:pt x="227" y="42"/>
                </a:lnTo>
                <a:lnTo>
                  <a:pt x="239" y="39"/>
                </a:lnTo>
                <a:lnTo>
                  <a:pt x="251" y="49"/>
                </a:lnTo>
                <a:lnTo>
                  <a:pt x="260" y="49"/>
                </a:lnTo>
                <a:lnTo>
                  <a:pt x="285" y="55"/>
                </a:lnTo>
                <a:lnTo>
                  <a:pt x="286" y="61"/>
                </a:lnTo>
                <a:lnTo>
                  <a:pt x="282" y="72"/>
                </a:lnTo>
                <a:lnTo>
                  <a:pt x="288" y="83"/>
                </a:lnTo>
                <a:lnTo>
                  <a:pt x="287" y="89"/>
                </a:lnTo>
                <a:lnTo>
                  <a:pt x="271" y="91"/>
                </a:lnTo>
                <a:lnTo>
                  <a:pt x="264" y="97"/>
                </a:lnTo>
                <a:lnTo>
                  <a:pt x="265" y="106"/>
                </a:lnTo>
                <a:lnTo>
                  <a:pt x="253" y="107"/>
                </a:lnTo>
                <a:lnTo>
                  <a:pt x="243" y="114"/>
                </a:lnTo>
                <a:lnTo>
                  <a:pt x="228" y="115"/>
                </a:lnTo>
                <a:lnTo>
                  <a:pt x="215" y="123"/>
                </a:lnTo>
                <a:lnTo>
                  <a:pt x="218" y="135"/>
                </a:lnTo>
                <a:lnTo>
                  <a:pt x="227" y="140"/>
                </a:lnTo>
                <a:lnTo>
                  <a:pt x="244" y="139"/>
                </a:lnTo>
                <a:lnTo>
                  <a:pt x="242" y="146"/>
                </a:lnTo>
                <a:lnTo>
                  <a:pt x="224" y="150"/>
                </a:lnTo>
                <a:lnTo>
                  <a:pt x="204" y="162"/>
                </a:lnTo>
                <a:lnTo>
                  <a:pt x="194" y="158"/>
                </a:lnTo>
                <a:lnTo>
                  <a:pt x="196" y="148"/>
                </a:lnTo>
                <a:lnTo>
                  <a:pt x="177" y="142"/>
                </a:lnTo>
                <a:lnTo>
                  <a:pt x="179" y="138"/>
                </a:lnTo>
                <a:lnTo>
                  <a:pt x="194" y="131"/>
                </a:lnTo>
                <a:lnTo>
                  <a:pt x="189" y="127"/>
                </a:lnTo>
                <a:lnTo>
                  <a:pt x="162" y="121"/>
                </a:lnTo>
                <a:lnTo>
                  <a:pt x="160" y="114"/>
                </a:lnTo>
                <a:lnTo>
                  <a:pt x="145" y="116"/>
                </a:lnTo>
                <a:lnTo>
                  <a:pt x="141" y="128"/>
                </a:lnTo>
                <a:lnTo>
                  <a:pt x="130" y="143"/>
                </a:lnTo>
                <a:lnTo>
                  <a:pt x="123" y="139"/>
                </a:lnTo>
                <a:lnTo>
                  <a:pt x="115" y="142"/>
                </a:lnTo>
                <a:lnTo>
                  <a:pt x="107" y="139"/>
                </a:lnTo>
                <a:lnTo>
                  <a:pt x="111" y="137"/>
                </a:lnTo>
                <a:lnTo>
                  <a:pt x="113" y="130"/>
                </a:lnTo>
                <a:lnTo>
                  <a:pt x="117" y="123"/>
                </a:lnTo>
                <a:lnTo>
                  <a:pt x="115" y="119"/>
                </a:lnTo>
                <a:lnTo>
                  <a:pt x="118" y="118"/>
                </a:lnTo>
                <a:lnTo>
                  <a:pt x="120" y="120"/>
                </a:lnTo>
                <a:lnTo>
                  <a:pt x="130" y="121"/>
                </a:lnTo>
                <a:lnTo>
                  <a:pt x="134" y="120"/>
                </a:lnTo>
                <a:lnTo>
                  <a:pt x="131" y="118"/>
                </a:lnTo>
                <a:lnTo>
                  <a:pt x="131" y="115"/>
                </a:lnTo>
                <a:lnTo>
                  <a:pt x="125" y="109"/>
                </a:lnTo>
                <a:lnTo>
                  <a:pt x="121" y="101"/>
                </a:lnTo>
                <a:lnTo>
                  <a:pt x="115" y="98"/>
                </a:lnTo>
                <a:lnTo>
                  <a:pt x="115" y="90"/>
                </a:lnTo>
                <a:lnTo>
                  <a:pt x="107" y="85"/>
                </a:lnTo>
                <a:lnTo>
                  <a:pt x="100" y="84"/>
                </a:lnTo>
                <a:lnTo>
                  <a:pt x="87" y="78"/>
                </a:lnTo>
                <a:lnTo>
                  <a:pt x="77" y="80"/>
                </a:lnTo>
                <a:lnTo>
                  <a:pt x="74" y="83"/>
                </a:lnTo>
                <a:lnTo>
                  <a:pt x="67" y="83"/>
                </a:lnTo>
                <a:lnTo>
                  <a:pt x="63" y="88"/>
                </a:lnTo>
                <a:lnTo>
                  <a:pt x="52" y="90"/>
                </a:lnTo>
                <a:lnTo>
                  <a:pt x="46" y="93"/>
                </a:lnTo>
                <a:lnTo>
                  <a:pt x="38" y="88"/>
                </a:lnTo>
                <a:lnTo>
                  <a:pt x="28" y="88"/>
                </a:lnTo>
                <a:lnTo>
                  <a:pt x="18" y="86"/>
                </a:lnTo>
                <a:lnTo>
                  <a:pt x="11" y="90"/>
                </a:lnTo>
                <a:lnTo>
                  <a:pt x="9" y="84"/>
                </a:lnTo>
                <a:lnTo>
                  <a:pt x="0" y="79"/>
                </a:lnTo>
                <a:lnTo>
                  <a:pt x="2" y="71"/>
                </a:lnTo>
                <a:lnTo>
                  <a:pt x="6" y="66"/>
                </a:lnTo>
                <a:lnTo>
                  <a:pt x="9" y="67"/>
                </a:lnTo>
                <a:lnTo>
                  <a:pt x="4" y="58"/>
                </a:lnTo>
                <a:lnTo>
                  <a:pt x="17" y="41"/>
                </a:lnTo>
                <a:lnTo>
                  <a:pt x="24" y="39"/>
                </a:lnTo>
                <a:lnTo>
                  <a:pt x="25" y="33"/>
                </a:lnTo>
                <a:lnTo>
                  <a:pt x="15" y="15"/>
                </a:lnTo>
                <a:lnTo>
                  <a:pt x="22" y="14"/>
                </a:lnTo>
                <a:lnTo>
                  <a:pt x="30" y="9"/>
                </a:lnTo>
                <a:lnTo>
                  <a:pt x="42" y="8"/>
                </a:lnTo>
                <a:lnTo>
                  <a:pt x="58" y="10"/>
                </a:lnTo>
                <a:lnTo>
                  <a:pt x="77" y="15"/>
                </a:lnTo>
                <a:lnTo>
                  <a:pt x="89" y="15"/>
                </a:lnTo>
                <a:lnTo>
                  <a:pt x="95" y="18"/>
                </a:lnTo>
                <a:lnTo>
                  <a:pt x="101" y="15"/>
                </a:lnTo>
                <a:lnTo>
                  <a:pt x="106" y="19"/>
                </a:lnTo>
                <a:lnTo>
                  <a:pt x="120" y="19"/>
                </a:lnTo>
                <a:lnTo>
                  <a:pt x="126" y="20"/>
                </a:lnTo>
                <a:lnTo>
                  <a:pt x="126" y="10"/>
                </a:lnTo>
                <a:lnTo>
                  <a:pt x="130" y="6"/>
                </a:lnTo>
                <a:lnTo>
                  <a:pt x="143" y="5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10" name="Freeform 204">
            <a:extLst>
              <a:ext uri="{FF2B5EF4-FFF2-40B4-BE49-F238E27FC236}">
                <a16:creationId xmlns:a16="http://schemas.microsoft.com/office/drawing/2014/main" id="{91697A1E-BDAC-4188-B198-D55A728AD329}"/>
              </a:ext>
            </a:extLst>
          </p:cNvPr>
          <p:cNvSpPr>
            <a:spLocks/>
          </p:cNvSpPr>
          <p:nvPr/>
        </p:nvSpPr>
        <p:spPr bwMode="auto">
          <a:xfrm>
            <a:off x="4090988" y="5410200"/>
            <a:ext cx="142875" cy="158750"/>
          </a:xfrm>
          <a:custGeom>
            <a:avLst/>
            <a:gdLst>
              <a:gd name="T0" fmla="*/ 3 w 90"/>
              <a:gd name="T1" fmla="*/ 2 h 100"/>
              <a:gd name="T2" fmla="*/ 14 w 90"/>
              <a:gd name="T3" fmla="*/ 0 h 100"/>
              <a:gd name="T4" fmla="*/ 35 w 90"/>
              <a:gd name="T5" fmla="*/ 16 h 100"/>
              <a:gd name="T6" fmla="*/ 41 w 90"/>
              <a:gd name="T7" fmla="*/ 15 h 100"/>
              <a:gd name="T8" fmla="*/ 61 w 90"/>
              <a:gd name="T9" fmla="*/ 29 h 100"/>
              <a:gd name="T10" fmla="*/ 77 w 90"/>
              <a:gd name="T11" fmla="*/ 40 h 100"/>
              <a:gd name="T12" fmla="*/ 89 w 90"/>
              <a:gd name="T13" fmla="*/ 54 h 100"/>
              <a:gd name="T14" fmla="*/ 83 w 90"/>
              <a:gd name="T15" fmla="*/ 64 h 100"/>
              <a:gd name="T16" fmla="*/ 90 w 90"/>
              <a:gd name="T17" fmla="*/ 76 h 100"/>
              <a:gd name="T18" fmla="*/ 84 w 90"/>
              <a:gd name="T19" fmla="*/ 89 h 100"/>
              <a:gd name="T20" fmla="*/ 67 w 90"/>
              <a:gd name="T21" fmla="*/ 100 h 100"/>
              <a:gd name="T22" fmla="*/ 53 w 90"/>
              <a:gd name="T23" fmla="*/ 96 h 100"/>
              <a:gd name="T24" fmla="*/ 44 w 90"/>
              <a:gd name="T25" fmla="*/ 98 h 100"/>
              <a:gd name="T26" fmla="*/ 27 w 90"/>
              <a:gd name="T27" fmla="*/ 89 h 100"/>
              <a:gd name="T28" fmla="*/ 15 w 90"/>
              <a:gd name="T29" fmla="*/ 90 h 100"/>
              <a:gd name="T30" fmla="*/ 2 w 90"/>
              <a:gd name="T31" fmla="*/ 79 h 100"/>
              <a:gd name="T32" fmla="*/ 1 w 90"/>
              <a:gd name="T33" fmla="*/ 65 h 100"/>
              <a:gd name="T34" fmla="*/ 4 w 90"/>
              <a:gd name="T35" fmla="*/ 61 h 100"/>
              <a:gd name="T36" fmla="*/ 0 w 90"/>
              <a:gd name="T37" fmla="*/ 40 h 100"/>
              <a:gd name="T38" fmla="*/ 2 w 90"/>
              <a:gd name="T39" fmla="*/ 19 h 100"/>
              <a:gd name="T40" fmla="*/ 3 w 90"/>
              <a:gd name="T41" fmla="*/ 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0" h="100">
                <a:moveTo>
                  <a:pt x="3" y="2"/>
                </a:moveTo>
                <a:lnTo>
                  <a:pt x="14" y="0"/>
                </a:lnTo>
                <a:lnTo>
                  <a:pt x="35" y="16"/>
                </a:lnTo>
                <a:lnTo>
                  <a:pt x="41" y="15"/>
                </a:lnTo>
                <a:lnTo>
                  <a:pt x="61" y="29"/>
                </a:lnTo>
                <a:lnTo>
                  <a:pt x="77" y="40"/>
                </a:lnTo>
                <a:lnTo>
                  <a:pt x="89" y="54"/>
                </a:lnTo>
                <a:lnTo>
                  <a:pt x="83" y="64"/>
                </a:lnTo>
                <a:lnTo>
                  <a:pt x="90" y="76"/>
                </a:lnTo>
                <a:lnTo>
                  <a:pt x="84" y="89"/>
                </a:lnTo>
                <a:lnTo>
                  <a:pt x="67" y="100"/>
                </a:lnTo>
                <a:lnTo>
                  <a:pt x="53" y="96"/>
                </a:lnTo>
                <a:lnTo>
                  <a:pt x="44" y="98"/>
                </a:lnTo>
                <a:lnTo>
                  <a:pt x="27" y="89"/>
                </a:lnTo>
                <a:lnTo>
                  <a:pt x="15" y="90"/>
                </a:lnTo>
                <a:lnTo>
                  <a:pt x="2" y="79"/>
                </a:lnTo>
                <a:lnTo>
                  <a:pt x="1" y="65"/>
                </a:lnTo>
                <a:lnTo>
                  <a:pt x="4" y="61"/>
                </a:lnTo>
                <a:lnTo>
                  <a:pt x="0" y="40"/>
                </a:lnTo>
                <a:lnTo>
                  <a:pt x="2" y="19"/>
                </a:lnTo>
                <a:lnTo>
                  <a:pt x="3" y="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12" name="Freeform 205">
            <a:extLst>
              <a:ext uri="{FF2B5EF4-FFF2-40B4-BE49-F238E27FC236}">
                <a16:creationId xmlns:a16="http://schemas.microsoft.com/office/drawing/2014/main" id="{033398E3-683C-40A5-830C-ACF2645E4EF3}"/>
              </a:ext>
            </a:extLst>
          </p:cNvPr>
          <p:cNvSpPr>
            <a:spLocks/>
          </p:cNvSpPr>
          <p:nvPr/>
        </p:nvSpPr>
        <p:spPr bwMode="auto">
          <a:xfrm>
            <a:off x="1998662" y="2522537"/>
            <a:ext cx="76200" cy="39688"/>
          </a:xfrm>
          <a:custGeom>
            <a:avLst/>
            <a:gdLst>
              <a:gd name="T0" fmla="*/ 25 w 48"/>
              <a:gd name="T1" fmla="*/ 17 h 25"/>
              <a:gd name="T2" fmla="*/ 3 w 48"/>
              <a:gd name="T3" fmla="*/ 25 h 25"/>
              <a:gd name="T4" fmla="*/ 0 w 48"/>
              <a:gd name="T5" fmla="*/ 19 h 25"/>
              <a:gd name="T6" fmla="*/ 7 w 48"/>
              <a:gd name="T7" fmla="*/ 10 h 25"/>
              <a:gd name="T8" fmla="*/ 28 w 48"/>
              <a:gd name="T9" fmla="*/ 3 h 25"/>
              <a:gd name="T10" fmla="*/ 40 w 48"/>
              <a:gd name="T11" fmla="*/ 0 h 25"/>
              <a:gd name="T12" fmla="*/ 48 w 48"/>
              <a:gd name="T13" fmla="*/ 2 h 25"/>
              <a:gd name="T14" fmla="*/ 48 w 48"/>
              <a:gd name="T15" fmla="*/ 8 h 25"/>
              <a:gd name="T16" fmla="*/ 25 w 48"/>
              <a:gd name="T17" fmla="*/ 17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" h="25">
                <a:moveTo>
                  <a:pt x="25" y="17"/>
                </a:moveTo>
                <a:lnTo>
                  <a:pt x="3" y="25"/>
                </a:lnTo>
                <a:lnTo>
                  <a:pt x="0" y="19"/>
                </a:lnTo>
                <a:lnTo>
                  <a:pt x="7" y="10"/>
                </a:lnTo>
                <a:lnTo>
                  <a:pt x="28" y="3"/>
                </a:lnTo>
                <a:lnTo>
                  <a:pt x="40" y="0"/>
                </a:lnTo>
                <a:lnTo>
                  <a:pt x="48" y="2"/>
                </a:lnTo>
                <a:lnTo>
                  <a:pt x="48" y="8"/>
                </a:lnTo>
                <a:lnTo>
                  <a:pt x="25" y="1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14" name="Freeform 207">
            <a:extLst>
              <a:ext uri="{FF2B5EF4-FFF2-40B4-BE49-F238E27FC236}">
                <a16:creationId xmlns:a16="http://schemas.microsoft.com/office/drawing/2014/main" id="{CDE15B1F-BAEC-4D07-9389-E94DEC4D78FA}"/>
              </a:ext>
            </a:extLst>
          </p:cNvPr>
          <p:cNvSpPr>
            <a:spLocks/>
          </p:cNvSpPr>
          <p:nvPr/>
        </p:nvSpPr>
        <p:spPr bwMode="auto">
          <a:xfrm>
            <a:off x="1804987" y="2449512"/>
            <a:ext cx="44450" cy="19050"/>
          </a:xfrm>
          <a:custGeom>
            <a:avLst/>
            <a:gdLst>
              <a:gd name="T0" fmla="*/ 21 w 28"/>
              <a:gd name="T1" fmla="*/ 9 h 12"/>
              <a:gd name="T2" fmla="*/ 8 w 28"/>
              <a:gd name="T3" fmla="*/ 12 h 12"/>
              <a:gd name="T4" fmla="*/ 3 w 28"/>
              <a:gd name="T5" fmla="*/ 8 h 12"/>
              <a:gd name="T6" fmla="*/ 0 w 28"/>
              <a:gd name="T7" fmla="*/ 3 h 12"/>
              <a:gd name="T8" fmla="*/ 19 w 28"/>
              <a:gd name="T9" fmla="*/ 0 h 12"/>
              <a:gd name="T10" fmla="*/ 28 w 28"/>
              <a:gd name="T11" fmla="*/ 1 h 12"/>
              <a:gd name="T12" fmla="*/ 21 w 28"/>
              <a:gd name="T13" fmla="*/ 9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12">
                <a:moveTo>
                  <a:pt x="21" y="9"/>
                </a:moveTo>
                <a:lnTo>
                  <a:pt x="8" y="12"/>
                </a:lnTo>
                <a:lnTo>
                  <a:pt x="3" y="8"/>
                </a:lnTo>
                <a:lnTo>
                  <a:pt x="0" y="3"/>
                </a:lnTo>
                <a:lnTo>
                  <a:pt x="19" y="0"/>
                </a:lnTo>
                <a:lnTo>
                  <a:pt x="28" y="1"/>
                </a:lnTo>
                <a:lnTo>
                  <a:pt x="21" y="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16" name="Freeform 208">
            <a:extLst>
              <a:ext uri="{FF2B5EF4-FFF2-40B4-BE49-F238E27FC236}">
                <a16:creationId xmlns:a16="http://schemas.microsoft.com/office/drawing/2014/main" id="{89B00779-459A-4AB2-BC17-18D29420FE47}"/>
              </a:ext>
            </a:extLst>
          </p:cNvPr>
          <p:cNvSpPr>
            <a:spLocks/>
          </p:cNvSpPr>
          <p:nvPr/>
        </p:nvSpPr>
        <p:spPr bwMode="auto">
          <a:xfrm>
            <a:off x="1831975" y="2346326"/>
            <a:ext cx="65088" cy="23813"/>
          </a:xfrm>
          <a:custGeom>
            <a:avLst/>
            <a:gdLst>
              <a:gd name="T0" fmla="*/ 10 w 41"/>
              <a:gd name="T1" fmla="*/ 0 h 15"/>
              <a:gd name="T2" fmla="*/ 14 w 41"/>
              <a:gd name="T3" fmla="*/ 4 h 15"/>
              <a:gd name="T4" fmla="*/ 26 w 41"/>
              <a:gd name="T5" fmla="*/ 2 h 15"/>
              <a:gd name="T6" fmla="*/ 30 w 41"/>
              <a:gd name="T7" fmla="*/ 7 h 15"/>
              <a:gd name="T8" fmla="*/ 41 w 41"/>
              <a:gd name="T9" fmla="*/ 9 h 15"/>
              <a:gd name="T10" fmla="*/ 37 w 41"/>
              <a:gd name="T11" fmla="*/ 11 h 15"/>
              <a:gd name="T12" fmla="*/ 21 w 41"/>
              <a:gd name="T13" fmla="*/ 15 h 15"/>
              <a:gd name="T14" fmla="*/ 16 w 41"/>
              <a:gd name="T15" fmla="*/ 11 h 15"/>
              <a:gd name="T16" fmla="*/ 15 w 41"/>
              <a:gd name="T17" fmla="*/ 8 h 15"/>
              <a:gd name="T18" fmla="*/ 1 w 41"/>
              <a:gd name="T19" fmla="*/ 9 h 15"/>
              <a:gd name="T20" fmla="*/ 0 w 41"/>
              <a:gd name="T21" fmla="*/ 7 h 15"/>
              <a:gd name="T22" fmla="*/ 10 w 41"/>
              <a:gd name="T23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" h="15">
                <a:moveTo>
                  <a:pt x="10" y="0"/>
                </a:moveTo>
                <a:lnTo>
                  <a:pt x="14" y="4"/>
                </a:lnTo>
                <a:lnTo>
                  <a:pt x="26" y="2"/>
                </a:lnTo>
                <a:lnTo>
                  <a:pt x="30" y="7"/>
                </a:lnTo>
                <a:lnTo>
                  <a:pt x="41" y="9"/>
                </a:lnTo>
                <a:lnTo>
                  <a:pt x="37" y="11"/>
                </a:lnTo>
                <a:lnTo>
                  <a:pt x="21" y="15"/>
                </a:lnTo>
                <a:lnTo>
                  <a:pt x="16" y="11"/>
                </a:lnTo>
                <a:lnTo>
                  <a:pt x="15" y="8"/>
                </a:lnTo>
                <a:lnTo>
                  <a:pt x="1" y="9"/>
                </a:lnTo>
                <a:lnTo>
                  <a:pt x="0" y="7"/>
                </a:lnTo>
                <a:lnTo>
                  <a:pt x="1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18" name="Freeform 209">
            <a:extLst>
              <a:ext uri="{FF2B5EF4-FFF2-40B4-BE49-F238E27FC236}">
                <a16:creationId xmlns:a16="http://schemas.microsoft.com/office/drawing/2014/main" id="{77A40D79-C8BC-412D-AB57-5CFEB701ECF8}"/>
              </a:ext>
            </a:extLst>
          </p:cNvPr>
          <p:cNvSpPr>
            <a:spLocks/>
          </p:cNvSpPr>
          <p:nvPr/>
        </p:nvSpPr>
        <p:spPr bwMode="auto">
          <a:xfrm>
            <a:off x="1665288" y="2132012"/>
            <a:ext cx="1082675" cy="503238"/>
          </a:xfrm>
          <a:custGeom>
            <a:avLst/>
            <a:gdLst>
              <a:gd name="T0" fmla="*/ 542 w 682"/>
              <a:gd name="T1" fmla="*/ 8 h 317"/>
              <a:gd name="T2" fmla="*/ 572 w 682"/>
              <a:gd name="T3" fmla="*/ 16 h 317"/>
              <a:gd name="T4" fmla="*/ 630 w 682"/>
              <a:gd name="T5" fmla="*/ 21 h 317"/>
              <a:gd name="T6" fmla="*/ 671 w 682"/>
              <a:gd name="T7" fmla="*/ 26 h 317"/>
              <a:gd name="T8" fmla="*/ 598 w 682"/>
              <a:gd name="T9" fmla="*/ 94 h 317"/>
              <a:gd name="T10" fmla="*/ 501 w 682"/>
              <a:gd name="T11" fmla="*/ 207 h 317"/>
              <a:gd name="T12" fmla="*/ 529 w 682"/>
              <a:gd name="T13" fmla="*/ 217 h 317"/>
              <a:gd name="T14" fmla="*/ 550 w 682"/>
              <a:gd name="T15" fmla="*/ 229 h 317"/>
              <a:gd name="T16" fmla="*/ 547 w 682"/>
              <a:gd name="T17" fmla="*/ 274 h 317"/>
              <a:gd name="T18" fmla="*/ 536 w 682"/>
              <a:gd name="T19" fmla="*/ 309 h 317"/>
              <a:gd name="T20" fmla="*/ 536 w 682"/>
              <a:gd name="T21" fmla="*/ 278 h 317"/>
              <a:gd name="T22" fmla="*/ 526 w 682"/>
              <a:gd name="T23" fmla="*/ 242 h 317"/>
              <a:gd name="T24" fmla="*/ 480 w 682"/>
              <a:gd name="T25" fmla="*/ 216 h 317"/>
              <a:gd name="T26" fmla="*/ 429 w 682"/>
              <a:gd name="T27" fmla="*/ 207 h 317"/>
              <a:gd name="T28" fmla="*/ 380 w 682"/>
              <a:gd name="T29" fmla="*/ 194 h 317"/>
              <a:gd name="T30" fmla="*/ 338 w 682"/>
              <a:gd name="T31" fmla="*/ 213 h 317"/>
              <a:gd name="T32" fmla="*/ 307 w 682"/>
              <a:gd name="T33" fmla="*/ 212 h 317"/>
              <a:gd name="T34" fmla="*/ 358 w 682"/>
              <a:gd name="T35" fmla="*/ 183 h 317"/>
              <a:gd name="T36" fmla="*/ 267 w 682"/>
              <a:gd name="T37" fmla="*/ 220 h 317"/>
              <a:gd name="T38" fmla="*/ 213 w 682"/>
              <a:gd name="T39" fmla="*/ 251 h 317"/>
              <a:gd name="T40" fmla="*/ 145 w 682"/>
              <a:gd name="T41" fmla="*/ 276 h 317"/>
              <a:gd name="T42" fmla="*/ 95 w 682"/>
              <a:gd name="T43" fmla="*/ 292 h 317"/>
              <a:gd name="T44" fmla="*/ 32 w 682"/>
              <a:gd name="T45" fmla="*/ 311 h 317"/>
              <a:gd name="T46" fmla="*/ 28 w 682"/>
              <a:gd name="T47" fmla="*/ 304 h 317"/>
              <a:gd name="T48" fmla="*/ 98 w 682"/>
              <a:gd name="T49" fmla="*/ 285 h 317"/>
              <a:gd name="T50" fmla="*/ 155 w 682"/>
              <a:gd name="T51" fmla="*/ 261 h 317"/>
              <a:gd name="T52" fmla="*/ 213 w 682"/>
              <a:gd name="T53" fmla="*/ 228 h 317"/>
              <a:gd name="T54" fmla="*/ 172 w 682"/>
              <a:gd name="T55" fmla="*/ 238 h 317"/>
              <a:gd name="T56" fmla="*/ 167 w 682"/>
              <a:gd name="T57" fmla="*/ 225 h 317"/>
              <a:gd name="T58" fmla="*/ 146 w 682"/>
              <a:gd name="T59" fmla="*/ 221 h 317"/>
              <a:gd name="T60" fmla="*/ 132 w 682"/>
              <a:gd name="T61" fmla="*/ 211 h 317"/>
              <a:gd name="T62" fmla="*/ 139 w 682"/>
              <a:gd name="T63" fmla="*/ 186 h 317"/>
              <a:gd name="T64" fmla="*/ 183 w 682"/>
              <a:gd name="T65" fmla="*/ 157 h 317"/>
              <a:gd name="T66" fmla="*/ 220 w 682"/>
              <a:gd name="T67" fmla="*/ 149 h 317"/>
              <a:gd name="T68" fmla="*/ 270 w 682"/>
              <a:gd name="T69" fmla="*/ 136 h 317"/>
              <a:gd name="T70" fmla="*/ 295 w 682"/>
              <a:gd name="T71" fmla="*/ 117 h 317"/>
              <a:gd name="T72" fmla="*/ 256 w 682"/>
              <a:gd name="T73" fmla="*/ 125 h 317"/>
              <a:gd name="T74" fmla="*/ 213 w 682"/>
              <a:gd name="T75" fmla="*/ 119 h 317"/>
              <a:gd name="T76" fmla="*/ 246 w 682"/>
              <a:gd name="T77" fmla="*/ 93 h 317"/>
              <a:gd name="T78" fmla="*/ 286 w 682"/>
              <a:gd name="T79" fmla="*/ 93 h 317"/>
              <a:gd name="T80" fmla="*/ 313 w 682"/>
              <a:gd name="T81" fmla="*/ 74 h 317"/>
              <a:gd name="T82" fmla="*/ 305 w 682"/>
              <a:gd name="T83" fmla="*/ 52 h 317"/>
              <a:gd name="T84" fmla="*/ 380 w 682"/>
              <a:gd name="T85" fmla="*/ 34 h 317"/>
              <a:gd name="T86" fmla="*/ 439 w 682"/>
              <a:gd name="T87" fmla="*/ 16 h 317"/>
              <a:gd name="T88" fmla="*/ 519 w 682"/>
              <a:gd name="T89" fmla="*/ 0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82" h="317">
                <a:moveTo>
                  <a:pt x="533" y="4"/>
                </a:moveTo>
                <a:lnTo>
                  <a:pt x="531" y="12"/>
                </a:lnTo>
                <a:lnTo>
                  <a:pt x="542" y="8"/>
                </a:lnTo>
                <a:lnTo>
                  <a:pt x="562" y="9"/>
                </a:lnTo>
                <a:lnTo>
                  <a:pt x="556" y="13"/>
                </a:lnTo>
                <a:lnTo>
                  <a:pt x="572" y="16"/>
                </a:lnTo>
                <a:lnTo>
                  <a:pt x="587" y="14"/>
                </a:lnTo>
                <a:lnTo>
                  <a:pt x="607" y="20"/>
                </a:lnTo>
                <a:lnTo>
                  <a:pt x="630" y="21"/>
                </a:lnTo>
                <a:lnTo>
                  <a:pt x="637" y="23"/>
                </a:lnTo>
                <a:lnTo>
                  <a:pt x="658" y="21"/>
                </a:lnTo>
                <a:lnTo>
                  <a:pt x="671" y="26"/>
                </a:lnTo>
                <a:lnTo>
                  <a:pt x="682" y="28"/>
                </a:lnTo>
                <a:lnTo>
                  <a:pt x="682" y="28"/>
                </a:lnTo>
                <a:lnTo>
                  <a:pt x="598" y="94"/>
                </a:lnTo>
                <a:lnTo>
                  <a:pt x="478" y="201"/>
                </a:lnTo>
                <a:lnTo>
                  <a:pt x="492" y="202"/>
                </a:lnTo>
                <a:lnTo>
                  <a:pt x="501" y="207"/>
                </a:lnTo>
                <a:lnTo>
                  <a:pt x="503" y="215"/>
                </a:lnTo>
                <a:lnTo>
                  <a:pt x="503" y="228"/>
                </a:lnTo>
                <a:lnTo>
                  <a:pt x="529" y="217"/>
                </a:lnTo>
                <a:lnTo>
                  <a:pt x="549" y="211"/>
                </a:lnTo>
                <a:lnTo>
                  <a:pt x="548" y="221"/>
                </a:lnTo>
                <a:lnTo>
                  <a:pt x="550" y="229"/>
                </a:lnTo>
                <a:lnTo>
                  <a:pt x="555" y="238"/>
                </a:lnTo>
                <a:lnTo>
                  <a:pt x="552" y="252"/>
                </a:lnTo>
                <a:lnTo>
                  <a:pt x="547" y="274"/>
                </a:lnTo>
                <a:lnTo>
                  <a:pt x="562" y="287"/>
                </a:lnTo>
                <a:lnTo>
                  <a:pt x="552" y="299"/>
                </a:lnTo>
                <a:lnTo>
                  <a:pt x="536" y="309"/>
                </a:lnTo>
                <a:lnTo>
                  <a:pt x="533" y="301"/>
                </a:lnTo>
                <a:lnTo>
                  <a:pt x="525" y="295"/>
                </a:lnTo>
                <a:lnTo>
                  <a:pt x="536" y="278"/>
                </a:lnTo>
                <a:lnTo>
                  <a:pt x="530" y="262"/>
                </a:lnTo>
                <a:lnTo>
                  <a:pt x="539" y="244"/>
                </a:lnTo>
                <a:lnTo>
                  <a:pt x="526" y="242"/>
                </a:lnTo>
                <a:lnTo>
                  <a:pt x="503" y="242"/>
                </a:lnTo>
                <a:lnTo>
                  <a:pt x="491" y="236"/>
                </a:lnTo>
                <a:lnTo>
                  <a:pt x="480" y="216"/>
                </a:lnTo>
                <a:lnTo>
                  <a:pt x="470" y="212"/>
                </a:lnTo>
                <a:lnTo>
                  <a:pt x="451" y="205"/>
                </a:lnTo>
                <a:lnTo>
                  <a:pt x="429" y="207"/>
                </a:lnTo>
                <a:lnTo>
                  <a:pt x="409" y="198"/>
                </a:lnTo>
                <a:lnTo>
                  <a:pt x="401" y="190"/>
                </a:lnTo>
                <a:lnTo>
                  <a:pt x="380" y="194"/>
                </a:lnTo>
                <a:lnTo>
                  <a:pt x="369" y="207"/>
                </a:lnTo>
                <a:lnTo>
                  <a:pt x="359" y="209"/>
                </a:lnTo>
                <a:lnTo>
                  <a:pt x="338" y="213"/>
                </a:lnTo>
                <a:lnTo>
                  <a:pt x="318" y="219"/>
                </a:lnTo>
                <a:lnTo>
                  <a:pt x="297" y="223"/>
                </a:lnTo>
                <a:lnTo>
                  <a:pt x="307" y="212"/>
                </a:lnTo>
                <a:lnTo>
                  <a:pt x="335" y="193"/>
                </a:lnTo>
                <a:lnTo>
                  <a:pt x="357" y="187"/>
                </a:lnTo>
                <a:lnTo>
                  <a:pt x="358" y="183"/>
                </a:lnTo>
                <a:lnTo>
                  <a:pt x="328" y="193"/>
                </a:lnTo>
                <a:lnTo>
                  <a:pt x="303" y="206"/>
                </a:lnTo>
                <a:lnTo>
                  <a:pt x="267" y="220"/>
                </a:lnTo>
                <a:lnTo>
                  <a:pt x="267" y="229"/>
                </a:lnTo>
                <a:lnTo>
                  <a:pt x="238" y="243"/>
                </a:lnTo>
                <a:lnTo>
                  <a:pt x="213" y="251"/>
                </a:lnTo>
                <a:lnTo>
                  <a:pt x="192" y="257"/>
                </a:lnTo>
                <a:lnTo>
                  <a:pt x="179" y="266"/>
                </a:lnTo>
                <a:lnTo>
                  <a:pt x="145" y="276"/>
                </a:lnTo>
                <a:lnTo>
                  <a:pt x="130" y="285"/>
                </a:lnTo>
                <a:lnTo>
                  <a:pt x="104" y="294"/>
                </a:lnTo>
                <a:lnTo>
                  <a:pt x="95" y="292"/>
                </a:lnTo>
                <a:lnTo>
                  <a:pt x="75" y="298"/>
                </a:lnTo>
                <a:lnTo>
                  <a:pt x="52" y="304"/>
                </a:lnTo>
                <a:lnTo>
                  <a:pt x="32" y="311"/>
                </a:lnTo>
                <a:lnTo>
                  <a:pt x="0" y="317"/>
                </a:lnTo>
                <a:lnTo>
                  <a:pt x="1" y="313"/>
                </a:lnTo>
                <a:lnTo>
                  <a:pt x="28" y="304"/>
                </a:lnTo>
                <a:lnTo>
                  <a:pt x="49" y="298"/>
                </a:lnTo>
                <a:lnTo>
                  <a:pt x="77" y="287"/>
                </a:lnTo>
                <a:lnTo>
                  <a:pt x="98" y="285"/>
                </a:lnTo>
                <a:lnTo>
                  <a:pt x="114" y="277"/>
                </a:lnTo>
                <a:lnTo>
                  <a:pt x="148" y="265"/>
                </a:lnTo>
                <a:lnTo>
                  <a:pt x="155" y="261"/>
                </a:lnTo>
                <a:lnTo>
                  <a:pt x="174" y="254"/>
                </a:lnTo>
                <a:lnTo>
                  <a:pt x="192" y="239"/>
                </a:lnTo>
                <a:lnTo>
                  <a:pt x="213" y="228"/>
                </a:lnTo>
                <a:lnTo>
                  <a:pt x="189" y="234"/>
                </a:lnTo>
                <a:lnTo>
                  <a:pt x="188" y="231"/>
                </a:lnTo>
                <a:lnTo>
                  <a:pt x="172" y="238"/>
                </a:lnTo>
                <a:lnTo>
                  <a:pt x="173" y="228"/>
                </a:lnTo>
                <a:lnTo>
                  <a:pt x="161" y="235"/>
                </a:lnTo>
                <a:lnTo>
                  <a:pt x="167" y="225"/>
                </a:lnTo>
                <a:lnTo>
                  <a:pt x="143" y="233"/>
                </a:lnTo>
                <a:lnTo>
                  <a:pt x="134" y="233"/>
                </a:lnTo>
                <a:lnTo>
                  <a:pt x="146" y="221"/>
                </a:lnTo>
                <a:lnTo>
                  <a:pt x="157" y="214"/>
                </a:lnTo>
                <a:lnTo>
                  <a:pt x="156" y="207"/>
                </a:lnTo>
                <a:lnTo>
                  <a:pt x="132" y="211"/>
                </a:lnTo>
                <a:lnTo>
                  <a:pt x="131" y="202"/>
                </a:lnTo>
                <a:lnTo>
                  <a:pt x="126" y="197"/>
                </a:lnTo>
                <a:lnTo>
                  <a:pt x="139" y="186"/>
                </a:lnTo>
                <a:lnTo>
                  <a:pt x="138" y="178"/>
                </a:lnTo>
                <a:lnTo>
                  <a:pt x="158" y="167"/>
                </a:lnTo>
                <a:lnTo>
                  <a:pt x="183" y="157"/>
                </a:lnTo>
                <a:lnTo>
                  <a:pt x="201" y="147"/>
                </a:lnTo>
                <a:lnTo>
                  <a:pt x="214" y="146"/>
                </a:lnTo>
                <a:lnTo>
                  <a:pt x="220" y="149"/>
                </a:lnTo>
                <a:lnTo>
                  <a:pt x="243" y="140"/>
                </a:lnTo>
                <a:lnTo>
                  <a:pt x="252" y="142"/>
                </a:lnTo>
                <a:lnTo>
                  <a:pt x="270" y="136"/>
                </a:lnTo>
                <a:lnTo>
                  <a:pt x="279" y="127"/>
                </a:lnTo>
                <a:lnTo>
                  <a:pt x="275" y="124"/>
                </a:lnTo>
                <a:lnTo>
                  <a:pt x="295" y="117"/>
                </a:lnTo>
                <a:lnTo>
                  <a:pt x="286" y="117"/>
                </a:lnTo>
                <a:lnTo>
                  <a:pt x="266" y="121"/>
                </a:lnTo>
                <a:lnTo>
                  <a:pt x="256" y="125"/>
                </a:lnTo>
                <a:lnTo>
                  <a:pt x="251" y="121"/>
                </a:lnTo>
                <a:lnTo>
                  <a:pt x="228" y="123"/>
                </a:lnTo>
                <a:lnTo>
                  <a:pt x="213" y="119"/>
                </a:lnTo>
                <a:lnTo>
                  <a:pt x="218" y="111"/>
                </a:lnTo>
                <a:lnTo>
                  <a:pt x="215" y="101"/>
                </a:lnTo>
                <a:lnTo>
                  <a:pt x="246" y="93"/>
                </a:lnTo>
                <a:lnTo>
                  <a:pt x="289" y="84"/>
                </a:lnTo>
                <a:lnTo>
                  <a:pt x="300" y="84"/>
                </a:lnTo>
                <a:lnTo>
                  <a:pt x="286" y="93"/>
                </a:lnTo>
                <a:lnTo>
                  <a:pt x="316" y="92"/>
                </a:lnTo>
                <a:lnTo>
                  <a:pt x="320" y="81"/>
                </a:lnTo>
                <a:lnTo>
                  <a:pt x="313" y="74"/>
                </a:lnTo>
                <a:lnTo>
                  <a:pt x="317" y="65"/>
                </a:lnTo>
                <a:lnTo>
                  <a:pt x="315" y="58"/>
                </a:lnTo>
                <a:lnTo>
                  <a:pt x="305" y="52"/>
                </a:lnTo>
                <a:lnTo>
                  <a:pt x="327" y="43"/>
                </a:lnTo>
                <a:lnTo>
                  <a:pt x="351" y="42"/>
                </a:lnTo>
                <a:lnTo>
                  <a:pt x="380" y="34"/>
                </a:lnTo>
                <a:lnTo>
                  <a:pt x="397" y="26"/>
                </a:lnTo>
                <a:lnTo>
                  <a:pt x="423" y="18"/>
                </a:lnTo>
                <a:lnTo>
                  <a:pt x="439" y="16"/>
                </a:lnTo>
                <a:lnTo>
                  <a:pt x="475" y="8"/>
                </a:lnTo>
                <a:lnTo>
                  <a:pt x="485" y="9"/>
                </a:lnTo>
                <a:lnTo>
                  <a:pt x="519" y="0"/>
                </a:lnTo>
                <a:lnTo>
                  <a:pt x="533" y="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20" name="Freeform 210">
            <a:extLst>
              <a:ext uri="{FF2B5EF4-FFF2-40B4-BE49-F238E27FC236}">
                <a16:creationId xmlns:a16="http://schemas.microsoft.com/office/drawing/2014/main" id="{74103FA7-C79E-4B96-A70C-A28AF1E7CA90}"/>
              </a:ext>
            </a:extLst>
          </p:cNvPr>
          <p:cNvSpPr>
            <a:spLocks/>
          </p:cNvSpPr>
          <p:nvPr/>
        </p:nvSpPr>
        <p:spPr bwMode="auto">
          <a:xfrm>
            <a:off x="2365375" y="2794000"/>
            <a:ext cx="1589088" cy="795338"/>
          </a:xfrm>
          <a:custGeom>
            <a:avLst/>
            <a:gdLst>
              <a:gd name="T0" fmla="*/ 595 w 1001"/>
              <a:gd name="T1" fmla="*/ 16 h 501"/>
              <a:gd name="T2" fmla="*/ 655 w 1001"/>
              <a:gd name="T3" fmla="*/ 28 h 501"/>
              <a:gd name="T4" fmla="*/ 701 w 1001"/>
              <a:gd name="T5" fmla="*/ 38 h 501"/>
              <a:gd name="T6" fmla="*/ 724 w 1001"/>
              <a:gd name="T7" fmla="*/ 58 h 501"/>
              <a:gd name="T8" fmla="*/ 729 w 1001"/>
              <a:gd name="T9" fmla="*/ 64 h 501"/>
              <a:gd name="T10" fmla="*/ 733 w 1001"/>
              <a:gd name="T11" fmla="*/ 73 h 501"/>
              <a:gd name="T12" fmla="*/ 730 w 1001"/>
              <a:gd name="T13" fmla="*/ 131 h 501"/>
              <a:gd name="T14" fmla="*/ 712 w 1001"/>
              <a:gd name="T15" fmla="*/ 155 h 501"/>
              <a:gd name="T16" fmla="*/ 762 w 1001"/>
              <a:gd name="T17" fmla="*/ 144 h 501"/>
              <a:gd name="T18" fmla="*/ 788 w 1001"/>
              <a:gd name="T19" fmla="*/ 121 h 501"/>
              <a:gd name="T20" fmla="*/ 836 w 1001"/>
              <a:gd name="T21" fmla="*/ 110 h 501"/>
              <a:gd name="T22" fmla="*/ 896 w 1001"/>
              <a:gd name="T23" fmla="*/ 90 h 501"/>
              <a:gd name="T24" fmla="*/ 943 w 1001"/>
              <a:gd name="T25" fmla="*/ 80 h 501"/>
              <a:gd name="T26" fmla="*/ 984 w 1001"/>
              <a:gd name="T27" fmla="*/ 45 h 501"/>
              <a:gd name="T28" fmla="*/ 999 w 1001"/>
              <a:gd name="T29" fmla="*/ 87 h 501"/>
              <a:gd name="T30" fmla="*/ 940 w 1001"/>
              <a:gd name="T31" fmla="*/ 117 h 501"/>
              <a:gd name="T32" fmla="*/ 922 w 1001"/>
              <a:gd name="T33" fmla="*/ 155 h 501"/>
              <a:gd name="T34" fmla="*/ 930 w 1001"/>
              <a:gd name="T35" fmla="*/ 159 h 501"/>
              <a:gd name="T36" fmla="*/ 888 w 1001"/>
              <a:gd name="T37" fmla="*/ 166 h 501"/>
              <a:gd name="T38" fmla="*/ 892 w 1001"/>
              <a:gd name="T39" fmla="*/ 173 h 501"/>
              <a:gd name="T40" fmla="*/ 850 w 1001"/>
              <a:gd name="T41" fmla="*/ 183 h 501"/>
              <a:gd name="T42" fmla="*/ 830 w 1001"/>
              <a:gd name="T43" fmla="*/ 209 h 501"/>
              <a:gd name="T44" fmla="*/ 826 w 1001"/>
              <a:gd name="T45" fmla="*/ 217 h 501"/>
              <a:gd name="T46" fmla="*/ 801 w 1001"/>
              <a:gd name="T47" fmla="*/ 249 h 501"/>
              <a:gd name="T48" fmla="*/ 801 w 1001"/>
              <a:gd name="T49" fmla="*/ 219 h 501"/>
              <a:gd name="T50" fmla="*/ 796 w 1001"/>
              <a:gd name="T51" fmla="*/ 255 h 501"/>
              <a:gd name="T52" fmla="*/ 782 w 1001"/>
              <a:gd name="T53" fmla="*/ 300 h 501"/>
              <a:gd name="T54" fmla="*/ 729 w 1001"/>
              <a:gd name="T55" fmla="*/ 327 h 501"/>
              <a:gd name="T56" fmla="*/ 679 w 1001"/>
              <a:gd name="T57" fmla="*/ 369 h 501"/>
              <a:gd name="T58" fmla="*/ 680 w 1001"/>
              <a:gd name="T59" fmla="*/ 431 h 501"/>
              <a:gd name="T60" fmla="*/ 676 w 1001"/>
              <a:gd name="T61" fmla="*/ 486 h 501"/>
              <a:gd name="T62" fmla="*/ 654 w 1001"/>
              <a:gd name="T63" fmla="*/ 490 h 501"/>
              <a:gd name="T64" fmla="*/ 636 w 1001"/>
              <a:gd name="T65" fmla="*/ 443 h 501"/>
              <a:gd name="T66" fmla="*/ 624 w 1001"/>
              <a:gd name="T67" fmla="*/ 397 h 501"/>
              <a:gd name="T68" fmla="*/ 585 w 1001"/>
              <a:gd name="T69" fmla="*/ 391 h 501"/>
              <a:gd name="T70" fmla="*/ 528 w 1001"/>
              <a:gd name="T71" fmla="*/ 396 h 501"/>
              <a:gd name="T72" fmla="*/ 526 w 1001"/>
              <a:gd name="T73" fmla="*/ 417 h 501"/>
              <a:gd name="T74" fmla="*/ 489 w 1001"/>
              <a:gd name="T75" fmla="*/ 406 h 501"/>
              <a:gd name="T76" fmla="*/ 434 w 1001"/>
              <a:gd name="T77" fmla="*/ 410 h 501"/>
              <a:gd name="T78" fmla="*/ 376 w 1001"/>
              <a:gd name="T79" fmla="*/ 454 h 501"/>
              <a:gd name="T80" fmla="*/ 366 w 1001"/>
              <a:gd name="T81" fmla="*/ 486 h 501"/>
              <a:gd name="T82" fmla="*/ 339 w 1001"/>
              <a:gd name="T83" fmla="*/ 450 h 501"/>
              <a:gd name="T84" fmla="*/ 313 w 1001"/>
              <a:gd name="T85" fmla="*/ 404 h 501"/>
              <a:gd name="T86" fmla="*/ 262 w 1001"/>
              <a:gd name="T87" fmla="*/ 408 h 501"/>
              <a:gd name="T88" fmla="*/ 244 w 1001"/>
              <a:gd name="T89" fmla="*/ 370 h 501"/>
              <a:gd name="T90" fmla="*/ 193 w 1001"/>
              <a:gd name="T91" fmla="*/ 371 h 501"/>
              <a:gd name="T92" fmla="*/ 102 w 1001"/>
              <a:gd name="T93" fmla="*/ 343 h 501"/>
              <a:gd name="T94" fmla="*/ 53 w 1001"/>
              <a:gd name="T95" fmla="*/ 324 h 501"/>
              <a:gd name="T96" fmla="*/ 33 w 1001"/>
              <a:gd name="T97" fmla="*/ 309 h 501"/>
              <a:gd name="T98" fmla="*/ 8 w 1001"/>
              <a:gd name="T99" fmla="*/ 272 h 501"/>
              <a:gd name="T100" fmla="*/ 0 w 1001"/>
              <a:gd name="T101" fmla="*/ 214 h 501"/>
              <a:gd name="T102" fmla="*/ 23 w 1001"/>
              <a:gd name="T103" fmla="*/ 151 h 501"/>
              <a:gd name="T104" fmla="*/ 69 w 1001"/>
              <a:gd name="T105" fmla="*/ 79 h 501"/>
              <a:gd name="T106" fmla="*/ 94 w 1001"/>
              <a:gd name="T107" fmla="*/ 21 h 501"/>
              <a:gd name="T108" fmla="*/ 124 w 1001"/>
              <a:gd name="T109" fmla="*/ 25 h 501"/>
              <a:gd name="T110" fmla="*/ 239 w 1001"/>
              <a:gd name="T111" fmla="*/ 8 h 501"/>
              <a:gd name="T112" fmla="*/ 432 w 1001"/>
              <a:gd name="T113" fmla="*/ 8 h 501"/>
              <a:gd name="T114" fmla="*/ 579 w 1001"/>
              <a:gd name="T115" fmla="*/ 0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01" h="501">
                <a:moveTo>
                  <a:pt x="584" y="0"/>
                </a:moveTo>
                <a:lnTo>
                  <a:pt x="582" y="11"/>
                </a:lnTo>
                <a:lnTo>
                  <a:pt x="585" y="15"/>
                </a:lnTo>
                <a:lnTo>
                  <a:pt x="595" y="16"/>
                </a:lnTo>
                <a:lnTo>
                  <a:pt x="610" y="19"/>
                </a:lnTo>
                <a:lnTo>
                  <a:pt x="623" y="26"/>
                </a:lnTo>
                <a:lnTo>
                  <a:pt x="637" y="23"/>
                </a:lnTo>
                <a:lnTo>
                  <a:pt x="655" y="28"/>
                </a:lnTo>
                <a:lnTo>
                  <a:pt x="660" y="28"/>
                </a:lnTo>
                <a:lnTo>
                  <a:pt x="677" y="22"/>
                </a:lnTo>
                <a:lnTo>
                  <a:pt x="689" y="30"/>
                </a:lnTo>
                <a:lnTo>
                  <a:pt x="701" y="38"/>
                </a:lnTo>
                <a:lnTo>
                  <a:pt x="711" y="44"/>
                </a:lnTo>
                <a:lnTo>
                  <a:pt x="721" y="51"/>
                </a:lnTo>
                <a:lnTo>
                  <a:pt x="721" y="56"/>
                </a:lnTo>
                <a:lnTo>
                  <a:pt x="724" y="58"/>
                </a:lnTo>
                <a:lnTo>
                  <a:pt x="722" y="60"/>
                </a:lnTo>
                <a:lnTo>
                  <a:pt x="726" y="61"/>
                </a:lnTo>
                <a:lnTo>
                  <a:pt x="730" y="59"/>
                </a:lnTo>
                <a:lnTo>
                  <a:pt x="729" y="64"/>
                </a:lnTo>
                <a:lnTo>
                  <a:pt x="731" y="67"/>
                </a:lnTo>
                <a:lnTo>
                  <a:pt x="735" y="67"/>
                </a:lnTo>
                <a:lnTo>
                  <a:pt x="737" y="69"/>
                </a:lnTo>
                <a:lnTo>
                  <a:pt x="733" y="73"/>
                </a:lnTo>
                <a:lnTo>
                  <a:pt x="747" y="83"/>
                </a:lnTo>
                <a:lnTo>
                  <a:pt x="743" y="101"/>
                </a:lnTo>
                <a:lnTo>
                  <a:pt x="739" y="119"/>
                </a:lnTo>
                <a:lnTo>
                  <a:pt x="730" y="131"/>
                </a:lnTo>
                <a:lnTo>
                  <a:pt x="718" y="142"/>
                </a:lnTo>
                <a:lnTo>
                  <a:pt x="712" y="150"/>
                </a:lnTo>
                <a:lnTo>
                  <a:pt x="711" y="152"/>
                </a:lnTo>
                <a:lnTo>
                  <a:pt x="712" y="155"/>
                </a:lnTo>
                <a:lnTo>
                  <a:pt x="716" y="158"/>
                </a:lnTo>
                <a:lnTo>
                  <a:pt x="720" y="158"/>
                </a:lnTo>
                <a:lnTo>
                  <a:pt x="744" y="147"/>
                </a:lnTo>
                <a:lnTo>
                  <a:pt x="762" y="144"/>
                </a:lnTo>
                <a:lnTo>
                  <a:pt x="788" y="133"/>
                </a:lnTo>
                <a:lnTo>
                  <a:pt x="789" y="132"/>
                </a:lnTo>
                <a:lnTo>
                  <a:pt x="789" y="125"/>
                </a:lnTo>
                <a:lnTo>
                  <a:pt x="788" y="121"/>
                </a:lnTo>
                <a:lnTo>
                  <a:pt x="797" y="118"/>
                </a:lnTo>
                <a:lnTo>
                  <a:pt x="813" y="118"/>
                </a:lnTo>
                <a:lnTo>
                  <a:pt x="828" y="118"/>
                </a:lnTo>
                <a:lnTo>
                  <a:pt x="836" y="110"/>
                </a:lnTo>
                <a:lnTo>
                  <a:pt x="839" y="108"/>
                </a:lnTo>
                <a:lnTo>
                  <a:pt x="862" y="93"/>
                </a:lnTo>
                <a:lnTo>
                  <a:pt x="870" y="90"/>
                </a:lnTo>
                <a:lnTo>
                  <a:pt x="896" y="90"/>
                </a:lnTo>
                <a:lnTo>
                  <a:pt x="926" y="90"/>
                </a:lnTo>
                <a:lnTo>
                  <a:pt x="929" y="84"/>
                </a:lnTo>
                <a:lnTo>
                  <a:pt x="935" y="83"/>
                </a:lnTo>
                <a:lnTo>
                  <a:pt x="943" y="80"/>
                </a:lnTo>
                <a:lnTo>
                  <a:pt x="952" y="71"/>
                </a:lnTo>
                <a:lnTo>
                  <a:pt x="962" y="55"/>
                </a:lnTo>
                <a:lnTo>
                  <a:pt x="980" y="40"/>
                </a:lnTo>
                <a:lnTo>
                  <a:pt x="984" y="45"/>
                </a:lnTo>
                <a:lnTo>
                  <a:pt x="996" y="42"/>
                </a:lnTo>
                <a:lnTo>
                  <a:pt x="1001" y="48"/>
                </a:lnTo>
                <a:lnTo>
                  <a:pt x="992" y="75"/>
                </a:lnTo>
                <a:lnTo>
                  <a:pt x="999" y="87"/>
                </a:lnTo>
                <a:lnTo>
                  <a:pt x="999" y="94"/>
                </a:lnTo>
                <a:lnTo>
                  <a:pt x="979" y="103"/>
                </a:lnTo>
                <a:lnTo>
                  <a:pt x="959" y="111"/>
                </a:lnTo>
                <a:lnTo>
                  <a:pt x="940" y="117"/>
                </a:lnTo>
                <a:lnTo>
                  <a:pt x="927" y="129"/>
                </a:lnTo>
                <a:lnTo>
                  <a:pt x="923" y="133"/>
                </a:lnTo>
                <a:lnTo>
                  <a:pt x="920" y="144"/>
                </a:lnTo>
                <a:lnTo>
                  <a:pt x="922" y="155"/>
                </a:lnTo>
                <a:lnTo>
                  <a:pt x="929" y="156"/>
                </a:lnTo>
                <a:lnTo>
                  <a:pt x="929" y="148"/>
                </a:lnTo>
                <a:lnTo>
                  <a:pt x="933" y="153"/>
                </a:lnTo>
                <a:lnTo>
                  <a:pt x="930" y="159"/>
                </a:lnTo>
                <a:lnTo>
                  <a:pt x="917" y="162"/>
                </a:lnTo>
                <a:lnTo>
                  <a:pt x="909" y="162"/>
                </a:lnTo>
                <a:lnTo>
                  <a:pt x="896" y="165"/>
                </a:lnTo>
                <a:lnTo>
                  <a:pt x="888" y="166"/>
                </a:lnTo>
                <a:lnTo>
                  <a:pt x="878" y="167"/>
                </a:lnTo>
                <a:lnTo>
                  <a:pt x="862" y="173"/>
                </a:lnTo>
                <a:lnTo>
                  <a:pt x="888" y="169"/>
                </a:lnTo>
                <a:lnTo>
                  <a:pt x="892" y="173"/>
                </a:lnTo>
                <a:lnTo>
                  <a:pt x="867" y="179"/>
                </a:lnTo>
                <a:lnTo>
                  <a:pt x="856" y="179"/>
                </a:lnTo>
                <a:lnTo>
                  <a:pt x="857" y="177"/>
                </a:lnTo>
                <a:lnTo>
                  <a:pt x="850" y="183"/>
                </a:lnTo>
                <a:lnTo>
                  <a:pt x="855" y="183"/>
                </a:lnTo>
                <a:lnTo>
                  <a:pt x="847" y="198"/>
                </a:lnTo>
                <a:lnTo>
                  <a:pt x="830" y="214"/>
                </a:lnTo>
                <a:lnTo>
                  <a:pt x="830" y="209"/>
                </a:lnTo>
                <a:lnTo>
                  <a:pt x="827" y="208"/>
                </a:lnTo>
                <a:lnTo>
                  <a:pt x="823" y="203"/>
                </a:lnTo>
                <a:lnTo>
                  <a:pt x="823" y="214"/>
                </a:lnTo>
                <a:lnTo>
                  <a:pt x="826" y="217"/>
                </a:lnTo>
                <a:lnTo>
                  <a:pt x="824" y="225"/>
                </a:lnTo>
                <a:lnTo>
                  <a:pt x="817" y="233"/>
                </a:lnTo>
                <a:lnTo>
                  <a:pt x="802" y="250"/>
                </a:lnTo>
                <a:lnTo>
                  <a:pt x="801" y="249"/>
                </a:lnTo>
                <a:lnTo>
                  <a:pt x="810" y="235"/>
                </a:lnTo>
                <a:lnTo>
                  <a:pt x="804" y="227"/>
                </a:lnTo>
                <a:lnTo>
                  <a:pt x="807" y="210"/>
                </a:lnTo>
                <a:lnTo>
                  <a:pt x="801" y="219"/>
                </a:lnTo>
                <a:lnTo>
                  <a:pt x="801" y="232"/>
                </a:lnTo>
                <a:lnTo>
                  <a:pt x="791" y="229"/>
                </a:lnTo>
                <a:lnTo>
                  <a:pt x="800" y="235"/>
                </a:lnTo>
                <a:lnTo>
                  <a:pt x="796" y="255"/>
                </a:lnTo>
                <a:lnTo>
                  <a:pt x="800" y="256"/>
                </a:lnTo>
                <a:lnTo>
                  <a:pt x="800" y="264"/>
                </a:lnTo>
                <a:lnTo>
                  <a:pt x="797" y="284"/>
                </a:lnTo>
                <a:lnTo>
                  <a:pt x="782" y="300"/>
                </a:lnTo>
                <a:lnTo>
                  <a:pt x="763" y="306"/>
                </a:lnTo>
                <a:lnTo>
                  <a:pt x="748" y="318"/>
                </a:lnTo>
                <a:lnTo>
                  <a:pt x="739" y="319"/>
                </a:lnTo>
                <a:lnTo>
                  <a:pt x="729" y="327"/>
                </a:lnTo>
                <a:lnTo>
                  <a:pt x="725" y="334"/>
                </a:lnTo>
                <a:lnTo>
                  <a:pt x="702" y="347"/>
                </a:lnTo>
                <a:lnTo>
                  <a:pt x="690" y="357"/>
                </a:lnTo>
                <a:lnTo>
                  <a:pt x="679" y="369"/>
                </a:lnTo>
                <a:lnTo>
                  <a:pt x="673" y="384"/>
                </a:lnTo>
                <a:lnTo>
                  <a:pt x="673" y="398"/>
                </a:lnTo>
                <a:lnTo>
                  <a:pt x="675" y="416"/>
                </a:lnTo>
                <a:lnTo>
                  <a:pt x="680" y="431"/>
                </a:lnTo>
                <a:lnTo>
                  <a:pt x="678" y="440"/>
                </a:lnTo>
                <a:lnTo>
                  <a:pt x="682" y="464"/>
                </a:lnTo>
                <a:lnTo>
                  <a:pt x="679" y="478"/>
                </a:lnTo>
                <a:lnTo>
                  <a:pt x="676" y="486"/>
                </a:lnTo>
                <a:lnTo>
                  <a:pt x="670" y="499"/>
                </a:lnTo>
                <a:lnTo>
                  <a:pt x="664" y="501"/>
                </a:lnTo>
                <a:lnTo>
                  <a:pt x="656" y="499"/>
                </a:lnTo>
                <a:lnTo>
                  <a:pt x="654" y="490"/>
                </a:lnTo>
                <a:lnTo>
                  <a:pt x="648" y="485"/>
                </a:lnTo>
                <a:lnTo>
                  <a:pt x="642" y="467"/>
                </a:lnTo>
                <a:lnTo>
                  <a:pt x="637" y="451"/>
                </a:lnTo>
                <a:lnTo>
                  <a:pt x="636" y="443"/>
                </a:lnTo>
                <a:lnTo>
                  <a:pt x="643" y="429"/>
                </a:lnTo>
                <a:lnTo>
                  <a:pt x="640" y="418"/>
                </a:lnTo>
                <a:lnTo>
                  <a:pt x="630" y="401"/>
                </a:lnTo>
                <a:lnTo>
                  <a:pt x="624" y="397"/>
                </a:lnTo>
                <a:lnTo>
                  <a:pt x="604" y="407"/>
                </a:lnTo>
                <a:lnTo>
                  <a:pt x="601" y="406"/>
                </a:lnTo>
                <a:lnTo>
                  <a:pt x="595" y="396"/>
                </a:lnTo>
                <a:lnTo>
                  <a:pt x="585" y="391"/>
                </a:lnTo>
                <a:lnTo>
                  <a:pt x="564" y="394"/>
                </a:lnTo>
                <a:lnTo>
                  <a:pt x="549" y="391"/>
                </a:lnTo>
                <a:lnTo>
                  <a:pt x="536" y="393"/>
                </a:lnTo>
                <a:lnTo>
                  <a:pt x="528" y="396"/>
                </a:lnTo>
                <a:lnTo>
                  <a:pt x="529" y="401"/>
                </a:lnTo>
                <a:lnTo>
                  <a:pt x="527" y="410"/>
                </a:lnTo>
                <a:lnTo>
                  <a:pt x="530" y="414"/>
                </a:lnTo>
                <a:lnTo>
                  <a:pt x="526" y="417"/>
                </a:lnTo>
                <a:lnTo>
                  <a:pt x="520" y="414"/>
                </a:lnTo>
                <a:lnTo>
                  <a:pt x="512" y="417"/>
                </a:lnTo>
                <a:lnTo>
                  <a:pt x="500" y="417"/>
                </a:lnTo>
                <a:lnTo>
                  <a:pt x="489" y="406"/>
                </a:lnTo>
                <a:lnTo>
                  <a:pt x="473" y="408"/>
                </a:lnTo>
                <a:lnTo>
                  <a:pt x="462" y="404"/>
                </a:lnTo>
                <a:lnTo>
                  <a:pt x="450" y="405"/>
                </a:lnTo>
                <a:lnTo>
                  <a:pt x="434" y="410"/>
                </a:lnTo>
                <a:lnTo>
                  <a:pt x="415" y="426"/>
                </a:lnTo>
                <a:lnTo>
                  <a:pt x="395" y="434"/>
                </a:lnTo>
                <a:lnTo>
                  <a:pt x="383" y="444"/>
                </a:lnTo>
                <a:lnTo>
                  <a:pt x="376" y="454"/>
                </a:lnTo>
                <a:lnTo>
                  <a:pt x="373" y="468"/>
                </a:lnTo>
                <a:lnTo>
                  <a:pt x="372" y="478"/>
                </a:lnTo>
                <a:lnTo>
                  <a:pt x="374" y="485"/>
                </a:lnTo>
                <a:lnTo>
                  <a:pt x="366" y="486"/>
                </a:lnTo>
                <a:lnTo>
                  <a:pt x="355" y="481"/>
                </a:lnTo>
                <a:lnTo>
                  <a:pt x="342" y="475"/>
                </a:lnTo>
                <a:lnTo>
                  <a:pt x="340" y="465"/>
                </a:lnTo>
                <a:lnTo>
                  <a:pt x="339" y="450"/>
                </a:lnTo>
                <a:lnTo>
                  <a:pt x="332" y="438"/>
                </a:lnTo>
                <a:lnTo>
                  <a:pt x="328" y="426"/>
                </a:lnTo>
                <a:lnTo>
                  <a:pt x="323" y="412"/>
                </a:lnTo>
                <a:lnTo>
                  <a:pt x="313" y="404"/>
                </a:lnTo>
                <a:lnTo>
                  <a:pt x="299" y="404"/>
                </a:lnTo>
                <a:lnTo>
                  <a:pt x="283" y="421"/>
                </a:lnTo>
                <a:lnTo>
                  <a:pt x="270" y="414"/>
                </a:lnTo>
                <a:lnTo>
                  <a:pt x="262" y="408"/>
                </a:lnTo>
                <a:lnTo>
                  <a:pt x="261" y="397"/>
                </a:lnTo>
                <a:lnTo>
                  <a:pt x="259" y="386"/>
                </a:lnTo>
                <a:lnTo>
                  <a:pt x="251" y="377"/>
                </a:lnTo>
                <a:lnTo>
                  <a:pt x="244" y="370"/>
                </a:lnTo>
                <a:lnTo>
                  <a:pt x="240" y="363"/>
                </a:lnTo>
                <a:lnTo>
                  <a:pt x="209" y="363"/>
                </a:lnTo>
                <a:lnTo>
                  <a:pt x="207" y="371"/>
                </a:lnTo>
                <a:lnTo>
                  <a:pt x="193" y="371"/>
                </a:lnTo>
                <a:lnTo>
                  <a:pt x="158" y="372"/>
                </a:lnTo>
                <a:lnTo>
                  <a:pt x="123" y="357"/>
                </a:lnTo>
                <a:lnTo>
                  <a:pt x="100" y="347"/>
                </a:lnTo>
                <a:lnTo>
                  <a:pt x="102" y="343"/>
                </a:lnTo>
                <a:lnTo>
                  <a:pt x="80" y="345"/>
                </a:lnTo>
                <a:lnTo>
                  <a:pt x="59" y="347"/>
                </a:lnTo>
                <a:lnTo>
                  <a:pt x="60" y="336"/>
                </a:lnTo>
                <a:lnTo>
                  <a:pt x="53" y="324"/>
                </a:lnTo>
                <a:lnTo>
                  <a:pt x="46" y="322"/>
                </a:lnTo>
                <a:lnTo>
                  <a:pt x="46" y="316"/>
                </a:lnTo>
                <a:lnTo>
                  <a:pt x="37" y="315"/>
                </a:lnTo>
                <a:lnTo>
                  <a:pt x="33" y="309"/>
                </a:lnTo>
                <a:lnTo>
                  <a:pt x="18" y="307"/>
                </a:lnTo>
                <a:lnTo>
                  <a:pt x="14" y="304"/>
                </a:lnTo>
                <a:lnTo>
                  <a:pt x="17" y="292"/>
                </a:lnTo>
                <a:lnTo>
                  <a:pt x="8" y="272"/>
                </a:lnTo>
                <a:lnTo>
                  <a:pt x="7" y="243"/>
                </a:lnTo>
                <a:lnTo>
                  <a:pt x="9" y="238"/>
                </a:lnTo>
                <a:lnTo>
                  <a:pt x="5" y="231"/>
                </a:lnTo>
                <a:lnTo>
                  <a:pt x="0" y="214"/>
                </a:lnTo>
                <a:lnTo>
                  <a:pt x="5" y="197"/>
                </a:lnTo>
                <a:lnTo>
                  <a:pt x="2" y="186"/>
                </a:lnTo>
                <a:lnTo>
                  <a:pt x="14" y="169"/>
                </a:lnTo>
                <a:lnTo>
                  <a:pt x="23" y="151"/>
                </a:lnTo>
                <a:lnTo>
                  <a:pt x="26" y="135"/>
                </a:lnTo>
                <a:lnTo>
                  <a:pt x="43" y="116"/>
                </a:lnTo>
                <a:lnTo>
                  <a:pt x="56" y="98"/>
                </a:lnTo>
                <a:lnTo>
                  <a:pt x="69" y="79"/>
                </a:lnTo>
                <a:lnTo>
                  <a:pt x="82" y="52"/>
                </a:lnTo>
                <a:lnTo>
                  <a:pt x="88" y="34"/>
                </a:lnTo>
                <a:lnTo>
                  <a:pt x="89" y="25"/>
                </a:lnTo>
                <a:lnTo>
                  <a:pt x="94" y="21"/>
                </a:lnTo>
                <a:lnTo>
                  <a:pt x="113" y="28"/>
                </a:lnTo>
                <a:lnTo>
                  <a:pt x="109" y="47"/>
                </a:lnTo>
                <a:lnTo>
                  <a:pt x="117" y="41"/>
                </a:lnTo>
                <a:lnTo>
                  <a:pt x="124" y="25"/>
                </a:lnTo>
                <a:lnTo>
                  <a:pt x="130" y="8"/>
                </a:lnTo>
                <a:lnTo>
                  <a:pt x="175" y="8"/>
                </a:lnTo>
                <a:lnTo>
                  <a:pt x="223" y="8"/>
                </a:lnTo>
                <a:lnTo>
                  <a:pt x="239" y="8"/>
                </a:lnTo>
                <a:lnTo>
                  <a:pt x="288" y="8"/>
                </a:lnTo>
                <a:lnTo>
                  <a:pt x="335" y="8"/>
                </a:lnTo>
                <a:lnTo>
                  <a:pt x="384" y="8"/>
                </a:lnTo>
                <a:lnTo>
                  <a:pt x="432" y="8"/>
                </a:lnTo>
                <a:lnTo>
                  <a:pt x="487" y="8"/>
                </a:lnTo>
                <a:lnTo>
                  <a:pt x="541" y="8"/>
                </a:lnTo>
                <a:lnTo>
                  <a:pt x="575" y="8"/>
                </a:lnTo>
                <a:lnTo>
                  <a:pt x="579" y="0"/>
                </a:lnTo>
                <a:lnTo>
                  <a:pt x="584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22" name="Freeform 211">
            <a:extLst>
              <a:ext uri="{FF2B5EF4-FFF2-40B4-BE49-F238E27FC236}">
                <a16:creationId xmlns:a16="http://schemas.microsoft.com/office/drawing/2014/main" id="{1D6C6DF0-AD7C-4CB8-94B4-0663E29D5EFB}"/>
              </a:ext>
            </a:extLst>
          </p:cNvPr>
          <p:cNvSpPr>
            <a:spLocks/>
          </p:cNvSpPr>
          <p:nvPr/>
        </p:nvSpPr>
        <p:spPr bwMode="auto">
          <a:xfrm>
            <a:off x="7169151" y="2917825"/>
            <a:ext cx="492125" cy="274638"/>
          </a:xfrm>
          <a:custGeom>
            <a:avLst/>
            <a:gdLst>
              <a:gd name="T0" fmla="*/ 218 w 310"/>
              <a:gd name="T1" fmla="*/ 169 h 173"/>
              <a:gd name="T2" fmla="*/ 215 w 310"/>
              <a:gd name="T3" fmla="*/ 156 h 173"/>
              <a:gd name="T4" fmla="*/ 190 w 310"/>
              <a:gd name="T5" fmla="*/ 147 h 173"/>
              <a:gd name="T6" fmla="*/ 170 w 310"/>
              <a:gd name="T7" fmla="*/ 137 h 173"/>
              <a:gd name="T8" fmla="*/ 157 w 310"/>
              <a:gd name="T9" fmla="*/ 127 h 173"/>
              <a:gd name="T10" fmla="*/ 134 w 310"/>
              <a:gd name="T11" fmla="*/ 113 h 173"/>
              <a:gd name="T12" fmla="*/ 120 w 310"/>
              <a:gd name="T13" fmla="*/ 92 h 173"/>
              <a:gd name="T14" fmla="*/ 114 w 310"/>
              <a:gd name="T15" fmla="*/ 88 h 173"/>
              <a:gd name="T16" fmla="*/ 96 w 310"/>
              <a:gd name="T17" fmla="*/ 89 h 173"/>
              <a:gd name="T18" fmla="*/ 88 w 310"/>
              <a:gd name="T19" fmla="*/ 85 h 173"/>
              <a:gd name="T20" fmla="*/ 82 w 310"/>
              <a:gd name="T21" fmla="*/ 69 h 173"/>
              <a:gd name="T22" fmla="*/ 57 w 310"/>
              <a:gd name="T23" fmla="*/ 58 h 173"/>
              <a:gd name="T24" fmla="*/ 46 w 310"/>
              <a:gd name="T25" fmla="*/ 70 h 173"/>
              <a:gd name="T26" fmla="*/ 33 w 310"/>
              <a:gd name="T27" fmla="*/ 77 h 173"/>
              <a:gd name="T28" fmla="*/ 39 w 310"/>
              <a:gd name="T29" fmla="*/ 87 h 173"/>
              <a:gd name="T30" fmla="*/ 20 w 310"/>
              <a:gd name="T31" fmla="*/ 87 h 173"/>
              <a:gd name="T32" fmla="*/ 0 w 310"/>
              <a:gd name="T33" fmla="*/ 12 h 173"/>
              <a:gd name="T34" fmla="*/ 39 w 310"/>
              <a:gd name="T35" fmla="*/ 0 h 173"/>
              <a:gd name="T36" fmla="*/ 43 w 310"/>
              <a:gd name="T37" fmla="*/ 2 h 173"/>
              <a:gd name="T38" fmla="*/ 73 w 310"/>
              <a:gd name="T39" fmla="*/ 16 h 173"/>
              <a:gd name="T40" fmla="*/ 88 w 310"/>
              <a:gd name="T41" fmla="*/ 24 h 173"/>
              <a:gd name="T42" fmla="*/ 109 w 310"/>
              <a:gd name="T43" fmla="*/ 42 h 173"/>
              <a:gd name="T44" fmla="*/ 128 w 310"/>
              <a:gd name="T45" fmla="*/ 39 h 173"/>
              <a:gd name="T46" fmla="*/ 156 w 310"/>
              <a:gd name="T47" fmla="*/ 38 h 173"/>
              <a:gd name="T48" fmla="*/ 180 w 310"/>
              <a:gd name="T49" fmla="*/ 53 h 173"/>
              <a:gd name="T50" fmla="*/ 185 w 310"/>
              <a:gd name="T51" fmla="*/ 73 h 173"/>
              <a:gd name="T52" fmla="*/ 193 w 310"/>
              <a:gd name="T53" fmla="*/ 74 h 173"/>
              <a:gd name="T54" fmla="*/ 201 w 310"/>
              <a:gd name="T55" fmla="*/ 90 h 173"/>
              <a:gd name="T56" fmla="*/ 223 w 310"/>
              <a:gd name="T57" fmla="*/ 91 h 173"/>
              <a:gd name="T58" fmla="*/ 230 w 310"/>
              <a:gd name="T59" fmla="*/ 101 h 173"/>
              <a:gd name="T60" fmla="*/ 236 w 310"/>
              <a:gd name="T61" fmla="*/ 101 h 173"/>
              <a:gd name="T62" fmla="*/ 240 w 310"/>
              <a:gd name="T63" fmla="*/ 86 h 173"/>
              <a:gd name="T64" fmla="*/ 257 w 310"/>
              <a:gd name="T65" fmla="*/ 72 h 173"/>
              <a:gd name="T66" fmla="*/ 266 w 310"/>
              <a:gd name="T67" fmla="*/ 68 h 173"/>
              <a:gd name="T68" fmla="*/ 271 w 310"/>
              <a:gd name="T69" fmla="*/ 70 h 173"/>
              <a:gd name="T70" fmla="*/ 261 w 310"/>
              <a:gd name="T71" fmla="*/ 83 h 173"/>
              <a:gd name="T72" fmla="*/ 276 w 310"/>
              <a:gd name="T73" fmla="*/ 91 h 173"/>
              <a:gd name="T74" fmla="*/ 286 w 310"/>
              <a:gd name="T75" fmla="*/ 86 h 173"/>
              <a:gd name="T76" fmla="*/ 310 w 310"/>
              <a:gd name="T77" fmla="*/ 96 h 173"/>
              <a:gd name="T78" fmla="*/ 292 w 310"/>
              <a:gd name="T79" fmla="*/ 111 h 173"/>
              <a:gd name="T80" fmla="*/ 279 w 310"/>
              <a:gd name="T81" fmla="*/ 109 h 173"/>
              <a:gd name="T82" fmla="*/ 272 w 310"/>
              <a:gd name="T83" fmla="*/ 110 h 173"/>
              <a:gd name="T84" fmla="*/ 268 w 310"/>
              <a:gd name="T85" fmla="*/ 104 h 173"/>
              <a:gd name="T86" fmla="*/ 269 w 310"/>
              <a:gd name="T87" fmla="*/ 94 h 173"/>
              <a:gd name="T88" fmla="*/ 248 w 310"/>
              <a:gd name="T89" fmla="*/ 99 h 173"/>
              <a:gd name="T90" fmla="*/ 246 w 310"/>
              <a:gd name="T91" fmla="*/ 113 h 173"/>
              <a:gd name="T92" fmla="*/ 241 w 310"/>
              <a:gd name="T93" fmla="*/ 124 h 173"/>
              <a:gd name="T94" fmla="*/ 227 w 310"/>
              <a:gd name="T95" fmla="*/ 123 h 173"/>
              <a:gd name="T96" fmla="*/ 225 w 310"/>
              <a:gd name="T97" fmla="*/ 132 h 173"/>
              <a:gd name="T98" fmla="*/ 238 w 310"/>
              <a:gd name="T99" fmla="*/ 137 h 173"/>
              <a:gd name="T100" fmla="*/ 246 w 310"/>
              <a:gd name="T101" fmla="*/ 152 h 173"/>
              <a:gd name="T102" fmla="*/ 241 w 310"/>
              <a:gd name="T103" fmla="*/ 173 h 173"/>
              <a:gd name="T104" fmla="*/ 228 w 310"/>
              <a:gd name="T105" fmla="*/ 169 h 173"/>
              <a:gd name="T106" fmla="*/ 218 w 310"/>
              <a:gd name="T107" fmla="*/ 16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10" h="173">
                <a:moveTo>
                  <a:pt x="218" y="169"/>
                </a:moveTo>
                <a:lnTo>
                  <a:pt x="215" y="156"/>
                </a:lnTo>
                <a:lnTo>
                  <a:pt x="190" y="147"/>
                </a:lnTo>
                <a:lnTo>
                  <a:pt x="170" y="137"/>
                </a:lnTo>
                <a:lnTo>
                  <a:pt x="157" y="127"/>
                </a:lnTo>
                <a:lnTo>
                  <a:pt x="134" y="113"/>
                </a:lnTo>
                <a:lnTo>
                  <a:pt x="120" y="92"/>
                </a:lnTo>
                <a:lnTo>
                  <a:pt x="114" y="88"/>
                </a:lnTo>
                <a:lnTo>
                  <a:pt x="96" y="89"/>
                </a:lnTo>
                <a:lnTo>
                  <a:pt x="88" y="85"/>
                </a:lnTo>
                <a:lnTo>
                  <a:pt x="82" y="69"/>
                </a:lnTo>
                <a:lnTo>
                  <a:pt x="57" y="58"/>
                </a:lnTo>
                <a:lnTo>
                  <a:pt x="46" y="70"/>
                </a:lnTo>
                <a:lnTo>
                  <a:pt x="33" y="77"/>
                </a:lnTo>
                <a:lnTo>
                  <a:pt x="39" y="87"/>
                </a:lnTo>
                <a:lnTo>
                  <a:pt x="20" y="87"/>
                </a:lnTo>
                <a:lnTo>
                  <a:pt x="0" y="12"/>
                </a:lnTo>
                <a:lnTo>
                  <a:pt x="39" y="0"/>
                </a:lnTo>
                <a:lnTo>
                  <a:pt x="43" y="2"/>
                </a:lnTo>
                <a:lnTo>
                  <a:pt x="73" y="16"/>
                </a:lnTo>
                <a:lnTo>
                  <a:pt x="88" y="24"/>
                </a:lnTo>
                <a:lnTo>
                  <a:pt x="109" y="42"/>
                </a:lnTo>
                <a:lnTo>
                  <a:pt x="128" y="39"/>
                </a:lnTo>
                <a:lnTo>
                  <a:pt x="156" y="38"/>
                </a:lnTo>
                <a:lnTo>
                  <a:pt x="180" y="53"/>
                </a:lnTo>
                <a:lnTo>
                  <a:pt x="185" y="73"/>
                </a:lnTo>
                <a:lnTo>
                  <a:pt x="193" y="74"/>
                </a:lnTo>
                <a:lnTo>
                  <a:pt x="201" y="90"/>
                </a:lnTo>
                <a:lnTo>
                  <a:pt x="223" y="91"/>
                </a:lnTo>
                <a:lnTo>
                  <a:pt x="230" y="101"/>
                </a:lnTo>
                <a:lnTo>
                  <a:pt x="236" y="101"/>
                </a:lnTo>
                <a:lnTo>
                  <a:pt x="240" y="86"/>
                </a:lnTo>
                <a:lnTo>
                  <a:pt x="257" y="72"/>
                </a:lnTo>
                <a:lnTo>
                  <a:pt x="266" y="68"/>
                </a:lnTo>
                <a:lnTo>
                  <a:pt x="271" y="70"/>
                </a:lnTo>
                <a:lnTo>
                  <a:pt x="261" y="83"/>
                </a:lnTo>
                <a:lnTo>
                  <a:pt x="276" y="91"/>
                </a:lnTo>
                <a:lnTo>
                  <a:pt x="286" y="86"/>
                </a:lnTo>
                <a:lnTo>
                  <a:pt x="310" y="96"/>
                </a:lnTo>
                <a:lnTo>
                  <a:pt x="292" y="111"/>
                </a:lnTo>
                <a:lnTo>
                  <a:pt x="279" y="109"/>
                </a:lnTo>
                <a:lnTo>
                  <a:pt x="272" y="110"/>
                </a:lnTo>
                <a:lnTo>
                  <a:pt x="268" y="104"/>
                </a:lnTo>
                <a:lnTo>
                  <a:pt x="269" y="94"/>
                </a:lnTo>
                <a:lnTo>
                  <a:pt x="248" y="99"/>
                </a:lnTo>
                <a:lnTo>
                  <a:pt x="246" y="113"/>
                </a:lnTo>
                <a:lnTo>
                  <a:pt x="241" y="124"/>
                </a:lnTo>
                <a:lnTo>
                  <a:pt x="227" y="123"/>
                </a:lnTo>
                <a:lnTo>
                  <a:pt x="225" y="132"/>
                </a:lnTo>
                <a:lnTo>
                  <a:pt x="238" y="137"/>
                </a:lnTo>
                <a:lnTo>
                  <a:pt x="246" y="152"/>
                </a:lnTo>
                <a:lnTo>
                  <a:pt x="241" y="173"/>
                </a:lnTo>
                <a:lnTo>
                  <a:pt x="228" y="169"/>
                </a:lnTo>
                <a:lnTo>
                  <a:pt x="218" y="169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24" name="Freeform 212">
            <a:extLst>
              <a:ext uri="{FF2B5EF4-FFF2-40B4-BE49-F238E27FC236}">
                <a16:creationId xmlns:a16="http://schemas.microsoft.com/office/drawing/2014/main" id="{873AC838-4463-46EC-BF02-FD8705C17600}"/>
              </a:ext>
            </a:extLst>
          </p:cNvPr>
          <p:cNvSpPr>
            <a:spLocks/>
          </p:cNvSpPr>
          <p:nvPr/>
        </p:nvSpPr>
        <p:spPr bwMode="auto">
          <a:xfrm>
            <a:off x="3575050" y="4016375"/>
            <a:ext cx="393700" cy="376238"/>
          </a:xfrm>
          <a:custGeom>
            <a:avLst/>
            <a:gdLst>
              <a:gd name="T0" fmla="*/ 39 w 248"/>
              <a:gd name="T1" fmla="*/ 13 h 237"/>
              <a:gd name="T2" fmla="*/ 33 w 248"/>
              <a:gd name="T3" fmla="*/ 24 h 237"/>
              <a:gd name="T4" fmla="*/ 23 w 248"/>
              <a:gd name="T5" fmla="*/ 47 h 237"/>
              <a:gd name="T6" fmla="*/ 38 w 248"/>
              <a:gd name="T7" fmla="*/ 62 h 237"/>
              <a:gd name="T8" fmla="*/ 37 w 248"/>
              <a:gd name="T9" fmla="*/ 40 h 237"/>
              <a:gd name="T10" fmla="*/ 61 w 248"/>
              <a:gd name="T11" fmla="*/ 16 h 237"/>
              <a:gd name="T12" fmla="*/ 65 w 248"/>
              <a:gd name="T13" fmla="*/ 0 h 237"/>
              <a:gd name="T14" fmla="*/ 84 w 248"/>
              <a:gd name="T15" fmla="*/ 15 h 237"/>
              <a:gd name="T16" fmla="*/ 95 w 248"/>
              <a:gd name="T17" fmla="*/ 33 h 237"/>
              <a:gd name="T18" fmla="*/ 131 w 248"/>
              <a:gd name="T19" fmla="*/ 31 h 237"/>
              <a:gd name="T20" fmla="*/ 155 w 248"/>
              <a:gd name="T21" fmla="*/ 43 h 237"/>
              <a:gd name="T22" fmla="*/ 166 w 248"/>
              <a:gd name="T23" fmla="*/ 31 h 237"/>
              <a:gd name="T24" fmla="*/ 211 w 248"/>
              <a:gd name="T25" fmla="*/ 30 h 237"/>
              <a:gd name="T26" fmla="*/ 201 w 248"/>
              <a:gd name="T27" fmla="*/ 46 h 237"/>
              <a:gd name="T28" fmla="*/ 229 w 248"/>
              <a:gd name="T29" fmla="*/ 58 h 237"/>
              <a:gd name="T30" fmla="*/ 241 w 248"/>
              <a:gd name="T31" fmla="*/ 74 h 237"/>
              <a:gd name="T32" fmla="*/ 233 w 248"/>
              <a:gd name="T33" fmla="*/ 91 h 237"/>
              <a:gd name="T34" fmla="*/ 237 w 248"/>
              <a:gd name="T35" fmla="*/ 106 h 237"/>
              <a:gd name="T36" fmla="*/ 221 w 248"/>
              <a:gd name="T37" fmla="*/ 113 h 237"/>
              <a:gd name="T38" fmla="*/ 216 w 248"/>
              <a:gd name="T39" fmla="*/ 129 h 237"/>
              <a:gd name="T40" fmla="*/ 230 w 248"/>
              <a:gd name="T41" fmla="*/ 150 h 237"/>
              <a:gd name="T42" fmla="*/ 202 w 248"/>
              <a:gd name="T43" fmla="*/ 166 h 237"/>
              <a:gd name="T44" fmla="*/ 184 w 248"/>
              <a:gd name="T45" fmla="*/ 174 h 237"/>
              <a:gd name="T46" fmla="*/ 156 w 248"/>
              <a:gd name="T47" fmla="*/ 166 h 237"/>
              <a:gd name="T48" fmla="*/ 160 w 248"/>
              <a:gd name="T49" fmla="*/ 173 h 237"/>
              <a:gd name="T50" fmla="*/ 162 w 248"/>
              <a:gd name="T51" fmla="*/ 201 h 237"/>
              <a:gd name="T52" fmla="*/ 178 w 248"/>
              <a:gd name="T53" fmla="*/ 207 h 237"/>
              <a:gd name="T54" fmla="*/ 163 w 248"/>
              <a:gd name="T55" fmla="*/ 221 h 237"/>
              <a:gd name="T56" fmla="*/ 142 w 248"/>
              <a:gd name="T57" fmla="*/ 230 h 237"/>
              <a:gd name="T58" fmla="*/ 124 w 248"/>
              <a:gd name="T59" fmla="*/ 237 h 237"/>
              <a:gd name="T60" fmla="*/ 108 w 248"/>
              <a:gd name="T61" fmla="*/ 206 h 237"/>
              <a:gd name="T62" fmla="*/ 97 w 248"/>
              <a:gd name="T63" fmla="*/ 194 h 237"/>
              <a:gd name="T64" fmla="*/ 106 w 248"/>
              <a:gd name="T65" fmla="*/ 179 h 237"/>
              <a:gd name="T66" fmla="*/ 97 w 248"/>
              <a:gd name="T67" fmla="*/ 159 h 237"/>
              <a:gd name="T68" fmla="*/ 103 w 248"/>
              <a:gd name="T69" fmla="*/ 137 h 237"/>
              <a:gd name="T70" fmla="*/ 101 w 248"/>
              <a:gd name="T71" fmla="*/ 122 h 237"/>
              <a:gd name="T72" fmla="*/ 77 w 248"/>
              <a:gd name="T73" fmla="*/ 123 h 237"/>
              <a:gd name="T74" fmla="*/ 57 w 248"/>
              <a:gd name="T75" fmla="*/ 108 h 237"/>
              <a:gd name="T76" fmla="*/ 23 w 248"/>
              <a:gd name="T77" fmla="*/ 107 h 237"/>
              <a:gd name="T78" fmla="*/ 14 w 248"/>
              <a:gd name="T79" fmla="*/ 98 h 237"/>
              <a:gd name="T80" fmla="*/ 16 w 248"/>
              <a:gd name="T81" fmla="*/ 86 h 237"/>
              <a:gd name="T82" fmla="*/ 11 w 248"/>
              <a:gd name="T83" fmla="*/ 73 h 237"/>
              <a:gd name="T84" fmla="*/ 0 w 248"/>
              <a:gd name="T85" fmla="*/ 62 h 237"/>
              <a:gd name="T86" fmla="*/ 9 w 248"/>
              <a:gd name="T87" fmla="*/ 35 h 237"/>
              <a:gd name="T88" fmla="*/ 22 w 248"/>
              <a:gd name="T89" fmla="*/ 22 h 237"/>
              <a:gd name="T90" fmla="*/ 40 w 248"/>
              <a:gd name="T91" fmla="*/ 8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8" h="237">
                <a:moveTo>
                  <a:pt x="40" y="8"/>
                </a:moveTo>
                <a:lnTo>
                  <a:pt x="39" y="13"/>
                </a:lnTo>
                <a:lnTo>
                  <a:pt x="28" y="15"/>
                </a:lnTo>
                <a:lnTo>
                  <a:pt x="33" y="24"/>
                </a:lnTo>
                <a:lnTo>
                  <a:pt x="32" y="35"/>
                </a:lnTo>
                <a:lnTo>
                  <a:pt x="23" y="47"/>
                </a:lnTo>
                <a:lnTo>
                  <a:pt x="29" y="64"/>
                </a:lnTo>
                <a:lnTo>
                  <a:pt x="38" y="62"/>
                </a:lnTo>
                <a:lnTo>
                  <a:pt x="42" y="48"/>
                </a:lnTo>
                <a:lnTo>
                  <a:pt x="37" y="40"/>
                </a:lnTo>
                <a:lnTo>
                  <a:pt x="37" y="24"/>
                </a:lnTo>
                <a:lnTo>
                  <a:pt x="61" y="16"/>
                </a:lnTo>
                <a:lnTo>
                  <a:pt x="59" y="6"/>
                </a:lnTo>
                <a:lnTo>
                  <a:pt x="65" y="0"/>
                </a:lnTo>
                <a:lnTo>
                  <a:pt x="71" y="14"/>
                </a:lnTo>
                <a:lnTo>
                  <a:pt x="84" y="15"/>
                </a:lnTo>
                <a:lnTo>
                  <a:pt x="95" y="26"/>
                </a:lnTo>
                <a:lnTo>
                  <a:pt x="95" y="33"/>
                </a:lnTo>
                <a:lnTo>
                  <a:pt x="112" y="33"/>
                </a:lnTo>
                <a:lnTo>
                  <a:pt x="131" y="31"/>
                </a:lnTo>
                <a:lnTo>
                  <a:pt x="141" y="41"/>
                </a:lnTo>
                <a:lnTo>
                  <a:pt x="155" y="43"/>
                </a:lnTo>
                <a:lnTo>
                  <a:pt x="166" y="37"/>
                </a:lnTo>
                <a:lnTo>
                  <a:pt x="166" y="31"/>
                </a:lnTo>
                <a:lnTo>
                  <a:pt x="189" y="30"/>
                </a:lnTo>
                <a:lnTo>
                  <a:pt x="211" y="30"/>
                </a:lnTo>
                <a:lnTo>
                  <a:pt x="195" y="36"/>
                </a:lnTo>
                <a:lnTo>
                  <a:pt x="201" y="46"/>
                </a:lnTo>
                <a:lnTo>
                  <a:pt x="215" y="47"/>
                </a:lnTo>
                <a:lnTo>
                  <a:pt x="229" y="58"/>
                </a:lnTo>
                <a:lnTo>
                  <a:pt x="231" y="74"/>
                </a:lnTo>
                <a:lnTo>
                  <a:pt x="241" y="74"/>
                </a:lnTo>
                <a:lnTo>
                  <a:pt x="248" y="79"/>
                </a:lnTo>
                <a:lnTo>
                  <a:pt x="233" y="91"/>
                </a:lnTo>
                <a:lnTo>
                  <a:pt x="231" y="98"/>
                </a:lnTo>
                <a:lnTo>
                  <a:pt x="237" y="106"/>
                </a:lnTo>
                <a:lnTo>
                  <a:pt x="232" y="110"/>
                </a:lnTo>
                <a:lnTo>
                  <a:pt x="221" y="113"/>
                </a:lnTo>
                <a:lnTo>
                  <a:pt x="221" y="123"/>
                </a:lnTo>
                <a:lnTo>
                  <a:pt x="216" y="129"/>
                </a:lnTo>
                <a:lnTo>
                  <a:pt x="228" y="144"/>
                </a:lnTo>
                <a:lnTo>
                  <a:pt x="230" y="150"/>
                </a:lnTo>
                <a:lnTo>
                  <a:pt x="223" y="158"/>
                </a:lnTo>
                <a:lnTo>
                  <a:pt x="202" y="166"/>
                </a:lnTo>
                <a:lnTo>
                  <a:pt x="189" y="169"/>
                </a:lnTo>
                <a:lnTo>
                  <a:pt x="184" y="174"/>
                </a:lnTo>
                <a:lnTo>
                  <a:pt x="169" y="169"/>
                </a:lnTo>
                <a:lnTo>
                  <a:pt x="156" y="166"/>
                </a:lnTo>
                <a:lnTo>
                  <a:pt x="152" y="168"/>
                </a:lnTo>
                <a:lnTo>
                  <a:pt x="160" y="173"/>
                </a:lnTo>
                <a:lnTo>
                  <a:pt x="159" y="187"/>
                </a:lnTo>
                <a:lnTo>
                  <a:pt x="162" y="201"/>
                </a:lnTo>
                <a:lnTo>
                  <a:pt x="177" y="202"/>
                </a:lnTo>
                <a:lnTo>
                  <a:pt x="178" y="207"/>
                </a:lnTo>
                <a:lnTo>
                  <a:pt x="165" y="213"/>
                </a:lnTo>
                <a:lnTo>
                  <a:pt x="163" y="221"/>
                </a:lnTo>
                <a:lnTo>
                  <a:pt x="155" y="225"/>
                </a:lnTo>
                <a:lnTo>
                  <a:pt x="142" y="230"/>
                </a:lnTo>
                <a:lnTo>
                  <a:pt x="138" y="236"/>
                </a:lnTo>
                <a:lnTo>
                  <a:pt x="124" y="237"/>
                </a:lnTo>
                <a:lnTo>
                  <a:pt x="114" y="226"/>
                </a:lnTo>
                <a:lnTo>
                  <a:pt x="108" y="206"/>
                </a:lnTo>
                <a:lnTo>
                  <a:pt x="103" y="198"/>
                </a:lnTo>
                <a:lnTo>
                  <a:pt x="97" y="194"/>
                </a:lnTo>
                <a:lnTo>
                  <a:pt x="106" y="183"/>
                </a:lnTo>
                <a:lnTo>
                  <a:pt x="106" y="179"/>
                </a:lnTo>
                <a:lnTo>
                  <a:pt x="101" y="173"/>
                </a:lnTo>
                <a:lnTo>
                  <a:pt x="97" y="159"/>
                </a:lnTo>
                <a:lnTo>
                  <a:pt x="99" y="144"/>
                </a:lnTo>
                <a:lnTo>
                  <a:pt x="103" y="137"/>
                </a:lnTo>
                <a:lnTo>
                  <a:pt x="107" y="126"/>
                </a:lnTo>
                <a:lnTo>
                  <a:pt x="101" y="122"/>
                </a:lnTo>
                <a:lnTo>
                  <a:pt x="90" y="125"/>
                </a:lnTo>
                <a:lnTo>
                  <a:pt x="77" y="123"/>
                </a:lnTo>
                <a:lnTo>
                  <a:pt x="69" y="126"/>
                </a:lnTo>
                <a:lnTo>
                  <a:pt x="57" y="108"/>
                </a:lnTo>
                <a:lnTo>
                  <a:pt x="47" y="105"/>
                </a:lnTo>
                <a:lnTo>
                  <a:pt x="23" y="107"/>
                </a:lnTo>
                <a:lnTo>
                  <a:pt x="19" y="100"/>
                </a:lnTo>
                <a:lnTo>
                  <a:pt x="14" y="98"/>
                </a:lnTo>
                <a:lnTo>
                  <a:pt x="14" y="94"/>
                </a:lnTo>
                <a:lnTo>
                  <a:pt x="16" y="86"/>
                </a:lnTo>
                <a:lnTo>
                  <a:pt x="15" y="78"/>
                </a:lnTo>
                <a:lnTo>
                  <a:pt x="11" y="73"/>
                </a:lnTo>
                <a:lnTo>
                  <a:pt x="9" y="64"/>
                </a:lnTo>
                <a:lnTo>
                  <a:pt x="0" y="62"/>
                </a:lnTo>
                <a:lnTo>
                  <a:pt x="6" y="50"/>
                </a:lnTo>
                <a:lnTo>
                  <a:pt x="9" y="35"/>
                </a:lnTo>
                <a:lnTo>
                  <a:pt x="15" y="28"/>
                </a:lnTo>
                <a:lnTo>
                  <a:pt x="22" y="22"/>
                </a:lnTo>
                <a:lnTo>
                  <a:pt x="28" y="11"/>
                </a:lnTo>
                <a:lnTo>
                  <a:pt x="40" y="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26" name="Freeform 213">
            <a:extLst>
              <a:ext uri="{FF2B5EF4-FFF2-40B4-BE49-F238E27FC236}">
                <a16:creationId xmlns:a16="http://schemas.microsoft.com/office/drawing/2014/main" id="{F18362C8-939A-4223-828C-0D9FA8EDF293}"/>
              </a:ext>
            </a:extLst>
          </p:cNvPr>
          <p:cNvSpPr>
            <a:spLocks/>
          </p:cNvSpPr>
          <p:nvPr/>
        </p:nvSpPr>
        <p:spPr bwMode="auto">
          <a:xfrm>
            <a:off x="8620126" y="3646488"/>
            <a:ext cx="252413" cy="487363"/>
          </a:xfrm>
          <a:custGeom>
            <a:avLst/>
            <a:gdLst>
              <a:gd name="T0" fmla="*/ 109 w 159"/>
              <a:gd name="T1" fmla="*/ 38 h 307"/>
              <a:gd name="T2" fmla="*/ 88 w 159"/>
              <a:gd name="T3" fmla="*/ 55 h 307"/>
              <a:gd name="T4" fmla="*/ 77 w 159"/>
              <a:gd name="T5" fmla="*/ 75 h 307"/>
              <a:gd name="T6" fmla="*/ 75 w 159"/>
              <a:gd name="T7" fmla="*/ 90 h 307"/>
              <a:gd name="T8" fmla="*/ 92 w 159"/>
              <a:gd name="T9" fmla="*/ 111 h 307"/>
              <a:gd name="T10" fmla="*/ 113 w 159"/>
              <a:gd name="T11" fmla="*/ 139 h 307"/>
              <a:gd name="T12" fmla="*/ 131 w 159"/>
              <a:gd name="T13" fmla="*/ 151 h 307"/>
              <a:gd name="T14" fmla="*/ 145 w 159"/>
              <a:gd name="T15" fmla="*/ 168 h 307"/>
              <a:gd name="T16" fmla="*/ 158 w 159"/>
              <a:gd name="T17" fmla="*/ 206 h 307"/>
              <a:gd name="T18" fmla="*/ 159 w 159"/>
              <a:gd name="T19" fmla="*/ 243 h 307"/>
              <a:gd name="T20" fmla="*/ 145 w 159"/>
              <a:gd name="T21" fmla="*/ 257 h 307"/>
              <a:gd name="T22" fmla="*/ 125 w 159"/>
              <a:gd name="T23" fmla="*/ 270 h 307"/>
              <a:gd name="T24" fmla="*/ 112 w 159"/>
              <a:gd name="T25" fmla="*/ 287 h 307"/>
              <a:gd name="T26" fmla="*/ 90 w 159"/>
              <a:gd name="T27" fmla="*/ 307 h 307"/>
              <a:gd name="T28" fmla="*/ 83 w 159"/>
              <a:gd name="T29" fmla="*/ 294 h 307"/>
              <a:gd name="T30" fmla="*/ 87 w 159"/>
              <a:gd name="T31" fmla="*/ 279 h 307"/>
              <a:gd name="T32" fmla="*/ 72 w 159"/>
              <a:gd name="T33" fmla="*/ 268 h 307"/>
              <a:gd name="T34" fmla="*/ 88 w 159"/>
              <a:gd name="T35" fmla="*/ 259 h 307"/>
              <a:gd name="T36" fmla="*/ 107 w 159"/>
              <a:gd name="T37" fmla="*/ 258 h 307"/>
              <a:gd name="T38" fmla="*/ 98 w 159"/>
              <a:gd name="T39" fmla="*/ 245 h 307"/>
              <a:gd name="T40" fmla="*/ 127 w 159"/>
              <a:gd name="T41" fmla="*/ 229 h 307"/>
              <a:gd name="T42" fmla="*/ 126 w 159"/>
              <a:gd name="T43" fmla="*/ 204 h 307"/>
              <a:gd name="T44" fmla="*/ 120 w 159"/>
              <a:gd name="T45" fmla="*/ 190 h 307"/>
              <a:gd name="T46" fmla="*/ 121 w 159"/>
              <a:gd name="T47" fmla="*/ 170 h 307"/>
              <a:gd name="T48" fmla="*/ 115 w 159"/>
              <a:gd name="T49" fmla="*/ 155 h 307"/>
              <a:gd name="T50" fmla="*/ 99 w 159"/>
              <a:gd name="T51" fmla="*/ 141 h 307"/>
              <a:gd name="T52" fmla="*/ 85 w 159"/>
              <a:gd name="T53" fmla="*/ 122 h 307"/>
              <a:gd name="T54" fmla="*/ 66 w 159"/>
              <a:gd name="T55" fmla="*/ 98 h 307"/>
              <a:gd name="T56" fmla="*/ 42 w 159"/>
              <a:gd name="T57" fmla="*/ 85 h 307"/>
              <a:gd name="T58" fmla="*/ 46 w 159"/>
              <a:gd name="T59" fmla="*/ 78 h 307"/>
              <a:gd name="T60" fmla="*/ 57 w 159"/>
              <a:gd name="T61" fmla="*/ 72 h 307"/>
              <a:gd name="T62" fmla="*/ 47 w 159"/>
              <a:gd name="T63" fmla="*/ 54 h 307"/>
              <a:gd name="T64" fmla="*/ 25 w 159"/>
              <a:gd name="T65" fmla="*/ 54 h 307"/>
              <a:gd name="T66" fmla="*/ 13 w 159"/>
              <a:gd name="T67" fmla="*/ 35 h 307"/>
              <a:gd name="T68" fmla="*/ 0 w 159"/>
              <a:gd name="T69" fmla="*/ 19 h 307"/>
              <a:gd name="T70" fmla="*/ 8 w 159"/>
              <a:gd name="T71" fmla="*/ 14 h 307"/>
              <a:gd name="T72" fmla="*/ 23 w 159"/>
              <a:gd name="T73" fmla="*/ 14 h 307"/>
              <a:gd name="T74" fmla="*/ 39 w 159"/>
              <a:gd name="T75" fmla="*/ 11 h 307"/>
              <a:gd name="T76" fmla="*/ 53 w 159"/>
              <a:gd name="T77" fmla="*/ 0 h 307"/>
              <a:gd name="T78" fmla="*/ 63 w 159"/>
              <a:gd name="T79" fmla="*/ 8 h 307"/>
              <a:gd name="T80" fmla="*/ 80 w 159"/>
              <a:gd name="T81" fmla="*/ 12 h 307"/>
              <a:gd name="T82" fmla="*/ 79 w 159"/>
              <a:gd name="T83" fmla="*/ 24 h 307"/>
              <a:gd name="T84" fmla="*/ 90 w 159"/>
              <a:gd name="T85" fmla="*/ 32 h 307"/>
              <a:gd name="T86" fmla="*/ 109 w 159"/>
              <a:gd name="T87" fmla="*/ 38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9" h="307">
                <a:moveTo>
                  <a:pt x="109" y="38"/>
                </a:moveTo>
                <a:lnTo>
                  <a:pt x="88" y="55"/>
                </a:lnTo>
                <a:lnTo>
                  <a:pt x="77" y="75"/>
                </a:lnTo>
                <a:lnTo>
                  <a:pt x="75" y="90"/>
                </a:lnTo>
                <a:lnTo>
                  <a:pt x="92" y="111"/>
                </a:lnTo>
                <a:lnTo>
                  <a:pt x="113" y="139"/>
                </a:lnTo>
                <a:lnTo>
                  <a:pt x="131" y="151"/>
                </a:lnTo>
                <a:lnTo>
                  <a:pt x="145" y="168"/>
                </a:lnTo>
                <a:lnTo>
                  <a:pt x="158" y="206"/>
                </a:lnTo>
                <a:lnTo>
                  <a:pt x="159" y="243"/>
                </a:lnTo>
                <a:lnTo>
                  <a:pt x="145" y="257"/>
                </a:lnTo>
                <a:lnTo>
                  <a:pt x="125" y="270"/>
                </a:lnTo>
                <a:lnTo>
                  <a:pt x="112" y="287"/>
                </a:lnTo>
                <a:lnTo>
                  <a:pt x="90" y="307"/>
                </a:lnTo>
                <a:lnTo>
                  <a:pt x="83" y="294"/>
                </a:lnTo>
                <a:lnTo>
                  <a:pt x="87" y="279"/>
                </a:lnTo>
                <a:lnTo>
                  <a:pt x="72" y="268"/>
                </a:lnTo>
                <a:lnTo>
                  <a:pt x="88" y="259"/>
                </a:lnTo>
                <a:lnTo>
                  <a:pt x="107" y="258"/>
                </a:lnTo>
                <a:lnTo>
                  <a:pt x="98" y="245"/>
                </a:lnTo>
                <a:lnTo>
                  <a:pt x="127" y="229"/>
                </a:lnTo>
                <a:lnTo>
                  <a:pt x="126" y="204"/>
                </a:lnTo>
                <a:lnTo>
                  <a:pt x="120" y="190"/>
                </a:lnTo>
                <a:lnTo>
                  <a:pt x="121" y="170"/>
                </a:lnTo>
                <a:lnTo>
                  <a:pt x="115" y="155"/>
                </a:lnTo>
                <a:lnTo>
                  <a:pt x="99" y="141"/>
                </a:lnTo>
                <a:lnTo>
                  <a:pt x="85" y="122"/>
                </a:lnTo>
                <a:lnTo>
                  <a:pt x="66" y="98"/>
                </a:lnTo>
                <a:lnTo>
                  <a:pt x="42" y="85"/>
                </a:lnTo>
                <a:lnTo>
                  <a:pt x="46" y="78"/>
                </a:lnTo>
                <a:lnTo>
                  <a:pt x="57" y="72"/>
                </a:lnTo>
                <a:lnTo>
                  <a:pt x="47" y="54"/>
                </a:lnTo>
                <a:lnTo>
                  <a:pt x="25" y="54"/>
                </a:lnTo>
                <a:lnTo>
                  <a:pt x="13" y="35"/>
                </a:lnTo>
                <a:lnTo>
                  <a:pt x="0" y="19"/>
                </a:lnTo>
                <a:lnTo>
                  <a:pt x="8" y="14"/>
                </a:lnTo>
                <a:lnTo>
                  <a:pt x="23" y="14"/>
                </a:lnTo>
                <a:lnTo>
                  <a:pt x="39" y="11"/>
                </a:lnTo>
                <a:lnTo>
                  <a:pt x="53" y="0"/>
                </a:lnTo>
                <a:lnTo>
                  <a:pt x="63" y="8"/>
                </a:lnTo>
                <a:lnTo>
                  <a:pt x="80" y="12"/>
                </a:lnTo>
                <a:lnTo>
                  <a:pt x="79" y="24"/>
                </a:lnTo>
                <a:lnTo>
                  <a:pt x="90" y="32"/>
                </a:lnTo>
                <a:lnTo>
                  <a:pt x="109" y="38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28" name="Freeform 214">
            <a:extLst>
              <a:ext uri="{FF2B5EF4-FFF2-40B4-BE49-F238E27FC236}">
                <a16:creationId xmlns:a16="http://schemas.microsoft.com/office/drawing/2014/main" id="{07B4B77C-DE27-4914-93F4-AF48AAD5723B}"/>
              </a:ext>
            </a:extLst>
          </p:cNvPr>
          <p:cNvSpPr>
            <a:spLocks/>
          </p:cNvSpPr>
          <p:nvPr/>
        </p:nvSpPr>
        <p:spPr bwMode="auto">
          <a:xfrm>
            <a:off x="10528301" y="4941889"/>
            <a:ext cx="15875" cy="22225"/>
          </a:xfrm>
          <a:custGeom>
            <a:avLst/>
            <a:gdLst>
              <a:gd name="T0" fmla="*/ 10 w 10"/>
              <a:gd name="T1" fmla="*/ 12 h 14"/>
              <a:gd name="T2" fmla="*/ 3 w 10"/>
              <a:gd name="T3" fmla="*/ 14 h 14"/>
              <a:gd name="T4" fmla="*/ 0 w 10"/>
              <a:gd name="T5" fmla="*/ 5 h 14"/>
              <a:gd name="T6" fmla="*/ 1 w 10"/>
              <a:gd name="T7" fmla="*/ 0 h 14"/>
              <a:gd name="T8" fmla="*/ 10 w 10"/>
              <a:gd name="T9" fmla="*/ 1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4">
                <a:moveTo>
                  <a:pt x="10" y="12"/>
                </a:moveTo>
                <a:lnTo>
                  <a:pt x="3" y="14"/>
                </a:lnTo>
                <a:lnTo>
                  <a:pt x="0" y="5"/>
                </a:lnTo>
                <a:lnTo>
                  <a:pt x="1" y="0"/>
                </a:lnTo>
                <a:lnTo>
                  <a:pt x="10" y="1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30" name="Freeform 215">
            <a:extLst>
              <a:ext uri="{FF2B5EF4-FFF2-40B4-BE49-F238E27FC236}">
                <a16:creationId xmlns:a16="http://schemas.microsoft.com/office/drawing/2014/main" id="{CC98FD49-DF01-4A30-88E4-6836F6F32016}"/>
              </a:ext>
            </a:extLst>
          </p:cNvPr>
          <p:cNvSpPr>
            <a:spLocks/>
          </p:cNvSpPr>
          <p:nvPr/>
        </p:nvSpPr>
        <p:spPr bwMode="auto">
          <a:xfrm>
            <a:off x="10517189" y="4899026"/>
            <a:ext cx="15875" cy="36513"/>
          </a:xfrm>
          <a:custGeom>
            <a:avLst/>
            <a:gdLst>
              <a:gd name="T0" fmla="*/ 10 w 10"/>
              <a:gd name="T1" fmla="*/ 7 h 23"/>
              <a:gd name="T2" fmla="*/ 10 w 10"/>
              <a:gd name="T3" fmla="*/ 23 h 23"/>
              <a:gd name="T4" fmla="*/ 6 w 10"/>
              <a:gd name="T5" fmla="*/ 21 h 23"/>
              <a:gd name="T6" fmla="*/ 1 w 10"/>
              <a:gd name="T7" fmla="*/ 22 h 23"/>
              <a:gd name="T8" fmla="*/ 0 w 10"/>
              <a:gd name="T9" fmla="*/ 16 h 23"/>
              <a:gd name="T10" fmla="*/ 3 w 10"/>
              <a:gd name="T11" fmla="*/ 0 h 23"/>
              <a:gd name="T12" fmla="*/ 10 w 10"/>
              <a:gd name="T13" fmla="*/ 7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" h="23">
                <a:moveTo>
                  <a:pt x="10" y="7"/>
                </a:moveTo>
                <a:lnTo>
                  <a:pt x="10" y="23"/>
                </a:lnTo>
                <a:lnTo>
                  <a:pt x="6" y="21"/>
                </a:lnTo>
                <a:lnTo>
                  <a:pt x="1" y="22"/>
                </a:lnTo>
                <a:lnTo>
                  <a:pt x="0" y="16"/>
                </a:lnTo>
                <a:lnTo>
                  <a:pt x="3" y="0"/>
                </a:lnTo>
                <a:lnTo>
                  <a:pt x="10" y="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32" name="Freeform 216">
            <a:extLst>
              <a:ext uri="{FF2B5EF4-FFF2-40B4-BE49-F238E27FC236}">
                <a16:creationId xmlns:a16="http://schemas.microsoft.com/office/drawing/2014/main" id="{B6700030-B2A5-4414-B75F-30B7EB1933A6}"/>
              </a:ext>
            </a:extLst>
          </p:cNvPr>
          <p:cNvSpPr>
            <a:spLocks/>
          </p:cNvSpPr>
          <p:nvPr/>
        </p:nvSpPr>
        <p:spPr bwMode="auto">
          <a:xfrm>
            <a:off x="6935788" y="3790950"/>
            <a:ext cx="300038" cy="211138"/>
          </a:xfrm>
          <a:custGeom>
            <a:avLst/>
            <a:gdLst>
              <a:gd name="T0" fmla="*/ 189 w 189"/>
              <a:gd name="T1" fmla="*/ 49 h 133"/>
              <a:gd name="T2" fmla="*/ 177 w 189"/>
              <a:gd name="T3" fmla="*/ 54 h 133"/>
              <a:gd name="T4" fmla="*/ 174 w 189"/>
              <a:gd name="T5" fmla="*/ 63 h 133"/>
              <a:gd name="T6" fmla="*/ 174 w 189"/>
              <a:gd name="T7" fmla="*/ 70 h 133"/>
              <a:gd name="T8" fmla="*/ 156 w 189"/>
              <a:gd name="T9" fmla="*/ 79 h 133"/>
              <a:gd name="T10" fmla="*/ 128 w 189"/>
              <a:gd name="T11" fmla="*/ 89 h 133"/>
              <a:gd name="T12" fmla="*/ 112 w 189"/>
              <a:gd name="T13" fmla="*/ 103 h 133"/>
              <a:gd name="T14" fmla="*/ 104 w 189"/>
              <a:gd name="T15" fmla="*/ 105 h 133"/>
              <a:gd name="T16" fmla="*/ 99 w 189"/>
              <a:gd name="T17" fmla="*/ 103 h 133"/>
              <a:gd name="T18" fmla="*/ 89 w 189"/>
              <a:gd name="T19" fmla="*/ 112 h 133"/>
              <a:gd name="T20" fmla="*/ 77 w 189"/>
              <a:gd name="T21" fmla="*/ 116 h 133"/>
              <a:gd name="T22" fmla="*/ 62 w 189"/>
              <a:gd name="T23" fmla="*/ 117 h 133"/>
              <a:gd name="T24" fmla="*/ 57 w 189"/>
              <a:gd name="T25" fmla="*/ 118 h 133"/>
              <a:gd name="T26" fmla="*/ 53 w 189"/>
              <a:gd name="T27" fmla="*/ 124 h 133"/>
              <a:gd name="T28" fmla="*/ 49 w 189"/>
              <a:gd name="T29" fmla="*/ 125 h 133"/>
              <a:gd name="T30" fmla="*/ 46 w 189"/>
              <a:gd name="T31" fmla="*/ 131 h 133"/>
              <a:gd name="T32" fmla="*/ 37 w 189"/>
              <a:gd name="T33" fmla="*/ 130 h 133"/>
              <a:gd name="T34" fmla="*/ 32 w 189"/>
              <a:gd name="T35" fmla="*/ 133 h 133"/>
              <a:gd name="T36" fmla="*/ 19 w 189"/>
              <a:gd name="T37" fmla="*/ 132 h 133"/>
              <a:gd name="T38" fmla="*/ 14 w 189"/>
              <a:gd name="T39" fmla="*/ 120 h 133"/>
              <a:gd name="T40" fmla="*/ 14 w 189"/>
              <a:gd name="T41" fmla="*/ 108 h 133"/>
              <a:gd name="T42" fmla="*/ 10 w 189"/>
              <a:gd name="T43" fmla="*/ 102 h 133"/>
              <a:gd name="T44" fmla="*/ 6 w 189"/>
              <a:gd name="T45" fmla="*/ 87 h 133"/>
              <a:gd name="T46" fmla="*/ 0 w 189"/>
              <a:gd name="T47" fmla="*/ 78 h 133"/>
              <a:gd name="T48" fmla="*/ 4 w 189"/>
              <a:gd name="T49" fmla="*/ 77 h 133"/>
              <a:gd name="T50" fmla="*/ 2 w 189"/>
              <a:gd name="T51" fmla="*/ 68 h 133"/>
              <a:gd name="T52" fmla="*/ 4 w 189"/>
              <a:gd name="T53" fmla="*/ 64 h 133"/>
              <a:gd name="T54" fmla="*/ 2 w 189"/>
              <a:gd name="T55" fmla="*/ 55 h 133"/>
              <a:gd name="T56" fmla="*/ 10 w 189"/>
              <a:gd name="T57" fmla="*/ 48 h 133"/>
              <a:gd name="T58" fmla="*/ 8 w 189"/>
              <a:gd name="T59" fmla="*/ 39 h 133"/>
              <a:gd name="T60" fmla="*/ 12 w 189"/>
              <a:gd name="T61" fmla="*/ 29 h 133"/>
              <a:gd name="T62" fmla="*/ 20 w 189"/>
              <a:gd name="T63" fmla="*/ 35 h 133"/>
              <a:gd name="T64" fmla="*/ 24 w 189"/>
              <a:gd name="T65" fmla="*/ 33 h 133"/>
              <a:gd name="T66" fmla="*/ 45 w 189"/>
              <a:gd name="T67" fmla="*/ 32 h 133"/>
              <a:gd name="T68" fmla="*/ 49 w 189"/>
              <a:gd name="T69" fmla="*/ 34 h 133"/>
              <a:gd name="T70" fmla="*/ 66 w 189"/>
              <a:gd name="T71" fmla="*/ 36 h 133"/>
              <a:gd name="T72" fmla="*/ 73 w 189"/>
              <a:gd name="T73" fmla="*/ 35 h 133"/>
              <a:gd name="T74" fmla="*/ 78 w 189"/>
              <a:gd name="T75" fmla="*/ 42 h 133"/>
              <a:gd name="T76" fmla="*/ 86 w 189"/>
              <a:gd name="T77" fmla="*/ 39 h 133"/>
              <a:gd name="T78" fmla="*/ 98 w 189"/>
              <a:gd name="T79" fmla="*/ 17 h 133"/>
              <a:gd name="T80" fmla="*/ 114 w 189"/>
              <a:gd name="T81" fmla="*/ 8 h 133"/>
              <a:gd name="T82" fmla="*/ 166 w 189"/>
              <a:gd name="T83" fmla="*/ 0 h 133"/>
              <a:gd name="T84" fmla="*/ 182 w 189"/>
              <a:gd name="T85" fmla="*/ 34 h 133"/>
              <a:gd name="T86" fmla="*/ 189 w 189"/>
              <a:gd name="T87" fmla="*/ 49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89" h="133">
                <a:moveTo>
                  <a:pt x="189" y="49"/>
                </a:moveTo>
                <a:lnTo>
                  <a:pt x="177" y="54"/>
                </a:lnTo>
                <a:lnTo>
                  <a:pt x="174" y="63"/>
                </a:lnTo>
                <a:lnTo>
                  <a:pt x="174" y="70"/>
                </a:lnTo>
                <a:lnTo>
                  <a:pt x="156" y="79"/>
                </a:lnTo>
                <a:lnTo>
                  <a:pt x="128" y="89"/>
                </a:lnTo>
                <a:lnTo>
                  <a:pt x="112" y="103"/>
                </a:lnTo>
                <a:lnTo>
                  <a:pt x="104" y="105"/>
                </a:lnTo>
                <a:lnTo>
                  <a:pt x="99" y="103"/>
                </a:lnTo>
                <a:lnTo>
                  <a:pt x="89" y="112"/>
                </a:lnTo>
                <a:lnTo>
                  <a:pt x="77" y="116"/>
                </a:lnTo>
                <a:lnTo>
                  <a:pt x="62" y="117"/>
                </a:lnTo>
                <a:lnTo>
                  <a:pt x="57" y="118"/>
                </a:lnTo>
                <a:lnTo>
                  <a:pt x="53" y="124"/>
                </a:lnTo>
                <a:lnTo>
                  <a:pt x="49" y="125"/>
                </a:lnTo>
                <a:lnTo>
                  <a:pt x="46" y="131"/>
                </a:lnTo>
                <a:lnTo>
                  <a:pt x="37" y="130"/>
                </a:lnTo>
                <a:lnTo>
                  <a:pt x="32" y="133"/>
                </a:lnTo>
                <a:lnTo>
                  <a:pt x="19" y="132"/>
                </a:lnTo>
                <a:lnTo>
                  <a:pt x="14" y="120"/>
                </a:lnTo>
                <a:lnTo>
                  <a:pt x="14" y="108"/>
                </a:lnTo>
                <a:lnTo>
                  <a:pt x="10" y="102"/>
                </a:lnTo>
                <a:lnTo>
                  <a:pt x="6" y="87"/>
                </a:lnTo>
                <a:lnTo>
                  <a:pt x="0" y="78"/>
                </a:lnTo>
                <a:lnTo>
                  <a:pt x="4" y="77"/>
                </a:lnTo>
                <a:lnTo>
                  <a:pt x="2" y="68"/>
                </a:lnTo>
                <a:lnTo>
                  <a:pt x="4" y="64"/>
                </a:lnTo>
                <a:lnTo>
                  <a:pt x="2" y="55"/>
                </a:lnTo>
                <a:lnTo>
                  <a:pt x="10" y="48"/>
                </a:lnTo>
                <a:lnTo>
                  <a:pt x="8" y="39"/>
                </a:lnTo>
                <a:lnTo>
                  <a:pt x="12" y="29"/>
                </a:lnTo>
                <a:lnTo>
                  <a:pt x="20" y="35"/>
                </a:lnTo>
                <a:lnTo>
                  <a:pt x="24" y="33"/>
                </a:lnTo>
                <a:lnTo>
                  <a:pt x="45" y="32"/>
                </a:lnTo>
                <a:lnTo>
                  <a:pt x="49" y="34"/>
                </a:lnTo>
                <a:lnTo>
                  <a:pt x="66" y="36"/>
                </a:lnTo>
                <a:lnTo>
                  <a:pt x="73" y="35"/>
                </a:lnTo>
                <a:lnTo>
                  <a:pt x="78" y="42"/>
                </a:lnTo>
                <a:lnTo>
                  <a:pt x="86" y="39"/>
                </a:lnTo>
                <a:lnTo>
                  <a:pt x="98" y="17"/>
                </a:lnTo>
                <a:lnTo>
                  <a:pt x="114" y="8"/>
                </a:lnTo>
                <a:lnTo>
                  <a:pt x="166" y="0"/>
                </a:lnTo>
                <a:lnTo>
                  <a:pt x="182" y="34"/>
                </a:lnTo>
                <a:lnTo>
                  <a:pt x="189" y="49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34" name="Freeform 217">
            <a:extLst>
              <a:ext uri="{FF2B5EF4-FFF2-40B4-BE49-F238E27FC236}">
                <a16:creationId xmlns:a16="http://schemas.microsoft.com/office/drawing/2014/main" id="{1551C8A1-744D-4C6E-BDFF-F9ABDA915F11}"/>
              </a:ext>
            </a:extLst>
          </p:cNvPr>
          <p:cNvSpPr>
            <a:spLocks/>
          </p:cNvSpPr>
          <p:nvPr/>
        </p:nvSpPr>
        <p:spPr bwMode="auto">
          <a:xfrm>
            <a:off x="6164264" y="5145088"/>
            <a:ext cx="468313" cy="419100"/>
          </a:xfrm>
          <a:custGeom>
            <a:avLst/>
            <a:gdLst>
              <a:gd name="T0" fmla="*/ 264 w 295"/>
              <a:gd name="T1" fmla="*/ 152 h 264"/>
              <a:gd name="T2" fmla="*/ 250 w 295"/>
              <a:gd name="T3" fmla="*/ 173 h 264"/>
              <a:gd name="T4" fmla="*/ 217 w 295"/>
              <a:gd name="T5" fmla="*/ 210 h 264"/>
              <a:gd name="T6" fmla="*/ 190 w 295"/>
              <a:gd name="T7" fmla="*/ 232 h 264"/>
              <a:gd name="T8" fmla="*/ 162 w 295"/>
              <a:gd name="T9" fmla="*/ 241 h 264"/>
              <a:gd name="T10" fmla="*/ 149 w 295"/>
              <a:gd name="T11" fmla="*/ 243 h 264"/>
              <a:gd name="T12" fmla="*/ 121 w 295"/>
              <a:gd name="T13" fmla="*/ 243 h 264"/>
              <a:gd name="T14" fmla="*/ 104 w 295"/>
              <a:gd name="T15" fmla="*/ 245 h 264"/>
              <a:gd name="T16" fmla="*/ 70 w 295"/>
              <a:gd name="T17" fmla="*/ 256 h 264"/>
              <a:gd name="T18" fmla="*/ 51 w 295"/>
              <a:gd name="T19" fmla="*/ 264 h 264"/>
              <a:gd name="T20" fmla="*/ 38 w 295"/>
              <a:gd name="T21" fmla="*/ 257 h 264"/>
              <a:gd name="T22" fmla="*/ 30 w 295"/>
              <a:gd name="T23" fmla="*/ 250 h 264"/>
              <a:gd name="T24" fmla="*/ 29 w 295"/>
              <a:gd name="T25" fmla="*/ 232 h 264"/>
              <a:gd name="T26" fmla="*/ 30 w 295"/>
              <a:gd name="T27" fmla="*/ 215 h 264"/>
              <a:gd name="T28" fmla="*/ 20 w 295"/>
              <a:gd name="T29" fmla="*/ 180 h 264"/>
              <a:gd name="T30" fmla="*/ 12 w 295"/>
              <a:gd name="T31" fmla="*/ 162 h 264"/>
              <a:gd name="T32" fmla="*/ 9 w 295"/>
              <a:gd name="T33" fmla="*/ 125 h 264"/>
              <a:gd name="T34" fmla="*/ 19 w 295"/>
              <a:gd name="T35" fmla="*/ 139 h 264"/>
              <a:gd name="T36" fmla="*/ 38 w 295"/>
              <a:gd name="T37" fmla="*/ 145 h 264"/>
              <a:gd name="T38" fmla="*/ 63 w 295"/>
              <a:gd name="T39" fmla="*/ 133 h 264"/>
              <a:gd name="T40" fmla="*/ 71 w 295"/>
              <a:gd name="T41" fmla="*/ 59 h 264"/>
              <a:gd name="T42" fmla="*/ 79 w 295"/>
              <a:gd name="T43" fmla="*/ 91 h 264"/>
              <a:gd name="T44" fmla="*/ 95 w 295"/>
              <a:gd name="T45" fmla="*/ 97 h 264"/>
              <a:gd name="T46" fmla="*/ 113 w 295"/>
              <a:gd name="T47" fmla="*/ 81 h 264"/>
              <a:gd name="T48" fmla="*/ 127 w 295"/>
              <a:gd name="T49" fmla="*/ 66 h 264"/>
              <a:gd name="T50" fmla="*/ 143 w 295"/>
              <a:gd name="T51" fmla="*/ 75 h 264"/>
              <a:gd name="T52" fmla="*/ 169 w 295"/>
              <a:gd name="T53" fmla="*/ 71 h 264"/>
              <a:gd name="T54" fmla="*/ 175 w 295"/>
              <a:gd name="T55" fmla="*/ 54 h 264"/>
              <a:gd name="T56" fmla="*/ 191 w 295"/>
              <a:gd name="T57" fmla="*/ 45 h 264"/>
              <a:gd name="T58" fmla="*/ 214 w 295"/>
              <a:gd name="T59" fmla="*/ 16 h 264"/>
              <a:gd name="T60" fmla="*/ 248 w 295"/>
              <a:gd name="T61" fmla="*/ 1 h 264"/>
              <a:gd name="T62" fmla="*/ 262 w 295"/>
              <a:gd name="T63" fmla="*/ 2 h 264"/>
              <a:gd name="T64" fmla="*/ 279 w 295"/>
              <a:gd name="T65" fmla="*/ 33 h 264"/>
              <a:gd name="T66" fmla="*/ 278 w 295"/>
              <a:gd name="T67" fmla="*/ 71 h 264"/>
              <a:gd name="T68" fmla="*/ 270 w 295"/>
              <a:gd name="T69" fmla="*/ 74 h 264"/>
              <a:gd name="T70" fmla="*/ 263 w 295"/>
              <a:gd name="T71" fmla="*/ 82 h 264"/>
              <a:gd name="T72" fmla="*/ 257 w 295"/>
              <a:gd name="T73" fmla="*/ 97 h 264"/>
              <a:gd name="T74" fmla="*/ 277 w 295"/>
              <a:gd name="T75" fmla="*/ 106 h 264"/>
              <a:gd name="T76" fmla="*/ 295 w 295"/>
              <a:gd name="T77" fmla="*/ 97 h 264"/>
              <a:gd name="T78" fmla="*/ 286 w 295"/>
              <a:gd name="T79" fmla="*/ 129 h 264"/>
              <a:gd name="T80" fmla="*/ 268 w 295"/>
              <a:gd name="T81" fmla="*/ 149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95" h="264">
                <a:moveTo>
                  <a:pt x="268" y="149"/>
                </a:moveTo>
                <a:lnTo>
                  <a:pt x="264" y="152"/>
                </a:lnTo>
                <a:lnTo>
                  <a:pt x="256" y="163"/>
                </a:lnTo>
                <a:lnTo>
                  <a:pt x="250" y="173"/>
                </a:lnTo>
                <a:lnTo>
                  <a:pt x="239" y="188"/>
                </a:lnTo>
                <a:lnTo>
                  <a:pt x="217" y="210"/>
                </a:lnTo>
                <a:lnTo>
                  <a:pt x="204" y="222"/>
                </a:lnTo>
                <a:lnTo>
                  <a:pt x="190" y="232"/>
                </a:lnTo>
                <a:lnTo>
                  <a:pt x="171" y="240"/>
                </a:lnTo>
                <a:lnTo>
                  <a:pt x="162" y="241"/>
                </a:lnTo>
                <a:lnTo>
                  <a:pt x="159" y="246"/>
                </a:lnTo>
                <a:lnTo>
                  <a:pt x="149" y="243"/>
                </a:lnTo>
                <a:lnTo>
                  <a:pt x="140" y="247"/>
                </a:lnTo>
                <a:lnTo>
                  <a:pt x="121" y="243"/>
                </a:lnTo>
                <a:lnTo>
                  <a:pt x="111" y="246"/>
                </a:lnTo>
                <a:lnTo>
                  <a:pt x="104" y="245"/>
                </a:lnTo>
                <a:lnTo>
                  <a:pt x="85" y="253"/>
                </a:lnTo>
                <a:lnTo>
                  <a:pt x="70" y="256"/>
                </a:lnTo>
                <a:lnTo>
                  <a:pt x="59" y="264"/>
                </a:lnTo>
                <a:lnTo>
                  <a:pt x="51" y="264"/>
                </a:lnTo>
                <a:lnTo>
                  <a:pt x="44" y="257"/>
                </a:lnTo>
                <a:lnTo>
                  <a:pt x="38" y="257"/>
                </a:lnTo>
                <a:lnTo>
                  <a:pt x="31" y="247"/>
                </a:lnTo>
                <a:lnTo>
                  <a:pt x="30" y="250"/>
                </a:lnTo>
                <a:lnTo>
                  <a:pt x="28" y="245"/>
                </a:lnTo>
                <a:lnTo>
                  <a:pt x="29" y="232"/>
                </a:lnTo>
                <a:lnTo>
                  <a:pt x="24" y="219"/>
                </a:lnTo>
                <a:lnTo>
                  <a:pt x="30" y="215"/>
                </a:lnTo>
                <a:lnTo>
                  <a:pt x="30" y="199"/>
                </a:lnTo>
                <a:lnTo>
                  <a:pt x="20" y="180"/>
                </a:lnTo>
                <a:lnTo>
                  <a:pt x="12" y="162"/>
                </a:lnTo>
                <a:lnTo>
                  <a:pt x="12" y="162"/>
                </a:lnTo>
                <a:lnTo>
                  <a:pt x="0" y="135"/>
                </a:lnTo>
                <a:lnTo>
                  <a:pt x="9" y="125"/>
                </a:lnTo>
                <a:lnTo>
                  <a:pt x="16" y="131"/>
                </a:lnTo>
                <a:lnTo>
                  <a:pt x="19" y="139"/>
                </a:lnTo>
                <a:lnTo>
                  <a:pt x="27" y="141"/>
                </a:lnTo>
                <a:lnTo>
                  <a:pt x="38" y="145"/>
                </a:lnTo>
                <a:lnTo>
                  <a:pt x="47" y="143"/>
                </a:lnTo>
                <a:lnTo>
                  <a:pt x="63" y="133"/>
                </a:lnTo>
                <a:lnTo>
                  <a:pt x="67" y="56"/>
                </a:lnTo>
                <a:lnTo>
                  <a:pt x="71" y="59"/>
                </a:lnTo>
                <a:lnTo>
                  <a:pt x="81" y="79"/>
                </a:lnTo>
                <a:lnTo>
                  <a:pt x="79" y="91"/>
                </a:lnTo>
                <a:lnTo>
                  <a:pt x="83" y="99"/>
                </a:lnTo>
                <a:lnTo>
                  <a:pt x="95" y="97"/>
                </a:lnTo>
                <a:lnTo>
                  <a:pt x="105" y="87"/>
                </a:lnTo>
                <a:lnTo>
                  <a:pt x="113" y="81"/>
                </a:lnTo>
                <a:lnTo>
                  <a:pt x="118" y="71"/>
                </a:lnTo>
                <a:lnTo>
                  <a:pt x="127" y="66"/>
                </a:lnTo>
                <a:lnTo>
                  <a:pt x="135" y="69"/>
                </a:lnTo>
                <a:lnTo>
                  <a:pt x="143" y="75"/>
                </a:lnTo>
                <a:lnTo>
                  <a:pt x="157" y="76"/>
                </a:lnTo>
                <a:lnTo>
                  <a:pt x="169" y="71"/>
                </a:lnTo>
                <a:lnTo>
                  <a:pt x="171" y="64"/>
                </a:lnTo>
                <a:lnTo>
                  <a:pt x="175" y="54"/>
                </a:lnTo>
                <a:lnTo>
                  <a:pt x="185" y="53"/>
                </a:lnTo>
                <a:lnTo>
                  <a:pt x="191" y="45"/>
                </a:lnTo>
                <a:lnTo>
                  <a:pt x="197" y="31"/>
                </a:lnTo>
                <a:lnTo>
                  <a:pt x="214" y="16"/>
                </a:lnTo>
                <a:lnTo>
                  <a:pt x="240" y="0"/>
                </a:lnTo>
                <a:lnTo>
                  <a:pt x="248" y="1"/>
                </a:lnTo>
                <a:lnTo>
                  <a:pt x="256" y="4"/>
                </a:lnTo>
                <a:lnTo>
                  <a:pt x="262" y="2"/>
                </a:lnTo>
                <a:lnTo>
                  <a:pt x="272" y="4"/>
                </a:lnTo>
                <a:lnTo>
                  <a:pt x="279" y="33"/>
                </a:lnTo>
                <a:lnTo>
                  <a:pt x="282" y="48"/>
                </a:lnTo>
                <a:lnTo>
                  <a:pt x="278" y="71"/>
                </a:lnTo>
                <a:lnTo>
                  <a:pt x="279" y="78"/>
                </a:lnTo>
                <a:lnTo>
                  <a:pt x="270" y="74"/>
                </a:lnTo>
                <a:lnTo>
                  <a:pt x="265" y="76"/>
                </a:lnTo>
                <a:lnTo>
                  <a:pt x="263" y="82"/>
                </a:lnTo>
                <a:lnTo>
                  <a:pt x="257" y="90"/>
                </a:lnTo>
                <a:lnTo>
                  <a:pt x="257" y="97"/>
                </a:lnTo>
                <a:lnTo>
                  <a:pt x="267" y="108"/>
                </a:lnTo>
                <a:lnTo>
                  <a:pt x="277" y="106"/>
                </a:lnTo>
                <a:lnTo>
                  <a:pt x="281" y="97"/>
                </a:lnTo>
                <a:lnTo>
                  <a:pt x="295" y="97"/>
                </a:lnTo>
                <a:lnTo>
                  <a:pt x="289" y="112"/>
                </a:lnTo>
                <a:lnTo>
                  <a:pt x="286" y="129"/>
                </a:lnTo>
                <a:lnTo>
                  <a:pt x="281" y="139"/>
                </a:lnTo>
                <a:lnTo>
                  <a:pt x="268" y="149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36" name="Freeform 218">
            <a:extLst>
              <a:ext uri="{FF2B5EF4-FFF2-40B4-BE49-F238E27FC236}">
                <a16:creationId xmlns:a16="http://schemas.microsoft.com/office/drawing/2014/main" id="{E06D0C1A-C637-410B-93ED-890D34D987B9}"/>
              </a:ext>
            </a:extLst>
          </p:cNvPr>
          <p:cNvSpPr>
            <a:spLocks/>
          </p:cNvSpPr>
          <p:nvPr/>
        </p:nvSpPr>
        <p:spPr bwMode="auto">
          <a:xfrm>
            <a:off x="6461126" y="5362575"/>
            <a:ext cx="66675" cy="65088"/>
          </a:xfrm>
          <a:custGeom>
            <a:avLst/>
            <a:gdLst>
              <a:gd name="T0" fmla="*/ 36 w 42"/>
              <a:gd name="T1" fmla="*/ 6 h 41"/>
              <a:gd name="T2" fmla="*/ 29 w 42"/>
              <a:gd name="T3" fmla="*/ 0 h 41"/>
              <a:gd name="T4" fmla="*/ 20 w 42"/>
              <a:gd name="T5" fmla="*/ 4 h 41"/>
              <a:gd name="T6" fmla="*/ 10 w 42"/>
              <a:gd name="T7" fmla="*/ 12 h 41"/>
              <a:gd name="T8" fmla="*/ 0 w 42"/>
              <a:gd name="T9" fmla="*/ 25 h 41"/>
              <a:gd name="T10" fmla="*/ 12 w 42"/>
              <a:gd name="T11" fmla="*/ 41 h 41"/>
              <a:gd name="T12" fmla="*/ 18 w 42"/>
              <a:gd name="T13" fmla="*/ 39 h 41"/>
              <a:gd name="T14" fmla="*/ 22 w 42"/>
              <a:gd name="T15" fmla="*/ 32 h 41"/>
              <a:gd name="T16" fmla="*/ 32 w 42"/>
              <a:gd name="T17" fmla="*/ 29 h 41"/>
              <a:gd name="T18" fmla="*/ 36 w 42"/>
              <a:gd name="T19" fmla="*/ 22 h 41"/>
              <a:gd name="T20" fmla="*/ 42 w 42"/>
              <a:gd name="T21" fmla="*/ 12 h 41"/>
              <a:gd name="T22" fmla="*/ 36 w 42"/>
              <a:gd name="T23" fmla="*/ 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" h="41">
                <a:moveTo>
                  <a:pt x="36" y="6"/>
                </a:moveTo>
                <a:lnTo>
                  <a:pt x="29" y="0"/>
                </a:lnTo>
                <a:lnTo>
                  <a:pt x="20" y="4"/>
                </a:lnTo>
                <a:lnTo>
                  <a:pt x="10" y="12"/>
                </a:lnTo>
                <a:lnTo>
                  <a:pt x="0" y="25"/>
                </a:lnTo>
                <a:lnTo>
                  <a:pt x="12" y="41"/>
                </a:lnTo>
                <a:lnTo>
                  <a:pt x="18" y="39"/>
                </a:lnTo>
                <a:lnTo>
                  <a:pt x="22" y="32"/>
                </a:lnTo>
                <a:lnTo>
                  <a:pt x="32" y="29"/>
                </a:lnTo>
                <a:lnTo>
                  <a:pt x="36" y="22"/>
                </a:lnTo>
                <a:lnTo>
                  <a:pt x="42" y="12"/>
                </a:lnTo>
                <a:lnTo>
                  <a:pt x="36" y="6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38" name="Freeform 219">
            <a:extLst>
              <a:ext uri="{FF2B5EF4-FFF2-40B4-BE49-F238E27FC236}">
                <a16:creationId xmlns:a16="http://schemas.microsoft.com/office/drawing/2014/main" id="{AB635543-BFF2-49B0-94CD-4CDF5EFE85E9}"/>
              </a:ext>
            </a:extLst>
          </p:cNvPr>
          <p:cNvSpPr>
            <a:spLocks/>
          </p:cNvSpPr>
          <p:nvPr/>
        </p:nvSpPr>
        <p:spPr bwMode="auto">
          <a:xfrm>
            <a:off x="6337301" y="4689476"/>
            <a:ext cx="341313" cy="320675"/>
          </a:xfrm>
          <a:custGeom>
            <a:avLst/>
            <a:gdLst>
              <a:gd name="T0" fmla="*/ 202 w 215"/>
              <a:gd name="T1" fmla="*/ 20 h 202"/>
              <a:gd name="T2" fmla="*/ 211 w 215"/>
              <a:gd name="T3" fmla="*/ 30 h 202"/>
              <a:gd name="T4" fmla="*/ 215 w 215"/>
              <a:gd name="T5" fmla="*/ 47 h 202"/>
              <a:gd name="T6" fmla="*/ 211 w 215"/>
              <a:gd name="T7" fmla="*/ 53 h 202"/>
              <a:gd name="T8" fmla="*/ 207 w 215"/>
              <a:gd name="T9" fmla="*/ 70 h 202"/>
              <a:gd name="T10" fmla="*/ 210 w 215"/>
              <a:gd name="T11" fmla="*/ 87 h 202"/>
              <a:gd name="T12" fmla="*/ 204 w 215"/>
              <a:gd name="T13" fmla="*/ 94 h 202"/>
              <a:gd name="T14" fmla="*/ 198 w 215"/>
              <a:gd name="T15" fmla="*/ 113 h 202"/>
              <a:gd name="T16" fmla="*/ 208 w 215"/>
              <a:gd name="T17" fmla="*/ 119 h 202"/>
              <a:gd name="T18" fmla="*/ 152 w 215"/>
              <a:gd name="T19" fmla="*/ 136 h 202"/>
              <a:gd name="T20" fmla="*/ 153 w 215"/>
              <a:gd name="T21" fmla="*/ 151 h 202"/>
              <a:gd name="T22" fmla="*/ 139 w 215"/>
              <a:gd name="T23" fmla="*/ 154 h 202"/>
              <a:gd name="T24" fmla="*/ 128 w 215"/>
              <a:gd name="T25" fmla="*/ 162 h 202"/>
              <a:gd name="T26" fmla="*/ 126 w 215"/>
              <a:gd name="T27" fmla="*/ 169 h 202"/>
              <a:gd name="T28" fmla="*/ 119 w 215"/>
              <a:gd name="T29" fmla="*/ 171 h 202"/>
              <a:gd name="T30" fmla="*/ 103 w 215"/>
              <a:gd name="T31" fmla="*/ 188 h 202"/>
              <a:gd name="T32" fmla="*/ 92 w 215"/>
              <a:gd name="T33" fmla="*/ 201 h 202"/>
              <a:gd name="T34" fmla="*/ 86 w 215"/>
              <a:gd name="T35" fmla="*/ 202 h 202"/>
              <a:gd name="T36" fmla="*/ 80 w 215"/>
              <a:gd name="T37" fmla="*/ 199 h 202"/>
              <a:gd name="T38" fmla="*/ 60 w 215"/>
              <a:gd name="T39" fmla="*/ 197 h 202"/>
              <a:gd name="T40" fmla="*/ 57 w 215"/>
              <a:gd name="T41" fmla="*/ 195 h 202"/>
              <a:gd name="T42" fmla="*/ 57 w 215"/>
              <a:gd name="T43" fmla="*/ 194 h 202"/>
              <a:gd name="T44" fmla="*/ 50 w 215"/>
              <a:gd name="T45" fmla="*/ 189 h 202"/>
              <a:gd name="T46" fmla="*/ 38 w 215"/>
              <a:gd name="T47" fmla="*/ 188 h 202"/>
              <a:gd name="T48" fmla="*/ 23 w 215"/>
              <a:gd name="T49" fmla="*/ 193 h 202"/>
              <a:gd name="T50" fmla="*/ 12 w 215"/>
              <a:gd name="T51" fmla="*/ 180 h 202"/>
              <a:gd name="T52" fmla="*/ 0 w 215"/>
              <a:gd name="T53" fmla="*/ 163 h 202"/>
              <a:gd name="T54" fmla="*/ 2 w 215"/>
              <a:gd name="T55" fmla="*/ 96 h 202"/>
              <a:gd name="T56" fmla="*/ 41 w 215"/>
              <a:gd name="T57" fmla="*/ 97 h 202"/>
              <a:gd name="T58" fmla="*/ 39 w 215"/>
              <a:gd name="T59" fmla="*/ 90 h 202"/>
              <a:gd name="T60" fmla="*/ 42 w 215"/>
              <a:gd name="T61" fmla="*/ 82 h 202"/>
              <a:gd name="T62" fmla="*/ 39 w 215"/>
              <a:gd name="T63" fmla="*/ 72 h 202"/>
              <a:gd name="T64" fmla="*/ 41 w 215"/>
              <a:gd name="T65" fmla="*/ 62 h 202"/>
              <a:gd name="T66" fmla="*/ 40 w 215"/>
              <a:gd name="T67" fmla="*/ 55 h 202"/>
              <a:gd name="T68" fmla="*/ 46 w 215"/>
              <a:gd name="T69" fmla="*/ 56 h 202"/>
              <a:gd name="T70" fmla="*/ 47 w 215"/>
              <a:gd name="T71" fmla="*/ 63 h 202"/>
              <a:gd name="T72" fmla="*/ 55 w 215"/>
              <a:gd name="T73" fmla="*/ 62 h 202"/>
              <a:gd name="T74" fmla="*/ 67 w 215"/>
              <a:gd name="T75" fmla="*/ 64 h 202"/>
              <a:gd name="T76" fmla="*/ 73 w 215"/>
              <a:gd name="T77" fmla="*/ 73 h 202"/>
              <a:gd name="T78" fmla="*/ 87 w 215"/>
              <a:gd name="T79" fmla="*/ 76 h 202"/>
              <a:gd name="T80" fmla="*/ 99 w 215"/>
              <a:gd name="T81" fmla="*/ 70 h 202"/>
              <a:gd name="T82" fmla="*/ 102 w 215"/>
              <a:gd name="T83" fmla="*/ 81 h 202"/>
              <a:gd name="T84" fmla="*/ 116 w 215"/>
              <a:gd name="T85" fmla="*/ 83 h 202"/>
              <a:gd name="T86" fmla="*/ 123 w 215"/>
              <a:gd name="T87" fmla="*/ 92 h 202"/>
              <a:gd name="T88" fmla="*/ 130 w 215"/>
              <a:gd name="T89" fmla="*/ 104 h 202"/>
              <a:gd name="T90" fmla="*/ 144 w 215"/>
              <a:gd name="T91" fmla="*/ 104 h 202"/>
              <a:gd name="T92" fmla="*/ 143 w 215"/>
              <a:gd name="T93" fmla="*/ 82 h 202"/>
              <a:gd name="T94" fmla="*/ 138 w 215"/>
              <a:gd name="T95" fmla="*/ 85 h 202"/>
              <a:gd name="T96" fmla="*/ 126 w 215"/>
              <a:gd name="T97" fmla="*/ 77 h 202"/>
              <a:gd name="T98" fmla="*/ 121 w 215"/>
              <a:gd name="T99" fmla="*/ 73 h 202"/>
              <a:gd name="T100" fmla="*/ 123 w 215"/>
              <a:gd name="T101" fmla="*/ 53 h 202"/>
              <a:gd name="T102" fmla="*/ 127 w 215"/>
              <a:gd name="T103" fmla="*/ 28 h 202"/>
              <a:gd name="T104" fmla="*/ 123 w 215"/>
              <a:gd name="T105" fmla="*/ 19 h 202"/>
              <a:gd name="T106" fmla="*/ 129 w 215"/>
              <a:gd name="T107" fmla="*/ 6 h 202"/>
              <a:gd name="T108" fmla="*/ 134 w 215"/>
              <a:gd name="T109" fmla="*/ 3 h 202"/>
              <a:gd name="T110" fmla="*/ 158 w 215"/>
              <a:gd name="T111" fmla="*/ 0 h 202"/>
              <a:gd name="T112" fmla="*/ 166 w 215"/>
              <a:gd name="T113" fmla="*/ 2 h 202"/>
              <a:gd name="T114" fmla="*/ 173 w 215"/>
              <a:gd name="T115" fmla="*/ 7 h 202"/>
              <a:gd name="T116" fmla="*/ 180 w 215"/>
              <a:gd name="T117" fmla="*/ 11 h 202"/>
              <a:gd name="T118" fmla="*/ 192 w 215"/>
              <a:gd name="T119" fmla="*/ 14 h 202"/>
              <a:gd name="T120" fmla="*/ 202 w 215"/>
              <a:gd name="T121" fmla="*/ 2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15" h="202">
                <a:moveTo>
                  <a:pt x="202" y="20"/>
                </a:moveTo>
                <a:lnTo>
                  <a:pt x="211" y="30"/>
                </a:lnTo>
                <a:lnTo>
                  <a:pt x="215" y="47"/>
                </a:lnTo>
                <a:lnTo>
                  <a:pt x="211" y="53"/>
                </a:lnTo>
                <a:lnTo>
                  <a:pt x="207" y="70"/>
                </a:lnTo>
                <a:lnTo>
                  <a:pt x="210" y="87"/>
                </a:lnTo>
                <a:lnTo>
                  <a:pt x="204" y="94"/>
                </a:lnTo>
                <a:lnTo>
                  <a:pt x="198" y="113"/>
                </a:lnTo>
                <a:lnTo>
                  <a:pt x="208" y="119"/>
                </a:lnTo>
                <a:lnTo>
                  <a:pt x="152" y="136"/>
                </a:lnTo>
                <a:lnTo>
                  <a:pt x="153" y="151"/>
                </a:lnTo>
                <a:lnTo>
                  <a:pt x="139" y="154"/>
                </a:lnTo>
                <a:lnTo>
                  <a:pt x="128" y="162"/>
                </a:lnTo>
                <a:lnTo>
                  <a:pt x="126" y="169"/>
                </a:lnTo>
                <a:lnTo>
                  <a:pt x="119" y="171"/>
                </a:lnTo>
                <a:lnTo>
                  <a:pt x="103" y="188"/>
                </a:lnTo>
                <a:lnTo>
                  <a:pt x="92" y="201"/>
                </a:lnTo>
                <a:lnTo>
                  <a:pt x="86" y="202"/>
                </a:lnTo>
                <a:lnTo>
                  <a:pt x="80" y="199"/>
                </a:lnTo>
                <a:lnTo>
                  <a:pt x="60" y="197"/>
                </a:lnTo>
                <a:lnTo>
                  <a:pt x="57" y="195"/>
                </a:lnTo>
                <a:lnTo>
                  <a:pt x="57" y="194"/>
                </a:lnTo>
                <a:lnTo>
                  <a:pt x="50" y="189"/>
                </a:lnTo>
                <a:lnTo>
                  <a:pt x="38" y="188"/>
                </a:lnTo>
                <a:lnTo>
                  <a:pt x="23" y="193"/>
                </a:lnTo>
                <a:lnTo>
                  <a:pt x="12" y="180"/>
                </a:lnTo>
                <a:lnTo>
                  <a:pt x="0" y="163"/>
                </a:lnTo>
                <a:lnTo>
                  <a:pt x="2" y="96"/>
                </a:lnTo>
                <a:lnTo>
                  <a:pt x="41" y="97"/>
                </a:lnTo>
                <a:lnTo>
                  <a:pt x="39" y="90"/>
                </a:lnTo>
                <a:lnTo>
                  <a:pt x="42" y="82"/>
                </a:lnTo>
                <a:lnTo>
                  <a:pt x="39" y="72"/>
                </a:lnTo>
                <a:lnTo>
                  <a:pt x="41" y="62"/>
                </a:lnTo>
                <a:lnTo>
                  <a:pt x="40" y="55"/>
                </a:lnTo>
                <a:lnTo>
                  <a:pt x="46" y="56"/>
                </a:lnTo>
                <a:lnTo>
                  <a:pt x="47" y="63"/>
                </a:lnTo>
                <a:lnTo>
                  <a:pt x="55" y="62"/>
                </a:lnTo>
                <a:lnTo>
                  <a:pt x="67" y="64"/>
                </a:lnTo>
                <a:lnTo>
                  <a:pt x="73" y="73"/>
                </a:lnTo>
                <a:lnTo>
                  <a:pt x="87" y="76"/>
                </a:lnTo>
                <a:lnTo>
                  <a:pt x="99" y="70"/>
                </a:lnTo>
                <a:lnTo>
                  <a:pt x="102" y="81"/>
                </a:lnTo>
                <a:lnTo>
                  <a:pt x="116" y="83"/>
                </a:lnTo>
                <a:lnTo>
                  <a:pt x="123" y="92"/>
                </a:lnTo>
                <a:lnTo>
                  <a:pt x="130" y="104"/>
                </a:lnTo>
                <a:lnTo>
                  <a:pt x="144" y="104"/>
                </a:lnTo>
                <a:lnTo>
                  <a:pt x="143" y="82"/>
                </a:lnTo>
                <a:lnTo>
                  <a:pt x="138" y="85"/>
                </a:lnTo>
                <a:lnTo>
                  <a:pt x="126" y="77"/>
                </a:lnTo>
                <a:lnTo>
                  <a:pt x="121" y="73"/>
                </a:lnTo>
                <a:lnTo>
                  <a:pt x="123" y="53"/>
                </a:lnTo>
                <a:lnTo>
                  <a:pt x="127" y="28"/>
                </a:lnTo>
                <a:lnTo>
                  <a:pt x="123" y="19"/>
                </a:lnTo>
                <a:lnTo>
                  <a:pt x="129" y="6"/>
                </a:lnTo>
                <a:lnTo>
                  <a:pt x="134" y="3"/>
                </a:lnTo>
                <a:lnTo>
                  <a:pt x="158" y="0"/>
                </a:lnTo>
                <a:lnTo>
                  <a:pt x="166" y="2"/>
                </a:lnTo>
                <a:lnTo>
                  <a:pt x="173" y="7"/>
                </a:lnTo>
                <a:lnTo>
                  <a:pt x="180" y="11"/>
                </a:lnTo>
                <a:lnTo>
                  <a:pt x="192" y="14"/>
                </a:lnTo>
                <a:lnTo>
                  <a:pt x="202" y="2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40" name="Freeform 220">
            <a:extLst>
              <a:ext uri="{FF2B5EF4-FFF2-40B4-BE49-F238E27FC236}">
                <a16:creationId xmlns:a16="http://schemas.microsoft.com/office/drawing/2014/main" id="{12349706-2A79-410F-A7A1-86CEBE8C2C8C}"/>
              </a:ext>
            </a:extLst>
          </p:cNvPr>
          <p:cNvSpPr>
            <a:spLocks/>
          </p:cNvSpPr>
          <p:nvPr/>
        </p:nvSpPr>
        <p:spPr bwMode="auto">
          <a:xfrm>
            <a:off x="6432551" y="4929188"/>
            <a:ext cx="220663" cy="222250"/>
          </a:xfrm>
          <a:custGeom>
            <a:avLst/>
            <a:gdLst>
              <a:gd name="T0" fmla="*/ 103 w 139"/>
              <a:gd name="T1" fmla="*/ 140 h 140"/>
              <a:gd name="T2" fmla="*/ 93 w 139"/>
              <a:gd name="T3" fmla="*/ 138 h 140"/>
              <a:gd name="T4" fmla="*/ 87 w 139"/>
              <a:gd name="T5" fmla="*/ 140 h 140"/>
              <a:gd name="T6" fmla="*/ 79 w 139"/>
              <a:gd name="T7" fmla="*/ 137 h 140"/>
              <a:gd name="T8" fmla="*/ 71 w 139"/>
              <a:gd name="T9" fmla="*/ 136 h 140"/>
              <a:gd name="T10" fmla="*/ 60 w 139"/>
              <a:gd name="T11" fmla="*/ 127 h 140"/>
              <a:gd name="T12" fmla="*/ 47 w 139"/>
              <a:gd name="T13" fmla="*/ 124 h 140"/>
              <a:gd name="T14" fmla="*/ 42 w 139"/>
              <a:gd name="T15" fmla="*/ 111 h 140"/>
              <a:gd name="T16" fmla="*/ 42 w 139"/>
              <a:gd name="T17" fmla="*/ 103 h 140"/>
              <a:gd name="T18" fmla="*/ 35 w 139"/>
              <a:gd name="T19" fmla="*/ 101 h 140"/>
              <a:gd name="T20" fmla="*/ 15 w 139"/>
              <a:gd name="T21" fmla="*/ 78 h 140"/>
              <a:gd name="T22" fmla="*/ 10 w 139"/>
              <a:gd name="T23" fmla="*/ 66 h 140"/>
              <a:gd name="T24" fmla="*/ 6 w 139"/>
              <a:gd name="T25" fmla="*/ 63 h 140"/>
              <a:gd name="T26" fmla="*/ 0 w 139"/>
              <a:gd name="T27" fmla="*/ 46 h 140"/>
              <a:gd name="T28" fmla="*/ 20 w 139"/>
              <a:gd name="T29" fmla="*/ 48 h 140"/>
              <a:gd name="T30" fmla="*/ 26 w 139"/>
              <a:gd name="T31" fmla="*/ 51 h 140"/>
              <a:gd name="T32" fmla="*/ 32 w 139"/>
              <a:gd name="T33" fmla="*/ 50 h 140"/>
              <a:gd name="T34" fmla="*/ 43 w 139"/>
              <a:gd name="T35" fmla="*/ 37 h 140"/>
              <a:gd name="T36" fmla="*/ 59 w 139"/>
              <a:gd name="T37" fmla="*/ 20 h 140"/>
              <a:gd name="T38" fmla="*/ 66 w 139"/>
              <a:gd name="T39" fmla="*/ 18 h 140"/>
              <a:gd name="T40" fmla="*/ 68 w 139"/>
              <a:gd name="T41" fmla="*/ 11 h 140"/>
              <a:gd name="T42" fmla="*/ 79 w 139"/>
              <a:gd name="T43" fmla="*/ 3 h 140"/>
              <a:gd name="T44" fmla="*/ 93 w 139"/>
              <a:gd name="T45" fmla="*/ 0 h 140"/>
              <a:gd name="T46" fmla="*/ 94 w 139"/>
              <a:gd name="T47" fmla="*/ 7 h 140"/>
              <a:gd name="T48" fmla="*/ 109 w 139"/>
              <a:gd name="T49" fmla="*/ 7 h 140"/>
              <a:gd name="T50" fmla="*/ 117 w 139"/>
              <a:gd name="T51" fmla="*/ 11 h 140"/>
              <a:gd name="T52" fmla="*/ 121 w 139"/>
              <a:gd name="T53" fmla="*/ 16 h 140"/>
              <a:gd name="T54" fmla="*/ 130 w 139"/>
              <a:gd name="T55" fmla="*/ 18 h 140"/>
              <a:gd name="T56" fmla="*/ 139 w 139"/>
              <a:gd name="T57" fmla="*/ 25 h 140"/>
              <a:gd name="T58" fmla="*/ 138 w 139"/>
              <a:gd name="T59" fmla="*/ 51 h 140"/>
              <a:gd name="T60" fmla="*/ 133 w 139"/>
              <a:gd name="T61" fmla="*/ 65 h 140"/>
              <a:gd name="T62" fmla="*/ 132 w 139"/>
              <a:gd name="T63" fmla="*/ 81 h 140"/>
              <a:gd name="T64" fmla="*/ 134 w 139"/>
              <a:gd name="T65" fmla="*/ 87 h 140"/>
              <a:gd name="T66" fmla="*/ 131 w 139"/>
              <a:gd name="T67" fmla="*/ 99 h 140"/>
              <a:gd name="T68" fmla="*/ 129 w 139"/>
              <a:gd name="T69" fmla="*/ 101 h 140"/>
              <a:gd name="T70" fmla="*/ 123 w 139"/>
              <a:gd name="T71" fmla="*/ 116 h 140"/>
              <a:gd name="T72" fmla="*/ 103 w 139"/>
              <a:gd name="T73" fmla="*/ 14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39" h="140">
                <a:moveTo>
                  <a:pt x="103" y="140"/>
                </a:moveTo>
                <a:lnTo>
                  <a:pt x="93" y="138"/>
                </a:lnTo>
                <a:lnTo>
                  <a:pt x="87" y="140"/>
                </a:lnTo>
                <a:lnTo>
                  <a:pt x="79" y="137"/>
                </a:lnTo>
                <a:lnTo>
                  <a:pt x="71" y="136"/>
                </a:lnTo>
                <a:lnTo>
                  <a:pt x="60" y="127"/>
                </a:lnTo>
                <a:lnTo>
                  <a:pt x="47" y="124"/>
                </a:lnTo>
                <a:lnTo>
                  <a:pt x="42" y="111"/>
                </a:lnTo>
                <a:lnTo>
                  <a:pt x="42" y="103"/>
                </a:lnTo>
                <a:lnTo>
                  <a:pt x="35" y="101"/>
                </a:lnTo>
                <a:lnTo>
                  <a:pt x="15" y="78"/>
                </a:lnTo>
                <a:lnTo>
                  <a:pt x="10" y="66"/>
                </a:lnTo>
                <a:lnTo>
                  <a:pt x="6" y="63"/>
                </a:lnTo>
                <a:lnTo>
                  <a:pt x="0" y="46"/>
                </a:lnTo>
                <a:lnTo>
                  <a:pt x="20" y="48"/>
                </a:lnTo>
                <a:lnTo>
                  <a:pt x="26" y="51"/>
                </a:lnTo>
                <a:lnTo>
                  <a:pt x="32" y="50"/>
                </a:lnTo>
                <a:lnTo>
                  <a:pt x="43" y="37"/>
                </a:lnTo>
                <a:lnTo>
                  <a:pt x="59" y="20"/>
                </a:lnTo>
                <a:lnTo>
                  <a:pt x="66" y="18"/>
                </a:lnTo>
                <a:lnTo>
                  <a:pt x="68" y="11"/>
                </a:lnTo>
                <a:lnTo>
                  <a:pt x="79" y="3"/>
                </a:lnTo>
                <a:lnTo>
                  <a:pt x="93" y="0"/>
                </a:lnTo>
                <a:lnTo>
                  <a:pt x="94" y="7"/>
                </a:lnTo>
                <a:lnTo>
                  <a:pt x="109" y="7"/>
                </a:lnTo>
                <a:lnTo>
                  <a:pt x="117" y="11"/>
                </a:lnTo>
                <a:lnTo>
                  <a:pt x="121" y="16"/>
                </a:lnTo>
                <a:lnTo>
                  <a:pt x="130" y="18"/>
                </a:lnTo>
                <a:lnTo>
                  <a:pt x="139" y="25"/>
                </a:lnTo>
                <a:lnTo>
                  <a:pt x="138" y="51"/>
                </a:lnTo>
                <a:lnTo>
                  <a:pt x="133" y="65"/>
                </a:lnTo>
                <a:lnTo>
                  <a:pt x="132" y="81"/>
                </a:lnTo>
                <a:lnTo>
                  <a:pt x="134" y="87"/>
                </a:lnTo>
                <a:lnTo>
                  <a:pt x="131" y="99"/>
                </a:lnTo>
                <a:lnTo>
                  <a:pt x="129" y="101"/>
                </a:lnTo>
                <a:lnTo>
                  <a:pt x="123" y="116"/>
                </a:lnTo>
                <a:lnTo>
                  <a:pt x="103" y="14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42" name="Freeform 221">
            <a:extLst>
              <a:ext uri="{FF2B5EF4-FFF2-40B4-BE49-F238E27FC236}">
                <a16:creationId xmlns:a16="http://schemas.microsoft.com/office/drawing/2014/main" id="{DBC980EF-F441-4D99-A500-EC54F03B2122}"/>
              </a:ext>
            </a:extLst>
          </p:cNvPr>
          <p:cNvSpPr>
            <a:spLocks/>
          </p:cNvSpPr>
          <p:nvPr/>
        </p:nvSpPr>
        <p:spPr bwMode="auto">
          <a:xfrm>
            <a:off x="6310314" y="1973263"/>
            <a:ext cx="3484563" cy="1089025"/>
          </a:xfrm>
          <a:custGeom>
            <a:avLst/>
            <a:gdLst>
              <a:gd name="T0" fmla="*/ 751 w 2195"/>
              <a:gd name="T1" fmla="*/ 25 h 686"/>
              <a:gd name="T2" fmla="*/ 649 w 2195"/>
              <a:gd name="T3" fmla="*/ 59 h 686"/>
              <a:gd name="T4" fmla="*/ 594 w 2195"/>
              <a:gd name="T5" fmla="*/ 101 h 686"/>
              <a:gd name="T6" fmla="*/ 603 w 2195"/>
              <a:gd name="T7" fmla="*/ 140 h 686"/>
              <a:gd name="T8" fmla="*/ 600 w 2195"/>
              <a:gd name="T9" fmla="*/ 189 h 686"/>
              <a:gd name="T10" fmla="*/ 541 w 2195"/>
              <a:gd name="T11" fmla="*/ 77 h 686"/>
              <a:gd name="T12" fmla="*/ 524 w 2195"/>
              <a:gd name="T13" fmla="*/ 135 h 686"/>
              <a:gd name="T14" fmla="*/ 434 w 2195"/>
              <a:gd name="T15" fmla="*/ 142 h 686"/>
              <a:gd name="T16" fmla="*/ 337 w 2195"/>
              <a:gd name="T17" fmla="*/ 143 h 686"/>
              <a:gd name="T18" fmla="*/ 241 w 2195"/>
              <a:gd name="T19" fmla="*/ 154 h 686"/>
              <a:gd name="T20" fmla="*/ 172 w 2195"/>
              <a:gd name="T21" fmla="*/ 204 h 686"/>
              <a:gd name="T22" fmla="*/ 111 w 2195"/>
              <a:gd name="T23" fmla="*/ 223 h 686"/>
              <a:gd name="T24" fmla="*/ 177 w 2195"/>
              <a:gd name="T25" fmla="*/ 168 h 686"/>
              <a:gd name="T26" fmla="*/ 1 w 2195"/>
              <a:gd name="T27" fmla="*/ 152 h 686"/>
              <a:gd name="T28" fmla="*/ 67 w 2195"/>
              <a:gd name="T29" fmla="*/ 262 h 686"/>
              <a:gd name="T30" fmla="*/ 30 w 2195"/>
              <a:gd name="T31" fmla="*/ 356 h 686"/>
              <a:gd name="T32" fmla="*/ 95 w 2195"/>
              <a:gd name="T33" fmla="*/ 403 h 686"/>
              <a:gd name="T34" fmla="*/ 111 w 2195"/>
              <a:gd name="T35" fmla="*/ 441 h 686"/>
              <a:gd name="T36" fmla="*/ 161 w 2195"/>
              <a:gd name="T37" fmla="*/ 469 h 686"/>
              <a:gd name="T38" fmla="*/ 227 w 2195"/>
              <a:gd name="T39" fmla="*/ 507 h 686"/>
              <a:gd name="T40" fmla="*/ 240 w 2195"/>
              <a:gd name="T41" fmla="*/ 555 h 686"/>
              <a:gd name="T42" fmla="*/ 239 w 2195"/>
              <a:gd name="T43" fmla="*/ 614 h 686"/>
              <a:gd name="T44" fmla="*/ 363 w 2195"/>
              <a:gd name="T45" fmla="*/ 654 h 686"/>
              <a:gd name="T46" fmla="*/ 434 w 2195"/>
              <a:gd name="T47" fmla="*/ 672 h 686"/>
              <a:gd name="T48" fmla="*/ 412 w 2195"/>
              <a:gd name="T49" fmla="*/ 564 h 686"/>
              <a:gd name="T50" fmla="*/ 394 w 2195"/>
              <a:gd name="T51" fmla="*/ 493 h 686"/>
              <a:gd name="T52" fmla="*/ 571 w 2195"/>
              <a:gd name="T53" fmla="*/ 488 h 686"/>
              <a:gd name="T54" fmla="*/ 571 w 2195"/>
              <a:gd name="T55" fmla="*/ 425 h 686"/>
              <a:gd name="T56" fmla="*/ 758 w 2195"/>
              <a:gd name="T57" fmla="*/ 424 h 686"/>
              <a:gd name="T58" fmla="*/ 920 w 2195"/>
              <a:gd name="T59" fmla="*/ 489 h 686"/>
              <a:gd name="T60" fmla="*/ 1027 w 2195"/>
              <a:gd name="T61" fmla="*/ 519 h 686"/>
              <a:gd name="T62" fmla="*/ 1175 w 2195"/>
              <a:gd name="T63" fmla="*/ 510 h 686"/>
              <a:gd name="T64" fmla="*/ 1273 w 2195"/>
              <a:gd name="T65" fmla="*/ 503 h 686"/>
              <a:gd name="T66" fmla="*/ 1408 w 2195"/>
              <a:gd name="T67" fmla="*/ 518 h 686"/>
              <a:gd name="T68" fmla="*/ 1516 w 2195"/>
              <a:gd name="T69" fmla="*/ 493 h 686"/>
              <a:gd name="T70" fmla="*/ 1570 w 2195"/>
              <a:gd name="T71" fmla="*/ 441 h 686"/>
              <a:gd name="T72" fmla="*/ 1742 w 2195"/>
              <a:gd name="T73" fmla="*/ 550 h 686"/>
              <a:gd name="T74" fmla="*/ 1789 w 2195"/>
              <a:gd name="T75" fmla="*/ 600 h 686"/>
              <a:gd name="T76" fmla="*/ 1821 w 2195"/>
              <a:gd name="T77" fmla="*/ 642 h 686"/>
              <a:gd name="T78" fmla="*/ 1879 w 2195"/>
              <a:gd name="T79" fmla="*/ 536 h 686"/>
              <a:gd name="T80" fmla="*/ 1746 w 2195"/>
              <a:gd name="T81" fmla="*/ 425 h 686"/>
              <a:gd name="T82" fmla="*/ 1855 w 2195"/>
              <a:gd name="T83" fmla="*/ 317 h 686"/>
              <a:gd name="T84" fmla="*/ 1972 w 2195"/>
              <a:gd name="T85" fmla="*/ 275 h 686"/>
              <a:gd name="T86" fmla="*/ 1981 w 2195"/>
              <a:gd name="T87" fmla="*/ 358 h 686"/>
              <a:gd name="T88" fmla="*/ 2115 w 2195"/>
              <a:gd name="T89" fmla="*/ 441 h 686"/>
              <a:gd name="T90" fmla="*/ 2041 w 2195"/>
              <a:gd name="T91" fmla="*/ 341 h 686"/>
              <a:gd name="T92" fmla="*/ 2121 w 2195"/>
              <a:gd name="T93" fmla="*/ 301 h 686"/>
              <a:gd name="T94" fmla="*/ 2165 w 2195"/>
              <a:gd name="T95" fmla="*/ 245 h 686"/>
              <a:gd name="T96" fmla="*/ 2127 w 2195"/>
              <a:gd name="T97" fmla="*/ 194 h 686"/>
              <a:gd name="T98" fmla="*/ 2155 w 2195"/>
              <a:gd name="T99" fmla="*/ 143 h 686"/>
              <a:gd name="T100" fmla="*/ 2081 w 2195"/>
              <a:gd name="T101" fmla="*/ 119 h 686"/>
              <a:gd name="T102" fmla="*/ 1867 w 2195"/>
              <a:gd name="T103" fmla="*/ 130 h 686"/>
              <a:gd name="T104" fmla="*/ 1729 w 2195"/>
              <a:gd name="T105" fmla="*/ 128 h 686"/>
              <a:gd name="T106" fmla="*/ 1395 w 2195"/>
              <a:gd name="T107" fmla="*/ 82 h 686"/>
              <a:gd name="T108" fmla="*/ 1301 w 2195"/>
              <a:gd name="T109" fmla="*/ 103 h 686"/>
              <a:gd name="T110" fmla="*/ 1124 w 2195"/>
              <a:gd name="T111" fmla="*/ 71 h 686"/>
              <a:gd name="T112" fmla="*/ 983 w 2195"/>
              <a:gd name="T113" fmla="*/ 54 h 686"/>
              <a:gd name="T114" fmla="*/ 913 w 2195"/>
              <a:gd name="T115" fmla="*/ 18 h 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195" h="686">
                <a:moveTo>
                  <a:pt x="856" y="0"/>
                </a:moveTo>
                <a:lnTo>
                  <a:pt x="836" y="6"/>
                </a:lnTo>
                <a:lnTo>
                  <a:pt x="832" y="12"/>
                </a:lnTo>
                <a:lnTo>
                  <a:pt x="836" y="19"/>
                </a:lnTo>
                <a:lnTo>
                  <a:pt x="813" y="18"/>
                </a:lnTo>
                <a:lnTo>
                  <a:pt x="795" y="27"/>
                </a:lnTo>
                <a:lnTo>
                  <a:pt x="781" y="23"/>
                </a:lnTo>
                <a:lnTo>
                  <a:pt x="751" y="25"/>
                </a:lnTo>
                <a:lnTo>
                  <a:pt x="752" y="29"/>
                </a:lnTo>
                <a:lnTo>
                  <a:pt x="721" y="31"/>
                </a:lnTo>
                <a:lnTo>
                  <a:pt x="705" y="39"/>
                </a:lnTo>
                <a:lnTo>
                  <a:pt x="692" y="39"/>
                </a:lnTo>
                <a:lnTo>
                  <a:pt x="687" y="49"/>
                </a:lnTo>
                <a:lnTo>
                  <a:pt x="705" y="58"/>
                </a:lnTo>
                <a:lnTo>
                  <a:pt x="680" y="60"/>
                </a:lnTo>
                <a:lnTo>
                  <a:pt x="649" y="59"/>
                </a:lnTo>
                <a:lnTo>
                  <a:pt x="630" y="62"/>
                </a:lnTo>
                <a:lnTo>
                  <a:pt x="646" y="80"/>
                </a:lnTo>
                <a:lnTo>
                  <a:pt x="669" y="93"/>
                </a:lnTo>
                <a:lnTo>
                  <a:pt x="637" y="84"/>
                </a:lnTo>
                <a:lnTo>
                  <a:pt x="611" y="85"/>
                </a:lnTo>
                <a:lnTo>
                  <a:pt x="595" y="91"/>
                </a:lnTo>
                <a:lnTo>
                  <a:pt x="610" y="104"/>
                </a:lnTo>
                <a:lnTo>
                  <a:pt x="594" y="101"/>
                </a:lnTo>
                <a:lnTo>
                  <a:pt x="587" y="84"/>
                </a:lnTo>
                <a:lnTo>
                  <a:pt x="573" y="75"/>
                </a:lnTo>
                <a:lnTo>
                  <a:pt x="567" y="76"/>
                </a:lnTo>
                <a:lnTo>
                  <a:pt x="579" y="87"/>
                </a:lnTo>
                <a:lnTo>
                  <a:pt x="564" y="99"/>
                </a:lnTo>
                <a:lnTo>
                  <a:pt x="591" y="112"/>
                </a:lnTo>
                <a:lnTo>
                  <a:pt x="593" y="130"/>
                </a:lnTo>
                <a:lnTo>
                  <a:pt x="603" y="140"/>
                </a:lnTo>
                <a:lnTo>
                  <a:pt x="618" y="141"/>
                </a:lnTo>
                <a:lnTo>
                  <a:pt x="620" y="152"/>
                </a:lnTo>
                <a:lnTo>
                  <a:pt x="635" y="162"/>
                </a:lnTo>
                <a:lnTo>
                  <a:pt x="629" y="171"/>
                </a:lnTo>
                <a:lnTo>
                  <a:pt x="631" y="180"/>
                </a:lnTo>
                <a:lnTo>
                  <a:pt x="619" y="185"/>
                </a:lnTo>
                <a:lnTo>
                  <a:pt x="617" y="191"/>
                </a:lnTo>
                <a:lnTo>
                  <a:pt x="600" y="189"/>
                </a:lnTo>
                <a:lnTo>
                  <a:pt x="611" y="163"/>
                </a:lnTo>
                <a:lnTo>
                  <a:pt x="608" y="151"/>
                </a:lnTo>
                <a:lnTo>
                  <a:pt x="586" y="141"/>
                </a:lnTo>
                <a:lnTo>
                  <a:pt x="573" y="117"/>
                </a:lnTo>
                <a:lnTo>
                  <a:pt x="560" y="105"/>
                </a:lnTo>
                <a:lnTo>
                  <a:pt x="549" y="99"/>
                </a:lnTo>
                <a:lnTo>
                  <a:pt x="551" y="86"/>
                </a:lnTo>
                <a:lnTo>
                  <a:pt x="541" y="77"/>
                </a:lnTo>
                <a:lnTo>
                  <a:pt x="505" y="72"/>
                </a:lnTo>
                <a:lnTo>
                  <a:pt x="498" y="75"/>
                </a:lnTo>
                <a:lnTo>
                  <a:pt x="500" y="91"/>
                </a:lnTo>
                <a:lnTo>
                  <a:pt x="486" y="106"/>
                </a:lnTo>
                <a:lnTo>
                  <a:pt x="490" y="111"/>
                </a:lnTo>
                <a:lnTo>
                  <a:pt x="506" y="124"/>
                </a:lnTo>
                <a:lnTo>
                  <a:pt x="507" y="133"/>
                </a:lnTo>
                <a:lnTo>
                  <a:pt x="524" y="135"/>
                </a:lnTo>
                <a:lnTo>
                  <a:pt x="526" y="138"/>
                </a:lnTo>
                <a:lnTo>
                  <a:pt x="546" y="148"/>
                </a:lnTo>
                <a:lnTo>
                  <a:pt x="543" y="157"/>
                </a:lnTo>
                <a:lnTo>
                  <a:pt x="482" y="137"/>
                </a:lnTo>
                <a:lnTo>
                  <a:pt x="460" y="131"/>
                </a:lnTo>
                <a:lnTo>
                  <a:pt x="418" y="126"/>
                </a:lnTo>
                <a:lnTo>
                  <a:pt x="414" y="132"/>
                </a:lnTo>
                <a:lnTo>
                  <a:pt x="434" y="142"/>
                </a:lnTo>
                <a:lnTo>
                  <a:pt x="425" y="153"/>
                </a:lnTo>
                <a:lnTo>
                  <a:pt x="404" y="143"/>
                </a:lnTo>
                <a:lnTo>
                  <a:pt x="388" y="150"/>
                </a:lnTo>
                <a:lnTo>
                  <a:pt x="363" y="151"/>
                </a:lnTo>
                <a:lnTo>
                  <a:pt x="357" y="157"/>
                </a:lnTo>
                <a:lnTo>
                  <a:pt x="339" y="155"/>
                </a:lnTo>
                <a:lnTo>
                  <a:pt x="347" y="144"/>
                </a:lnTo>
                <a:lnTo>
                  <a:pt x="337" y="143"/>
                </a:lnTo>
                <a:lnTo>
                  <a:pt x="297" y="159"/>
                </a:lnTo>
                <a:lnTo>
                  <a:pt x="272" y="167"/>
                </a:lnTo>
                <a:lnTo>
                  <a:pt x="274" y="178"/>
                </a:lnTo>
                <a:lnTo>
                  <a:pt x="255" y="183"/>
                </a:lnTo>
                <a:lnTo>
                  <a:pt x="241" y="176"/>
                </a:lnTo>
                <a:lnTo>
                  <a:pt x="237" y="166"/>
                </a:lnTo>
                <a:lnTo>
                  <a:pt x="253" y="164"/>
                </a:lnTo>
                <a:lnTo>
                  <a:pt x="241" y="154"/>
                </a:lnTo>
                <a:lnTo>
                  <a:pt x="202" y="148"/>
                </a:lnTo>
                <a:lnTo>
                  <a:pt x="216" y="159"/>
                </a:lnTo>
                <a:lnTo>
                  <a:pt x="214" y="170"/>
                </a:lnTo>
                <a:lnTo>
                  <a:pt x="229" y="181"/>
                </a:lnTo>
                <a:lnTo>
                  <a:pt x="226" y="193"/>
                </a:lnTo>
                <a:lnTo>
                  <a:pt x="210" y="187"/>
                </a:lnTo>
                <a:lnTo>
                  <a:pt x="197" y="186"/>
                </a:lnTo>
                <a:lnTo>
                  <a:pt x="172" y="204"/>
                </a:lnTo>
                <a:lnTo>
                  <a:pt x="186" y="217"/>
                </a:lnTo>
                <a:lnTo>
                  <a:pt x="175" y="222"/>
                </a:lnTo>
                <a:lnTo>
                  <a:pt x="138" y="210"/>
                </a:lnTo>
                <a:lnTo>
                  <a:pt x="131" y="217"/>
                </a:lnTo>
                <a:lnTo>
                  <a:pt x="142" y="225"/>
                </a:lnTo>
                <a:lnTo>
                  <a:pt x="143" y="234"/>
                </a:lnTo>
                <a:lnTo>
                  <a:pt x="130" y="229"/>
                </a:lnTo>
                <a:lnTo>
                  <a:pt x="111" y="223"/>
                </a:lnTo>
                <a:lnTo>
                  <a:pt x="104" y="205"/>
                </a:lnTo>
                <a:lnTo>
                  <a:pt x="101" y="196"/>
                </a:lnTo>
                <a:lnTo>
                  <a:pt x="74" y="183"/>
                </a:lnTo>
                <a:lnTo>
                  <a:pt x="84" y="181"/>
                </a:lnTo>
                <a:lnTo>
                  <a:pt x="149" y="194"/>
                </a:lnTo>
                <a:lnTo>
                  <a:pt x="170" y="190"/>
                </a:lnTo>
                <a:lnTo>
                  <a:pt x="182" y="180"/>
                </a:lnTo>
                <a:lnTo>
                  <a:pt x="177" y="168"/>
                </a:lnTo>
                <a:lnTo>
                  <a:pt x="163" y="160"/>
                </a:lnTo>
                <a:lnTo>
                  <a:pt x="106" y="140"/>
                </a:lnTo>
                <a:lnTo>
                  <a:pt x="68" y="135"/>
                </a:lnTo>
                <a:lnTo>
                  <a:pt x="43" y="125"/>
                </a:lnTo>
                <a:lnTo>
                  <a:pt x="31" y="131"/>
                </a:lnTo>
                <a:lnTo>
                  <a:pt x="10" y="138"/>
                </a:lnTo>
                <a:lnTo>
                  <a:pt x="0" y="140"/>
                </a:lnTo>
                <a:lnTo>
                  <a:pt x="1" y="152"/>
                </a:lnTo>
                <a:lnTo>
                  <a:pt x="25" y="164"/>
                </a:lnTo>
                <a:lnTo>
                  <a:pt x="16" y="177"/>
                </a:lnTo>
                <a:lnTo>
                  <a:pt x="38" y="198"/>
                </a:lnTo>
                <a:lnTo>
                  <a:pt x="32" y="213"/>
                </a:lnTo>
                <a:lnTo>
                  <a:pt x="48" y="228"/>
                </a:lnTo>
                <a:lnTo>
                  <a:pt x="45" y="240"/>
                </a:lnTo>
                <a:lnTo>
                  <a:pt x="70" y="253"/>
                </a:lnTo>
                <a:lnTo>
                  <a:pt x="67" y="262"/>
                </a:lnTo>
                <a:lnTo>
                  <a:pt x="56" y="273"/>
                </a:lnTo>
                <a:lnTo>
                  <a:pt x="30" y="297"/>
                </a:lnTo>
                <a:lnTo>
                  <a:pt x="47" y="306"/>
                </a:lnTo>
                <a:lnTo>
                  <a:pt x="33" y="317"/>
                </a:lnTo>
                <a:lnTo>
                  <a:pt x="36" y="321"/>
                </a:lnTo>
                <a:lnTo>
                  <a:pt x="28" y="332"/>
                </a:lnTo>
                <a:lnTo>
                  <a:pt x="35" y="350"/>
                </a:lnTo>
                <a:lnTo>
                  <a:pt x="30" y="356"/>
                </a:lnTo>
                <a:lnTo>
                  <a:pt x="38" y="361"/>
                </a:lnTo>
                <a:lnTo>
                  <a:pt x="41" y="370"/>
                </a:lnTo>
                <a:lnTo>
                  <a:pt x="48" y="382"/>
                </a:lnTo>
                <a:lnTo>
                  <a:pt x="65" y="386"/>
                </a:lnTo>
                <a:lnTo>
                  <a:pt x="68" y="392"/>
                </a:lnTo>
                <a:lnTo>
                  <a:pt x="76" y="389"/>
                </a:lnTo>
                <a:lnTo>
                  <a:pt x="92" y="394"/>
                </a:lnTo>
                <a:lnTo>
                  <a:pt x="95" y="403"/>
                </a:lnTo>
                <a:lnTo>
                  <a:pt x="93" y="408"/>
                </a:lnTo>
                <a:lnTo>
                  <a:pt x="105" y="422"/>
                </a:lnTo>
                <a:lnTo>
                  <a:pt x="112" y="425"/>
                </a:lnTo>
                <a:lnTo>
                  <a:pt x="112" y="429"/>
                </a:lnTo>
                <a:lnTo>
                  <a:pt x="123" y="432"/>
                </a:lnTo>
                <a:lnTo>
                  <a:pt x="129" y="438"/>
                </a:lnTo>
                <a:lnTo>
                  <a:pt x="123" y="442"/>
                </a:lnTo>
                <a:lnTo>
                  <a:pt x="111" y="441"/>
                </a:lnTo>
                <a:lnTo>
                  <a:pt x="108" y="443"/>
                </a:lnTo>
                <a:lnTo>
                  <a:pt x="113" y="450"/>
                </a:lnTo>
                <a:lnTo>
                  <a:pt x="119" y="463"/>
                </a:lnTo>
                <a:lnTo>
                  <a:pt x="125" y="463"/>
                </a:lnTo>
                <a:lnTo>
                  <a:pt x="128" y="459"/>
                </a:lnTo>
                <a:lnTo>
                  <a:pt x="133" y="460"/>
                </a:lnTo>
                <a:lnTo>
                  <a:pt x="149" y="458"/>
                </a:lnTo>
                <a:lnTo>
                  <a:pt x="161" y="469"/>
                </a:lnTo>
                <a:lnTo>
                  <a:pt x="158" y="474"/>
                </a:lnTo>
                <a:lnTo>
                  <a:pt x="161" y="480"/>
                </a:lnTo>
                <a:lnTo>
                  <a:pt x="174" y="481"/>
                </a:lnTo>
                <a:lnTo>
                  <a:pt x="181" y="489"/>
                </a:lnTo>
                <a:lnTo>
                  <a:pt x="182" y="493"/>
                </a:lnTo>
                <a:lnTo>
                  <a:pt x="203" y="500"/>
                </a:lnTo>
                <a:lnTo>
                  <a:pt x="215" y="497"/>
                </a:lnTo>
                <a:lnTo>
                  <a:pt x="227" y="507"/>
                </a:lnTo>
                <a:lnTo>
                  <a:pt x="236" y="507"/>
                </a:lnTo>
                <a:lnTo>
                  <a:pt x="261" y="513"/>
                </a:lnTo>
                <a:lnTo>
                  <a:pt x="262" y="519"/>
                </a:lnTo>
                <a:lnTo>
                  <a:pt x="258" y="530"/>
                </a:lnTo>
                <a:lnTo>
                  <a:pt x="264" y="541"/>
                </a:lnTo>
                <a:lnTo>
                  <a:pt x="263" y="547"/>
                </a:lnTo>
                <a:lnTo>
                  <a:pt x="248" y="549"/>
                </a:lnTo>
                <a:lnTo>
                  <a:pt x="240" y="555"/>
                </a:lnTo>
                <a:lnTo>
                  <a:pt x="241" y="564"/>
                </a:lnTo>
                <a:lnTo>
                  <a:pt x="255" y="560"/>
                </a:lnTo>
                <a:lnTo>
                  <a:pt x="257" y="565"/>
                </a:lnTo>
                <a:lnTo>
                  <a:pt x="234" y="573"/>
                </a:lnTo>
                <a:lnTo>
                  <a:pt x="245" y="581"/>
                </a:lnTo>
                <a:lnTo>
                  <a:pt x="234" y="598"/>
                </a:lnTo>
                <a:lnTo>
                  <a:pt x="223" y="602"/>
                </a:lnTo>
                <a:lnTo>
                  <a:pt x="239" y="614"/>
                </a:lnTo>
                <a:lnTo>
                  <a:pt x="259" y="621"/>
                </a:lnTo>
                <a:lnTo>
                  <a:pt x="284" y="639"/>
                </a:lnTo>
                <a:lnTo>
                  <a:pt x="285" y="636"/>
                </a:lnTo>
                <a:lnTo>
                  <a:pt x="300" y="640"/>
                </a:lnTo>
                <a:lnTo>
                  <a:pt x="325" y="643"/>
                </a:lnTo>
                <a:lnTo>
                  <a:pt x="350" y="653"/>
                </a:lnTo>
                <a:lnTo>
                  <a:pt x="353" y="657"/>
                </a:lnTo>
                <a:lnTo>
                  <a:pt x="363" y="654"/>
                </a:lnTo>
                <a:lnTo>
                  <a:pt x="379" y="658"/>
                </a:lnTo>
                <a:lnTo>
                  <a:pt x="386" y="666"/>
                </a:lnTo>
                <a:lnTo>
                  <a:pt x="398" y="671"/>
                </a:lnTo>
                <a:lnTo>
                  <a:pt x="402" y="672"/>
                </a:lnTo>
                <a:lnTo>
                  <a:pt x="416" y="684"/>
                </a:lnTo>
                <a:lnTo>
                  <a:pt x="424" y="686"/>
                </a:lnTo>
                <a:lnTo>
                  <a:pt x="426" y="680"/>
                </a:lnTo>
                <a:lnTo>
                  <a:pt x="434" y="672"/>
                </a:lnTo>
                <a:lnTo>
                  <a:pt x="411" y="648"/>
                </a:lnTo>
                <a:lnTo>
                  <a:pt x="410" y="634"/>
                </a:lnTo>
                <a:lnTo>
                  <a:pt x="391" y="615"/>
                </a:lnTo>
                <a:lnTo>
                  <a:pt x="402" y="594"/>
                </a:lnTo>
                <a:lnTo>
                  <a:pt x="417" y="590"/>
                </a:lnTo>
                <a:lnTo>
                  <a:pt x="422" y="578"/>
                </a:lnTo>
                <a:lnTo>
                  <a:pt x="413" y="575"/>
                </a:lnTo>
                <a:lnTo>
                  <a:pt x="412" y="564"/>
                </a:lnTo>
                <a:lnTo>
                  <a:pt x="398" y="551"/>
                </a:lnTo>
                <a:lnTo>
                  <a:pt x="386" y="551"/>
                </a:lnTo>
                <a:lnTo>
                  <a:pt x="369" y="537"/>
                </a:lnTo>
                <a:lnTo>
                  <a:pt x="375" y="522"/>
                </a:lnTo>
                <a:lnTo>
                  <a:pt x="369" y="518"/>
                </a:lnTo>
                <a:lnTo>
                  <a:pt x="376" y="496"/>
                </a:lnTo>
                <a:lnTo>
                  <a:pt x="396" y="507"/>
                </a:lnTo>
                <a:lnTo>
                  <a:pt x="394" y="493"/>
                </a:lnTo>
                <a:lnTo>
                  <a:pt x="420" y="471"/>
                </a:lnTo>
                <a:lnTo>
                  <a:pt x="445" y="470"/>
                </a:lnTo>
                <a:lnTo>
                  <a:pt x="484" y="484"/>
                </a:lnTo>
                <a:lnTo>
                  <a:pt x="505" y="492"/>
                </a:lnTo>
                <a:lnTo>
                  <a:pt x="519" y="484"/>
                </a:lnTo>
                <a:lnTo>
                  <a:pt x="544" y="484"/>
                </a:lnTo>
                <a:lnTo>
                  <a:pt x="568" y="494"/>
                </a:lnTo>
                <a:lnTo>
                  <a:pt x="571" y="488"/>
                </a:lnTo>
                <a:lnTo>
                  <a:pt x="593" y="489"/>
                </a:lnTo>
                <a:lnTo>
                  <a:pt x="594" y="479"/>
                </a:lnTo>
                <a:lnTo>
                  <a:pt x="563" y="466"/>
                </a:lnTo>
                <a:lnTo>
                  <a:pt x="575" y="456"/>
                </a:lnTo>
                <a:lnTo>
                  <a:pt x="570" y="450"/>
                </a:lnTo>
                <a:lnTo>
                  <a:pt x="583" y="445"/>
                </a:lnTo>
                <a:lnTo>
                  <a:pt x="567" y="431"/>
                </a:lnTo>
                <a:lnTo>
                  <a:pt x="571" y="425"/>
                </a:lnTo>
                <a:lnTo>
                  <a:pt x="626" y="417"/>
                </a:lnTo>
                <a:lnTo>
                  <a:pt x="632" y="413"/>
                </a:lnTo>
                <a:lnTo>
                  <a:pt x="667" y="406"/>
                </a:lnTo>
                <a:lnTo>
                  <a:pt x="677" y="397"/>
                </a:lnTo>
                <a:lnTo>
                  <a:pt x="707" y="401"/>
                </a:lnTo>
                <a:lnTo>
                  <a:pt x="721" y="422"/>
                </a:lnTo>
                <a:lnTo>
                  <a:pt x="735" y="417"/>
                </a:lnTo>
                <a:lnTo>
                  <a:pt x="758" y="424"/>
                </a:lnTo>
                <a:lnTo>
                  <a:pt x="762" y="435"/>
                </a:lnTo>
                <a:lnTo>
                  <a:pt x="776" y="434"/>
                </a:lnTo>
                <a:lnTo>
                  <a:pt x="806" y="415"/>
                </a:lnTo>
                <a:lnTo>
                  <a:pt x="803" y="421"/>
                </a:lnTo>
                <a:lnTo>
                  <a:pt x="831" y="436"/>
                </a:lnTo>
                <a:lnTo>
                  <a:pt x="889" y="487"/>
                </a:lnTo>
                <a:lnTo>
                  <a:pt x="893" y="477"/>
                </a:lnTo>
                <a:lnTo>
                  <a:pt x="920" y="489"/>
                </a:lnTo>
                <a:lnTo>
                  <a:pt x="940" y="483"/>
                </a:lnTo>
                <a:lnTo>
                  <a:pt x="951" y="487"/>
                </a:lnTo>
                <a:lnTo>
                  <a:pt x="964" y="499"/>
                </a:lnTo>
                <a:lnTo>
                  <a:pt x="977" y="503"/>
                </a:lnTo>
                <a:lnTo>
                  <a:pt x="988" y="511"/>
                </a:lnTo>
                <a:lnTo>
                  <a:pt x="1007" y="509"/>
                </a:lnTo>
                <a:lnTo>
                  <a:pt x="1022" y="521"/>
                </a:lnTo>
                <a:lnTo>
                  <a:pt x="1027" y="519"/>
                </a:lnTo>
                <a:lnTo>
                  <a:pt x="1042" y="516"/>
                </a:lnTo>
                <a:lnTo>
                  <a:pt x="1064" y="498"/>
                </a:lnTo>
                <a:lnTo>
                  <a:pt x="1084" y="489"/>
                </a:lnTo>
                <a:lnTo>
                  <a:pt x="1101" y="495"/>
                </a:lnTo>
                <a:lnTo>
                  <a:pt x="1117" y="495"/>
                </a:lnTo>
                <a:lnTo>
                  <a:pt x="1133" y="505"/>
                </a:lnTo>
                <a:lnTo>
                  <a:pt x="1149" y="505"/>
                </a:lnTo>
                <a:lnTo>
                  <a:pt x="1175" y="510"/>
                </a:lnTo>
                <a:lnTo>
                  <a:pt x="1183" y="497"/>
                </a:lnTo>
                <a:lnTo>
                  <a:pt x="1170" y="485"/>
                </a:lnTo>
                <a:lnTo>
                  <a:pt x="1175" y="464"/>
                </a:lnTo>
                <a:lnTo>
                  <a:pt x="1197" y="472"/>
                </a:lnTo>
                <a:lnTo>
                  <a:pt x="1213" y="474"/>
                </a:lnTo>
                <a:lnTo>
                  <a:pt x="1234" y="479"/>
                </a:lnTo>
                <a:lnTo>
                  <a:pt x="1246" y="495"/>
                </a:lnTo>
                <a:lnTo>
                  <a:pt x="1273" y="503"/>
                </a:lnTo>
                <a:lnTo>
                  <a:pt x="1286" y="499"/>
                </a:lnTo>
                <a:lnTo>
                  <a:pt x="1305" y="497"/>
                </a:lnTo>
                <a:lnTo>
                  <a:pt x="1323" y="500"/>
                </a:lnTo>
                <a:lnTo>
                  <a:pt x="1344" y="509"/>
                </a:lnTo>
                <a:lnTo>
                  <a:pt x="1360" y="520"/>
                </a:lnTo>
                <a:lnTo>
                  <a:pt x="1374" y="519"/>
                </a:lnTo>
                <a:lnTo>
                  <a:pt x="1397" y="523"/>
                </a:lnTo>
                <a:lnTo>
                  <a:pt x="1408" y="518"/>
                </a:lnTo>
                <a:lnTo>
                  <a:pt x="1427" y="514"/>
                </a:lnTo>
                <a:lnTo>
                  <a:pt x="1442" y="500"/>
                </a:lnTo>
                <a:lnTo>
                  <a:pt x="1453" y="502"/>
                </a:lnTo>
                <a:lnTo>
                  <a:pt x="1465" y="509"/>
                </a:lnTo>
                <a:lnTo>
                  <a:pt x="1483" y="507"/>
                </a:lnTo>
                <a:lnTo>
                  <a:pt x="1508" y="515"/>
                </a:lnTo>
                <a:lnTo>
                  <a:pt x="1522" y="502"/>
                </a:lnTo>
                <a:lnTo>
                  <a:pt x="1516" y="493"/>
                </a:lnTo>
                <a:lnTo>
                  <a:pt x="1516" y="472"/>
                </a:lnTo>
                <a:lnTo>
                  <a:pt x="1520" y="465"/>
                </a:lnTo>
                <a:lnTo>
                  <a:pt x="1512" y="454"/>
                </a:lnTo>
                <a:lnTo>
                  <a:pt x="1500" y="450"/>
                </a:lnTo>
                <a:lnTo>
                  <a:pt x="1505" y="440"/>
                </a:lnTo>
                <a:lnTo>
                  <a:pt x="1522" y="436"/>
                </a:lnTo>
                <a:lnTo>
                  <a:pt x="1542" y="436"/>
                </a:lnTo>
                <a:lnTo>
                  <a:pt x="1570" y="441"/>
                </a:lnTo>
                <a:lnTo>
                  <a:pt x="1589" y="449"/>
                </a:lnTo>
                <a:lnTo>
                  <a:pt x="1614" y="469"/>
                </a:lnTo>
                <a:lnTo>
                  <a:pt x="1627" y="478"/>
                </a:lnTo>
                <a:lnTo>
                  <a:pt x="1641" y="490"/>
                </a:lnTo>
                <a:lnTo>
                  <a:pt x="1661" y="510"/>
                </a:lnTo>
                <a:lnTo>
                  <a:pt x="1693" y="516"/>
                </a:lnTo>
                <a:lnTo>
                  <a:pt x="1722" y="531"/>
                </a:lnTo>
                <a:lnTo>
                  <a:pt x="1742" y="550"/>
                </a:lnTo>
                <a:lnTo>
                  <a:pt x="1766" y="550"/>
                </a:lnTo>
                <a:lnTo>
                  <a:pt x="1775" y="542"/>
                </a:lnTo>
                <a:lnTo>
                  <a:pt x="1797" y="536"/>
                </a:lnTo>
                <a:lnTo>
                  <a:pt x="1802" y="554"/>
                </a:lnTo>
                <a:lnTo>
                  <a:pt x="1801" y="562"/>
                </a:lnTo>
                <a:lnTo>
                  <a:pt x="1810" y="584"/>
                </a:lnTo>
                <a:lnTo>
                  <a:pt x="1811" y="604"/>
                </a:lnTo>
                <a:lnTo>
                  <a:pt x="1789" y="600"/>
                </a:lnTo>
                <a:lnTo>
                  <a:pt x="1779" y="607"/>
                </a:lnTo>
                <a:lnTo>
                  <a:pt x="1794" y="625"/>
                </a:lnTo>
                <a:lnTo>
                  <a:pt x="1806" y="649"/>
                </a:lnTo>
                <a:lnTo>
                  <a:pt x="1798" y="650"/>
                </a:lnTo>
                <a:lnTo>
                  <a:pt x="1804" y="660"/>
                </a:lnTo>
                <a:lnTo>
                  <a:pt x="1808" y="664"/>
                </a:lnTo>
                <a:lnTo>
                  <a:pt x="1807" y="657"/>
                </a:lnTo>
                <a:lnTo>
                  <a:pt x="1821" y="642"/>
                </a:lnTo>
                <a:lnTo>
                  <a:pt x="1837" y="652"/>
                </a:lnTo>
                <a:lnTo>
                  <a:pt x="1848" y="651"/>
                </a:lnTo>
                <a:lnTo>
                  <a:pt x="1863" y="639"/>
                </a:lnTo>
                <a:lnTo>
                  <a:pt x="1866" y="627"/>
                </a:lnTo>
                <a:lnTo>
                  <a:pt x="1873" y="604"/>
                </a:lnTo>
                <a:lnTo>
                  <a:pt x="1880" y="580"/>
                </a:lnTo>
                <a:lnTo>
                  <a:pt x="1876" y="566"/>
                </a:lnTo>
                <a:lnTo>
                  <a:pt x="1879" y="536"/>
                </a:lnTo>
                <a:lnTo>
                  <a:pt x="1862" y="504"/>
                </a:lnTo>
                <a:lnTo>
                  <a:pt x="1844" y="480"/>
                </a:lnTo>
                <a:lnTo>
                  <a:pt x="1840" y="460"/>
                </a:lnTo>
                <a:lnTo>
                  <a:pt x="1825" y="443"/>
                </a:lnTo>
                <a:lnTo>
                  <a:pt x="1784" y="421"/>
                </a:lnTo>
                <a:lnTo>
                  <a:pt x="1766" y="420"/>
                </a:lnTo>
                <a:lnTo>
                  <a:pt x="1764" y="430"/>
                </a:lnTo>
                <a:lnTo>
                  <a:pt x="1746" y="425"/>
                </a:lnTo>
                <a:lnTo>
                  <a:pt x="1728" y="413"/>
                </a:lnTo>
                <a:lnTo>
                  <a:pt x="1701" y="410"/>
                </a:lnTo>
                <a:lnTo>
                  <a:pt x="1718" y="364"/>
                </a:lnTo>
                <a:lnTo>
                  <a:pt x="1729" y="326"/>
                </a:lnTo>
                <a:lnTo>
                  <a:pt x="1772" y="320"/>
                </a:lnTo>
                <a:lnTo>
                  <a:pt x="1821" y="323"/>
                </a:lnTo>
                <a:lnTo>
                  <a:pt x="1829" y="314"/>
                </a:lnTo>
                <a:lnTo>
                  <a:pt x="1855" y="317"/>
                </a:lnTo>
                <a:lnTo>
                  <a:pt x="1869" y="331"/>
                </a:lnTo>
                <a:lnTo>
                  <a:pt x="1890" y="329"/>
                </a:lnTo>
                <a:lnTo>
                  <a:pt x="1917" y="324"/>
                </a:lnTo>
                <a:lnTo>
                  <a:pt x="1892" y="312"/>
                </a:lnTo>
                <a:lnTo>
                  <a:pt x="1892" y="280"/>
                </a:lnTo>
                <a:lnTo>
                  <a:pt x="1921" y="273"/>
                </a:lnTo>
                <a:lnTo>
                  <a:pt x="1961" y="297"/>
                </a:lnTo>
                <a:lnTo>
                  <a:pt x="1972" y="275"/>
                </a:lnTo>
                <a:lnTo>
                  <a:pt x="1961" y="260"/>
                </a:lnTo>
                <a:lnTo>
                  <a:pt x="1977" y="258"/>
                </a:lnTo>
                <a:lnTo>
                  <a:pt x="1999" y="285"/>
                </a:lnTo>
                <a:lnTo>
                  <a:pt x="1992" y="301"/>
                </a:lnTo>
                <a:lnTo>
                  <a:pt x="1989" y="320"/>
                </a:lnTo>
                <a:lnTo>
                  <a:pt x="1990" y="345"/>
                </a:lnTo>
                <a:lnTo>
                  <a:pt x="1972" y="349"/>
                </a:lnTo>
                <a:lnTo>
                  <a:pt x="1981" y="358"/>
                </a:lnTo>
                <a:lnTo>
                  <a:pt x="1980" y="370"/>
                </a:lnTo>
                <a:lnTo>
                  <a:pt x="2001" y="397"/>
                </a:lnTo>
                <a:lnTo>
                  <a:pt x="2053" y="441"/>
                </a:lnTo>
                <a:lnTo>
                  <a:pt x="2086" y="471"/>
                </a:lnTo>
                <a:lnTo>
                  <a:pt x="2105" y="485"/>
                </a:lnTo>
                <a:lnTo>
                  <a:pt x="2110" y="466"/>
                </a:lnTo>
                <a:lnTo>
                  <a:pt x="2096" y="446"/>
                </a:lnTo>
                <a:lnTo>
                  <a:pt x="2115" y="441"/>
                </a:lnTo>
                <a:lnTo>
                  <a:pt x="2098" y="418"/>
                </a:lnTo>
                <a:lnTo>
                  <a:pt x="2114" y="408"/>
                </a:lnTo>
                <a:lnTo>
                  <a:pt x="2099" y="399"/>
                </a:lnTo>
                <a:lnTo>
                  <a:pt x="2088" y="383"/>
                </a:lnTo>
                <a:lnTo>
                  <a:pt x="2102" y="382"/>
                </a:lnTo>
                <a:lnTo>
                  <a:pt x="2072" y="354"/>
                </a:lnTo>
                <a:lnTo>
                  <a:pt x="2050" y="349"/>
                </a:lnTo>
                <a:lnTo>
                  <a:pt x="2041" y="341"/>
                </a:lnTo>
                <a:lnTo>
                  <a:pt x="2037" y="322"/>
                </a:lnTo>
                <a:lnTo>
                  <a:pt x="2027" y="310"/>
                </a:lnTo>
                <a:lnTo>
                  <a:pt x="2050" y="312"/>
                </a:lnTo>
                <a:lnTo>
                  <a:pt x="2054" y="304"/>
                </a:lnTo>
                <a:lnTo>
                  <a:pt x="2069" y="311"/>
                </a:lnTo>
                <a:lnTo>
                  <a:pt x="2089" y="296"/>
                </a:lnTo>
                <a:lnTo>
                  <a:pt x="2127" y="309"/>
                </a:lnTo>
                <a:lnTo>
                  <a:pt x="2121" y="301"/>
                </a:lnTo>
                <a:lnTo>
                  <a:pt x="2127" y="289"/>
                </a:lnTo>
                <a:lnTo>
                  <a:pt x="2132" y="275"/>
                </a:lnTo>
                <a:lnTo>
                  <a:pt x="2142" y="273"/>
                </a:lnTo>
                <a:lnTo>
                  <a:pt x="2162" y="259"/>
                </a:lnTo>
                <a:lnTo>
                  <a:pt x="2195" y="263"/>
                </a:lnTo>
                <a:lnTo>
                  <a:pt x="2192" y="258"/>
                </a:lnTo>
                <a:lnTo>
                  <a:pt x="2179" y="250"/>
                </a:lnTo>
                <a:lnTo>
                  <a:pt x="2165" y="245"/>
                </a:lnTo>
                <a:lnTo>
                  <a:pt x="2135" y="230"/>
                </a:lnTo>
                <a:lnTo>
                  <a:pt x="2107" y="220"/>
                </a:lnTo>
                <a:lnTo>
                  <a:pt x="2128" y="221"/>
                </a:lnTo>
                <a:lnTo>
                  <a:pt x="2134" y="213"/>
                </a:lnTo>
                <a:lnTo>
                  <a:pt x="2128" y="210"/>
                </a:lnTo>
                <a:lnTo>
                  <a:pt x="2117" y="188"/>
                </a:lnTo>
                <a:lnTo>
                  <a:pt x="2124" y="183"/>
                </a:lnTo>
                <a:lnTo>
                  <a:pt x="2127" y="194"/>
                </a:lnTo>
                <a:lnTo>
                  <a:pt x="2139" y="195"/>
                </a:lnTo>
                <a:lnTo>
                  <a:pt x="2136" y="183"/>
                </a:lnTo>
                <a:lnTo>
                  <a:pt x="2149" y="185"/>
                </a:lnTo>
                <a:lnTo>
                  <a:pt x="2158" y="186"/>
                </a:lnTo>
                <a:lnTo>
                  <a:pt x="2154" y="172"/>
                </a:lnTo>
                <a:lnTo>
                  <a:pt x="2163" y="168"/>
                </a:lnTo>
                <a:lnTo>
                  <a:pt x="2150" y="158"/>
                </a:lnTo>
                <a:lnTo>
                  <a:pt x="2155" y="143"/>
                </a:lnTo>
                <a:lnTo>
                  <a:pt x="2167" y="151"/>
                </a:lnTo>
                <a:lnTo>
                  <a:pt x="2166" y="129"/>
                </a:lnTo>
                <a:lnTo>
                  <a:pt x="2163" y="113"/>
                </a:lnTo>
                <a:lnTo>
                  <a:pt x="2134" y="115"/>
                </a:lnTo>
                <a:lnTo>
                  <a:pt x="2116" y="123"/>
                </a:lnTo>
                <a:lnTo>
                  <a:pt x="2102" y="129"/>
                </a:lnTo>
                <a:lnTo>
                  <a:pt x="2098" y="133"/>
                </a:lnTo>
                <a:lnTo>
                  <a:pt x="2081" y="119"/>
                </a:lnTo>
                <a:lnTo>
                  <a:pt x="2021" y="141"/>
                </a:lnTo>
                <a:lnTo>
                  <a:pt x="2020" y="142"/>
                </a:lnTo>
                <a:lnTo>
                  <a:pt x="2020" y="142"/>
                </a:lnTo>
                <a:lnTo>
                  <a:pt x="1988" y="134"/>
                </a:lnTo>
                <a:lnTo>
                  <a:pt x="1936" y="126"/>
                </a:lnTo>
                <a:lnTo>
                  <a:pt x="1911" y="126"/>
                </a:lnTo>
                <a:lnTo>
                  <a:pt x="1861" y="122"/>
                </a:lnTo>
                <a:lnTo>
                  <a:pt x="1867" y="130"/>
                </a:lnTo>
                <a:lnTo>
                  <a:pt x="1896" y="141"/>
                </a:lnTo>
                <a:lnTo>
                  <a:pt x="1888" y="146"/>
                </a:lnTo>
                <a:lnTo>
                  <a:pt x="1841" y="131"/>
                </a:lnTo>
                <a:lnTo>
                  <a:pt x="1818" y="132"/>
                </a:lnTo>
                <a:lnTo>
                  <a:pt x="1788" y="129"/>
                </a:lnTo>
                <a:lnTo>
                  <a:pt x="1765" y="130"/>
                </a:lnTo>
                <a:lnTo>
                  <a:pt x="1753" y="133"/>
                </a:lnTo>
                <a:lnTo>
                  <a:pt x="1729" y="128"/>
                </a:lnTo>
                <a:lnTo>
                  <a:pt x="1711" y="115"/>
                </a:lnTo>
                <a:lnTo>
                  <a:pt x="1690" y="109"/>
                </a:lnTo>
                <a:lnTo>
                  <a:pt x="1660" y="106"/>
                </a:lnTo>
                <a:lnTo>
                  <a:pt x="1612" y="109"/>
                </a:lnTo>
                <a:lnTo>
                  <a:pt x="1559" y="96"/>
                </a:lnTo>
                <a:lnTo>
                  <a:pt x="1533" y="86"/>
                </a:lnTo>
                <a:lnTo>
                  <a:pt x="1402" y="75"/>
                </a:lnTo>
                <a:lnTo>
                  <a:pt x="1395" y="82"/>
                </a:lnTo>
                <a:lnTo>
                  <a:pt x="1426" y="98"/>
                </a:lnTo>
                <a:lnTo>
                  <a:pt x="1402" y="96"/>
                </a:lnTo>
                <a:lnTo>
                  <a:pt x="1399" y="101"/>
                </a:lnTo>
                <a:lnTo>
                  <a:pt x="1367" y="95"/>
                </a:lnTo>
                <a:lnTo>
                  <a:pt x="1351" y="100"/>
                </a:lnTo>
                <a:lnTo>
                  <a:pt x="1320" y="92"/>
                </a:lnTo>
                <a:lnTo>
                  <a:pt x="1331" y="110"/>
                </a:lnTo>
                <a:lnTo>
                  <a:pt x="1301" y="103"/>
                </a:lnTo>
                <a:lnTo>
                  <a:pt x="1268" y="90"/>
                </a:lnTo>
                <a:lnTo>
                  <a:pt x="1267" y="83"/>
                </a:lnTo>
                <a:lnTo>
                  <a:pt x="1247" y="72"/>
                </a:lnTo>
                <a:lnTo>
                  <a:pt x="1215" y="64"/>
                </a:lnTo>
                <a:lnTo>
                  <a:pt x="1195" y="64"/>
                </a:lnTo>
                <a:lnTo>
                  <a:pt x="1165" y="61"/>
                </a:lnTo>
                <a:lnTo>
                  <a:pt x="1180" y="73"/>
                </a:lnTo>
                <a:lnTo>
                  <a:pt x="1124" y="71"/>
                </a:lnTo>
                <a:lnTo>
                  <a:pt x="1111" y="63"/>
                </a:lnTo>
                <a:lnTo>
                  <a:pt x="1068" y="61"/>
                </a:lnTo>
                <a:lnTo>
                  <a:pt x="1051" y="63"/>
                </a:lnTo>
                <a:lnTo>
                  <a:pt x="1051" y="68"/>
                </a:lnTo>
                <a:lnTo>
                  <a:pt x="1032" y="57"/>
                </a:lnTo>
                <a:lnTo>
                  <a:pt x="1024" y="60"/>
                </a:lnTo>
                <a:lnTo>
                  <a:pt x="1001" y="56"/>
                </a:lnTo>
                <a:lnTo>
                  <a:pt x="983" y="54"/>
                </a:lnTo>
                <a:lnTo>
                  <a:pt x="986" y="49"/>
                </a:lnTo>
                <a:lnTo>
                  <a:pt x="1008" y="40"/>
                </a:lnTo>
                <a:lnTo>
                  <a:pt x="1016" y="36"/>
                </a:lnTo>
                <a:lnTo>
                  <a:pt x="1009" y="28"/>
                </a:lnTo>
                <a:lnTo>
                  <a:pt x="992" y="22"/>
                </a:lnTo>
                <a:lnTo>
                  <a:pt x="955" y="15"/>
                </a:lnTo>
                <a:lnTo>
                  <a:pt x="920" y="14"/>
                </a:lnTo>
                <a:lnTo>
                  <a:pt x="913" y="18"/>
                </a:lnTo>
                <a:lnTo>
                  <a:pt x="901" y="11"/>
                </a:lnTo>
                <a:lnTo>
                  <a:pt x="901" y="11"/>
                </a:lnTo>
                <a:lnTo>
                  <a:pt x="871" y="8"/>
                </a:lnTo>
                <a:lnTo>
                  <a:pt x="883" y="5"/>
                </a:lnTo>
                <a:lnTo>
                  <a:pt x="856" y="0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44" name="Freeform 222">
            <a:extLst>
              <a:ext uri="{FF2B5EF4-FFF2-40B4-BE49-F238E27FC236}">
                <a16:creationId xmlns:a16="http://schemas.microsoft.com/office/drawing/2014/main" id="{9286D38B-76BB-4707-A963-59A791FF0482}"/>
              </a:ext>
            </a:extLst>
          </p:cNvPr>
          <p:cNvSpPr>
            <a:spLocks/>
          </p:cNvSpPr>
          <p:nvPr/>
        </p:nvSpPr>
        <p:spPr bwMode="auto">
          <a:xfrm>
            <a:off x="6461126" y="5362575"/>
            <a:ext cx="66675" cy="65088"/>
          </a:xfrm>
          <a:custGeom>
            <a:avLst/>
            <a:gdLst>
              <a:gd name="T0" fmla="*/ 36 w 42"/>
              <a:gd name="T1" fmla="*/ 6 h 41"/>
              <a:gd name="T2" fmla="*/ 29 w 42"/>
              <a:gd name="T3" fmla="*/ 0 h 41"/>
              <a:gd name="T4" fmla="*/ 20 w 42"/>
              <a:gd name="T5" fmla="*/ 4 h 41"/>
              <a:gd name="T6" fmla="*/ 10 w 42"/>
              <a:gd name="T7" fmla="*/ 12 h 41"/>
              <a:gd name="T8" fmla="*/ 0 w 42"/>
              <a:gd name="T9" fmla="*/ 25 h 41"/>
              <a:gd name="T10" fmla="*/ 12 w 42"/>
              <a:gd name="T11" fmla="*/ 41 h 41"/>
              <a:gd name="T12" fmla="*/ 18 w 42"/>
              <a:gd name="T13" fmla="*/ 39 h 41"/>
              <a:gd name="T14" fmla="*/ 22 w 42"/>
              <a:gd name="T15" fmla="*/ 32 h 41"/>
              <a:gd name="T16" fmla="*/ 32 w 42"/>
              <a:gd name="T17" fmla="*/ 29 h 41"/>
              <a:gd name="T18" fmla="*/ 36 w 42"/>
              <a:gd name="T19" fmla="*/ 22 h 41"/>
              <a:gd name="T20" fmla="*/ 42 w 42"/>
              <a:gd name="T21" fmla="*/ 12 h 41"/>
              <a:gd name="T22" fmla="*/ 36 w 42"/>
              <a:gd name="T23" fmla="*/ 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" h="41">
                <a:moveTo>
                  <a:pt x="36" y="6"/>
                </a:moveTo>
                <a:lnTo>
                  <a:pt x="29" y="0"/>
                </a:lnTo>
                <a:lnTo>
                  <a:pt x="20" y="4"/>
                </a:lnTo>
                <a:lnTo>
                  <a:pt x="10" y="12"/>
                </a:lnTo>
                <a:lnTo>
                  <a:pt x="0" y="25"/>
                </a:lnTo>
                <a:lnTo>
                  <a:pt x="12" y="41"/>
                </a:lnTo>
                <a:lnTo>
                  <a:pt x="18" y="39"/>
                </a:lnTo>
                <a:lnTo>
                  <a:pt x="22" y="32"/>
                </a:lnTo>
                <a:lnTo>
                  <a:pt x="32" y="29"/>
                </a:lnTo>
                <a:lnTo>
                  <a:pt x="36" y="22"/>
                </a:lnTo>
                <a:lnTo>
                  <a:pt x="42" y="12"/>
                </a:lnTo>
                <a:lnTo>
                  <a:pt x="36" y="6"/>
                </a:lnTo>
                <a:close/>
              </a:path>
            </a:pathLst>
          </a:custGeom>
          <a:solidFill>
            <a:srgbClr val="DFF5FB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80" name="Speech Bubble: Rectangle 679">
            <a:extLst>
              <a:ext uri="{FF2B5EF4-FFF2-40B4-BE49-F238E27FC236}">
                <a16:creationId xmlns:a16="http://schemas.microsoft.com/office/drawing/2014/main" id="{7F6AFB0A-8481-4AA8-8537-09F3D97C1DFA}"/>
              </a:ext>
            </a:extLst>
          </p:cNvPr>
          <p:cNvSpPr/>
          <p:nvPr/>
        </p:nvSpPr>
        <p:spPr>
          <a:xfrm>
            <a:off x="6784049" y="771867"/>
            <a:ext cx="1211491" cy="793750"/>
          </a:xfrm>
          <a:prstGeom prst="wedgeRectCallout">
            <a:avLst>
              <a:gd name="adj1" fmla="val -33094"/>
              <a:gd name="adj2" fmla="val 748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</a:rPr>
              <a:t>Cambridge’s Centre for Digital Built Britain</a:t>
            </a:r>
          </a:p>
        </p:txBody>
      </p:sp>
      <p:sp>
        <p:nvSpPr>
          <p:cNvPr id="682" name="Oval 681">
            <a:extLst>
              <a:ext uri="{FF2B5EF4-FFF2-40B4-BE49-F238E27FC236}">
                <a16:creationId xmlns:a16="http://schemas.microsoft.com/office/drawing/2014/main" id="{6C7A0834-AE7E-4F81-A70E-4AD0DF23D3B4}"/>
              </a:ext>
            </a:extLst>
          </p:cNvPr>
          <p:cNvSpPr/>
          <p:nvPr/>
        </p:nvSpPr>
        <p:spPr>
          <a:xfrm>
            <a:off x="8697912" y="4273551"/>
            <a:ext cx="161908" cy="16986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Franklin Gothic Book" panose="020B0503020102020204" pitchFamily="34" charset="0"/>
            </a:endParaRPr>
          </a:p>
        </p:txBody>
      </p:sp>
      <p:sp>
        <p:nvSpPr>
          <p:cNvPr id="684" name="TextBox 683">
            <a:extLst>
              <a:ext uri="{FF2B5EF4-FFF2-40B4-BE49-F238E27FC236}">
                <a16:creationId xmlns:a16="http://schemas.microsoft.com/office/drawing/2014/main" id="{6CA37D8F-F8EE-4000-BC4F-A71B2936D0C7}"/>
              </a:ext>
            </a:extLst>
          </p:cNvPr>
          <p:cNvSpPr txBox="1"/>
          <p:nvPr/>
        </p:nvSpPr>
        <p:spPr>
          <a:xfrm>
            <a:off x="9034463" y="738479"/>
            <a:ext cx="2219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High Scorers</a:t>
            </a:r>
          </a:p>
        </p:txBody>
      </p:sp>
      <p:sp>
        <p:nvSpPr>
          <p:cNvPr id="686" name="TextBox 685">
            <a:extLst>
              <a:ext uri="{FF2B5EF4-FFF2-40B4-BE49-F238E27FC236}">
                <a16:creationId xmlns:a16="http://schemas.microsoft.com/office/drawing/2014/main" id="{4EB3BF00-4E18-4818-A859-D6FF55854DAB}"/>
              </a:ext>
            </a:extLst>
          </p:cNvPr>
          <p:cNvSpPr txBox="1"/>
          <p:nvPr/>
        </p:nvSpPr>
        <p:spPr>
          <a:xfrm>
            <a:off x="9034463" y="1089483"/>
            <a:ext cx="2584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Medium Scorers</a:t>
            </a:r>
          </a:p>
        </p:txBody>
      </p:sp>
      <p:sp>
        <p:nvSpPr>
          <p:cNvPr id="688" name="Rectangle 687">
            <a:extLst>
              <a:ext uri="{FF2B5EF4-FFF2-40B4-BE49-F238E27FC236}">
                <a16:creationId xmlns:a16="http://schemas.microsoft.com/office/drawing/2014/main" id="{94B8BADD-2449-4776-A214-F7FF3BA09D26}"/>
              </a:ext>
            </a:extLst>
          </p:cNvPr>
          <p:cNvSpPr/>
          <p:nvPr/>
        </p:nvSpPr>
        <p:spPr>
          <a:xfrm>
            <a:off x="8856663" y="1139083"/>
            <a:ext cx="177800" cy="177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690" name="Rectangle 689">
            <a:extLst>
              <a:ext uri="{FF2B5EF4-FFF2-40B4-BE49-F238E27FC236}">
                <a16:creationId xmlns:a16="http://schemas.microsoft.com/office/drawing/2014/main" id="{92E566F8-06C7-4313-A318-E4085058AAF8}"/>
              </a:ext>
            </a:extLst>
          </p:cNvPr>
          <p:cNvSpPr/>
          <p:nvPr/>
        </p:nvSpPr>
        <p:spPr>
          <a:xfrm>
            <a:off x="8856663" y="791541"/>
            <a:ext cx="177800" cy="1778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692" name="Speech Bubble: Rectangle 691">
            <a:extLst>
              <a:ext uri="{FF2B5EF4-FFF2-40B4-BE49-F238E27FC236}">
                <a16:creationId xmlns:a16="http://schemas.microsoft.com/office/drawing/2014/main" id="{2387C8A6-1915-4376-81A4-EA8FFF304B41}"/>
              </a:ext>
            </a:extLst>
          </p:cNvPr>
          <p:cNvSpPr/>
          <p:nvPr/>
        </p:nvSpPr>
        <p:spPr>
          <a:xfrm>
            <a:off x="10052783" y="4135438"/>
            <a:ext cx="1211491" cy="793750"/>
          </a:xfrm>
          <a:prstGeom prst="wedgeRectCallout">
            <a:avLst>
              <a:gd name="adj1" fmla="val -33094"/>
              <a:gd name="adj2" fmla="val 748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</a:rPr>
              <a:t>Sydney Opera House UNESCO O &amp;M Precedent</a:t>
            </a:r>
          </a:p>
        </p:txBody>
      </p:sp>
      <p:sp>
        <p:nvSpPr>
          <p:cNvPr id="696" name="Speech Bubble: Rectangle 695">
            <a:extLst>
              <a:ext uri="{FF2B5EF4-FFF2-40B4-BE49-F238E27FC236}">
                <a16:creationId xmlns:a16="http://schemas.microsoft.com/office/drawing/2014/main" id="{F7195E8A-9E2E-442B-9506-099EE943E034}"/>
              </a:ext>
            </a:extLst>
          </p:cNvPr>
          <p:cNvSpPr/>
          <p:nvPr/>
        </p:nvSpPr>
        <p:spPr>
          <a:xfrm>
            <a:off x="8260446" y="3583905"/>
            <a:ext cx="1056592" cy="476921"/>
          </a:xfrm>
          <a:prstGeom prst="wedgeRectCallout">
            <a:avLst>
              <a:gd name="adj1" fmla="val -8249"/>
              <a:gd name="adj2" fmla="val 712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</a:rPr>
              <a:t>The BIM Capital</a:t>
            </a:r>
          </a:p>
        </p:txBody>
      </p:sp>
      <p:sp>
        <p:nvSpPr>
          <p:cNvPr id="698" name="Speech Bubble: Rectangle 697">
            <a:extLst>
              <a:ext uri="{FF2B5EF4-FFF2-40B4-BE49-F238E27FC236}">
                <a16:creationId xmlns:a16="http://schemas.microsoft.com/office/drawing/2014/main" id="{A128C7B5-F929-4853-86E1-B64A74F642D6}"/>
              </a:ext>
            </a:extLst>
          </p:cNvPr>
          <p:cNvSpPr/>
          <p:nvPr/>
        </p:nvSpPr>
        <p:spPr>
          <a:xfrm>
            <a:off x="8757330" y="1698306"/>
            <a:ext cx="1211491" cy="793750"/>
          </a:xfrm>
          <a:prstGeom prst="wedgeRectCallout">
            <a:avLst>
              <a:gd name="adj1" fmla="val -33094"/>
              <a:gd name="adj2" fmla="val 748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</a:rPr>
              <a:t>(more later)</a:t>
            </a:r>
          </a:p>
        </p:txBody>
      </p:sp>
    </p:spTree>
    <p:extLst>
      <p:ext uri="{BB962C8B-B14F-4D97-AF65-F5344CB8AC3E}">
        <p14:creationId xmlns:p14="http://schemas.microsoft.com/office/powerpoint/2010/main" val="82509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 result for university of southern california shield logo">
            <a:extLst>
              <a:ext uri="{FF2B5EF4-FFF2-40B4-BE49-F238E27FC236}">
                <a16:creationId xmlns:a16="http://schemas.microsoft.com/office/drawing/2014/main" id="{AAA6E231-F50A-42A9-B94B-4D6209996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63" r="32625"/>
          <a:stretch/>
        </p:blipFill>
        <p:spPr bwMode="auto">
          <a:xfrm>
            <a:off x="2121212" y="2580878"/>
            <a:ext cx="216177" cy="29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61C997-EAFA-4DBE-A48F-2BE93C614BF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2EDDB82-1FF9-4253-9E36-ADD274E82A9B}"/>
              </a:ext>
            </a:extLst>
          </p:cNvPr>
          <p:cNvSpPr>
            <a:spLocks/>
          </p:cNvSpPr>
          <p:nvPr/>
        </p:nvSpPr>
        <p:spPr bwMode="auto">
          <a:xfrm>
            <a:off x="7377112" y="2641600"/>
            <a:ext cx="374650" cy="300038"/>
          </a:xfrm>
          <a:custGeom>
            <a:avLst/>
            <a:gdLst>
              <a:gd name="T0" fmla="*/ 23 w 236"/>
              <a:gd name="T1" fmla="*/ 66 h 189"/>
              <a:gd name="T2" fmla="*/ 37 w 236"/>
              <a:gd name="T3" fmla="*/ 54 h 189"/>
              <a:gd name="T4" fmla="*/ 58 w 236"/>
              <a:gd name="T5" fmla="*/ 45 h 189"/>
              <a:gd name="T6" fmla="*/ 71 w 236"/>
              <a:gd name="T7" fmla="*/ 24 h 189"/>
              <a:gd name="T8" fmla="*/ 82 w 236"/>
              <a:gd name="T9" fmla="*/ 22 h 189"/>
              <a:gd name="T10" fmla="*/ 97 w 236"/>
              <a:gd name="T11" fmla="*/ 23 h 189"/>
              <a:gd name="T12" fmla="*/ 116 w 236"/>
              <a:gd name="T13" fmla="*/ 30 h 189"/>
              <a:gd name="T14" fmla="*/ 134 w 236"/>
              <a:gd name="T15" fmla="*/ 27 h 189"/>
              <a:gd name="T16" fmla="*/ 147 w 236"/>
              <a:gd name="T17" fmla="*/ 18 h 189"/>
              <a:gd name="T18" fmla="*/ 149 w 236"/>
              <a:gd name="T19" fmla="*/ 7 h 189"/>
              <a:gd name="T20" fmla="*/ 165 w 236"/>
              <a:gd name="T21" fmla="*/ 4 h 189"/>
              <a:gd name="T22" fmla="*/ 170 w 236"/>
              <a:gd name="T23" fmla="*/ 12 h 189"/>
              <a:gd name="T24" fmla="*/ 182 w 236"/>
              <a:gd name="T25" fmla="*/ 36 h 189"/>
              <a:gd name="T26" fmla="*/ 193 w 236"/>
              <a:gd name="T27" fmla="*/ 29 h 189"/>
              <a:gd name="T28" fmla="*/ 214 w 236"/>
              <a:gd name="T29" fmla="*/ 22 h 189"/>
              <a:gd name="T30" fmla="*/ 236 w 236"/>
              <a:gd name="T31" fmla="*/ 28 h 189"/>
              <a:gd name="T32" fmla="*/ 219 w 236"/>
              <a:gd name="T33" fmla="*/ 34 h 189"/>
              <a:gd name="T34" fmla="*/ 183 w 236"/>
              <a:gd name="T35" fmla="*/ 40 h 189"/>
              <a:gd name="T36" fmla="*/ 181 w 236"/>
              <a:gd name="T37" fmla="*/ 58 h 189"/>
              <a:gd name="T38" fmla="*/ 179 w 236"/>
              <a:gd name="T39" fmla="*/ 77 h 189"/>
              <a:gd name="T40" fmla="*/ 178 w 236"/>
              <a:gd name="T41" fmla="*/ 93 h 189"/>
              <a:gd name="T42" fmla="*/ 172 w 236"/>
              <a:gd name="T43" fmla="*/ 106 h 189"/>
              <a:gd name="T44" fmla="*/ 157 w 236"/>
              <a:gd name="T45" fmla="*/ 123 h 189"/>
              <a:gd name="T46" fmla="*/ 155 w 236"/>
              <a:gd name="T47" fmla="*/ 142 h 189"/>
              <a:gd name="T48" fmla="*/ 135 w 236"/>
              <a:gd name="T49" fmla="*/ 142 h 189"/>
              <a:gd name="T50" fmla="*/ 121 w 236"/>
              <a:gd name="T51" fmla="*/ 148 h 189"/>
              <a:gd name="T52" fmla="*/ 116 w 236"/>
              <a:gd name="T53" fmla="*/ 178 h 189"/>
              <a:gd name="T54" fmla="*/ 82 w 236"/>
              <a:gd name="T55" fmla="*/ 184 h 189"/>
              <a:gd name="T56" fmla="*/ 68 w 236"/>
              <a:gd name="T57" fmla="*/ 186 h 189"/>
              <a:gd name="T58" fmla="*/ 20 w 236"/>
              <a:gd name="T59" fmla="*/ 179 h 189"/>
              <a:gd name="T60" fmla="*/ 29 w 236"/>
              <a:gd name="T61" fmla="*/ 147 h 189"/>
              <a:gd name="T62" fmla="*/ 11 w 236"/>
              <a:gd name="T63" fmla="*/ 130 h 189"/>
              <a:gd name="T64" fmla="*/ 8 w 236"/>
              <a:gd name="T65" fmla="*/ 102 h 189"/>
              <a:gd name="T66" fmla="*/ 2 w 236"/>
              <a:gd name="T67" fmla="*/ 84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36" h="189">
                <a:moveTo>
                  <a:pt x="4" y="58"/>
                </a:moveTo>
                <a:lnTo>
                  <a:pt x="23" y="66"/>
                </a:lnTo>
                <a:lnTo>
                  <a:pt x="35" y="63"/>
                </a:lnTo>
                <a:lnTo>
                  <a:pt x="37" y="54"/>
                </a:lnTo>
                <a:lnTo>
                  <a:pt x="50" y="51"/>
                </a:lnTo>
                <a:lnTo>
                  <a:pt x="58" y="45"/>
                </a:lnTo>
                <a:lnTo>
                  <a:pt x="58" y="28"/>
                </a:lnTo>
                <a:lnTo>
                  <a:pt x="71" y="24"/>
                </a:lnTo>
                <a:lnTo>
                  <a:pt x="72" y="17"/>
                </a:lnTo>
                <a:lnTo>
                  <a:pt x="82" y="22"/>
                </a:lnTo>
                <a:lnTo>
                  <a:pt x="87" y="23"/>
                </a:lnTo>
                <a:lnTo>
                  <a:pt x="97" y="23"/>
                </a:lnTo>
                <a:lnTo>
                  <a:pt x="110" y="27"/>
                </a:lnTo>
                <a:lnTo>
                  <a:pt x="116" y="30"/>
                </a:lnTo>
                <a:lnTo>
                  <a:pt x="127" y="23"/>
                </a:lnTo>
                <a:lnTo>
                  <a:pt x="134" y="27"/>
                </a:lnTo>
                <a:lnTo>
                  <a:pt x="137" y="18"/>
                </a:lnTo>
                <a:lnTo>
                  <a:pt x="147" y="18"/>
                </a:lnTo>
                <a:lnTo>
                  <a:pt x="149" y="15"/>
                </a:lnTo>
                <a:lnTo>
                  <a:pt x="149" y="7"/>
                </a:lnTo>
                <a:lnTo>
                  <a:pt x="154" y="0"/>
                </a:lnTo>
                <a:lnTo>
                  <a:pt x="165" y="4"/>
                </a:lnTo>
                <a:lnTo>
                  <a:pt x="165" y="11"/>
                </a:lnTo>
                <a:lnTo>
                  <a:pt x="170" y="12"/>
                </a:lnTo>
                <a:lnTo>
                  <a:pt x="173" y="29"/>
                </a:lnTo>
                <a:lnTo>
                  <a:pt x="182" y="36"/>
                </a:lnTo>
                <a:lnTo>
                  <a:pt x="186" y="31"/>
                </a:lnTo>
                <a:lnTo>
                  <a:pt x="193" y="29"/>
                </a:lnTo>
                <a:lnTo>
                  <a:pt x="202" y="20"/>
                </a:lnTo>
                <a:lnTo>
                  <a:pt x="214" y="22"/>
                </a:lnTo>
                <a:lnTo>
                  <a:pt x="232" y="22"/>
                </a:lnTo>
                <a:lnTo>
                  <a:pt x="236" y="28"/>
                </a:lnTo>
                <a:lnTo>
                  <a:pt x="227" y="30"/>
                </a:lnTo>
                <a:lnTo>
                  <a:pt x="219" y="34"/>
                </a:lnTo>
                <a:lnTo>
                  <a:pt x="200" y="36"/>
                </a:lnTo>
                <a:lnTo>
                  <a:pt x="183" y="40"/>
                </a:lnTo>
                <a:lnTo>
                  <a:pt x="175" y="50"/>
                </a:lnTo>
                <a:lnTo>
                  <a:pt x="181" y="58"/>
                </a:lnTo>
                <a:lnTo>
                  <a:pt x="185" y="69"/>
                </a:lnTo>
                <a:lnTo>
                  <a:pt x="179" y="77"/>
                </a:lnTo>
                <a:lnTo>
                  <a:pt x="182" y="85"/>
                </a:lnTo>
                <a:lnTo>
                  <a:pt x="178" y="93"/>
                </a:lnTo>
                <a:lnTo>
                  <a:pt x="162" y="92"/>
                </a:lnTo>
                <a:lnTo>
                  <a:pt x="172" y="106"/>
                </a:lnTo>
                <a:lnTo>
                  <a:pt x="162" y="111"/>
                </a:lnTo>
                <a:lnTo>
                  <a:pt x="157" y="123"/>
                </a:lnTo>
                <a:lnTo>
                  <a:pt x="160" y="136"/>
                </a:lnTo>
                <a:lnTo>
                  <a:pt x="155" y="142"/>
                </a:lnTo>
                <a:lnTo>
                  <a:pt x="148" y="140"/>
                </a:lnTo>
                <a:lnTo>
                  <a:pt x="135" y="142"/>
                </a:lnTo>
                <a:lnTo>
                  <a:pt x="134" y="148"/>
                </a:lnTo>
                <a:lnTo>
                  <a:pt x="121" y="148"/>
                </a:lnTo>
                <a:lnTo>
                  <a:pt x="113" y="160"/>
                </a:lnTo>
                <a:lnTo>
                  <a:pt x="116" y="178"/>
                </a:lnTo>
                <a:lnTo>
                  <a:pt x="95" y="186"/>
                </a:lnTo>
                <a:lnTo>
                  <a:pt x="82" y="184"/>
                </a:lnTo>
                <a:lnTo>
                  <a:pt x="79" y="189"/>
                </a:lnTo>
                <a:lnTo>
                  <a:pt x="68" y="186"/>
                </a:lnTo>
                <a:lnTo>
                  <a:pt x="51" y="189"/>
                </a:lnTo>
                <a:lnTo>
                  <a:pt x="20" y="179"/>
                </a:lnTo>
                <a:lnTo>
                  <a:pt x="33" y="160"/>
                </a:lnTo>
                <a:lnTo>
                  <a:pt x="29" y="147"/>
                </a:lnTo>
                <a:lnTo>
                  <a:pt x="15" y="143"/>
                </a:lnTo>
                <a:lnTo>
                  <a:pt x="11" y="130"/>
                </a:lnTo>
                <a:lnTo>
                  <a:pt x="3" y="113"/>
                </a:lnTo>
                <a:lnTo>
                  <a:pt x="8" y="102"/>
                </a:lnTo>
                <a:lnTo>
                  <a:pt x="0" y="99"/>
                </a:lnTo>
                <a:lnTo>
                  <a:pt x="2" y="84"/>
                </a:lnTo>
                <a:lnTo>
                  <a:pt x="4" y="5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69C8ECE-3DF5-4AEB-A6CE-48A1B71269CB}"/>
              </a:ext>
            </a:extLst>
          </p:cNvPr>
          <p:cNvSpPr>
            <a:spLocks/>
          </p:cNvSpPr>
          <p:nvPr/>
        </p:nvSpPr>
        <p:spPr bwMode="auto">
          <a:xfrm>
            <a:off x="6042025" y="4102101"/>
            <a:ext cx="361950" cy="398463"/>
          </a:xfrm>
          <a:custGeom>
            <a:avLst/>
            <a:gdLst>
              <a:gd name="T0" fmla="*/ 92 w 228"/>
              <a:gd name="T1" fmla="*/ 16 h 251"/>
              <a:gd name="T2" fmla="*/ 102 w 228"/>
              <a:gd name="T3" fmla="*/ 35 h 251"/>
              <a:gd name="T4" fmla="*/ 121 w 228"/>
              <a:gd name="T5" fmla="*/ 44 h 251"/>
              <a:gd name="T6" fmla="*/ 137 w 228"/>
              <a:gd name="T7" fmla="*/ 44 h 251"/>
              <a:gd name="T8" fmla="*/ 144 w 228"/>
              <a:gd name="T9" fmla="*/ 27 h 251"/>
              <a:gd name="T10" fmla="*/ 157 w 228"/>
              <a:gd name="T11" fmla="*/ 23 h 251"/>
              <a:gd name="T12" fmla="*/ 165 w 228"/>
              <a:gd name="T13" fmla="*/ 30 h 251"/>
              <a:gd name="T14" fmla="*/ 187 w 228"/>
              <a:gd name="T15" fmla="*/ 43 h 251"/>
              <a:gd name="T16" fmla="*/ 188 w 228"/>
              <a:gd name="T17" fmla="*/ 63 h 251"/>
              <a:gd name="T18" fmla="*/ 195 w 228"/>
              <a:gd name="T19" fmla="*/ 84 h 251"/>
              <a:gd name="T20" fmla="*/ 198 w 228"/>
              <a:gd name="T21" fmla="*/ 107 h 251"/>
              <a:gd name="T22" fmla="*/ 217 w 228"/>
              <a:gd name="T23" fmla="*/ 104 h 251"/>
              <a:gd name="T24" fmla="*/ 227 w 228"/>
              <a:gd name="T25" fmla="*/ 112 h 251"/>
              <a:gd name="T26" fmla="*/ 228 w 228"/>
              <a:gd name="T27" fmla="*/ 132 h 251"/>
              <a:gd name="T28" fmla="*/ 227 w 228"/>
              <a:gd name="T29" fmla="*/ 147 h 251"/>
              <a:gd name="T30" fmla="*/ 186 w 228"/>
              <a:gd name="T31" fmla="*/ 213 h 251"/>
              <a:gd name="T32" fmla="*/ 209 w 228"/>
              <a:gd name="T33" fmla="*/ 243 h 251"/>
              <a:gd name="T34" fmla="*/ 132 w 228"/>
              <a:gd name="T35" fmla="*/ 248 h 251"/>
              <a:gd name="T36" fmla="*/ 46 w 228"/>
              <a:gd name="T37" fmla="*/ 239 h 251"/>
              <a:gd name="T38" fmla="*/ 33 w 228"/>
              <a:gd name="T39" fmla="*/ 231 h 251"/>
              <a:gd name="T40" fmla="*/ 10 w 228"/>
              <a:gd name="T41" fmla="*/ 234 h 251"/>
              <a:gd name="T42" fmla="*/ 0 w 228"/>
              <a:gd name="T43" fmla="*/ 225 h 251"/>
              <a:gd name="T44" fmla="*/ 9 w 228"/>
              <a:gd name="T45" fmla="*/ 188 h 251"/>
              <a:gd name="T46" fmla="*/ 16 w 228"/>
              <a:gd name="T47" fmla="*/ 160 h 251"/>
              <a:gd name="T48" fmla="*/ 31 w 228"/>
              <a:gd name="T49" fmla="*/ 138 h 251"/>
              <a:gd name="T50" fmla="*/ 39 w 228"/>
              <a:gd name="T51" fmla="*/ 113 h 251"/>
              <a:gd name="T52" fmla="*/ 33 w 228"/>
              <a:gd name="T53" fmla="*/ 94 h 251"/>
              <a:gd name="T54" fmla="*/ 24 w 228"/>
              <a:gd name="T55" fmla="*/ 69 h 251"/>
              <a:gd name="T56" fmla="*/ 31 w 228"/>
              <a:gd name="T57" fmla="*/ 56 h 251"/>
              <a:gd name="T58" fmla="*/ 22 w 228"/>
              <a:gd name="T59" fmla="*/ 22 h 251"/>
              <a:gd name="T60" fmla="*/ 14 w 228"/>
              <a:gd name="T61" fmla="*/ 5 h 251"/>
              <a:gd name="T62" fmla="*/ 27 w 228"/>
              <a:gd name="T63" fmla="*/ 3 h 251"/>
              <a:gd name="T64" fmla="*/ 88 w 228"/>
              <a:gd name="T65" fmla="*/ 1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8" h="251">
                <a:moveTo>
                  <a:pt x="88" y="1"/>
                </a:moveTo>
                <a:lnTo>
                  <a:pt x="92" y="16"/>
                </a:lnTo>
                <a:lnTo>
                  <a:pt x="97" y="29"/>
                </a:lnTo>
                <a:lnTo>
                  <a:pt x="102" y="35"/>
                </a:lnTo>
                <a:lnTo>
                  <a:pt x="109" y="46"/>
                </a:lnTo>
                <a:lnTo>
                  <a:pt x="121" y="44"/>
                </a:lnTo>
                <a:lnTo>
                  <a:pt x="127" y="42"/>
                </a:lnTo>
                <a:lnTo>
                  <a:pt x="137" y="44"/>
                </a:lnTo>
                <a:lnTo>
                  <a:pt x="140" y="39"/>
                </a:lnTo>
                <a:lnTo>
                  <a:pt x="144" y="27"/>
                </a:lnTo>
                <a:lnTo>
                  <a:pt x="156" y="26"/>
                </a:lnTo>
                <a:lnTo>
                  <a:pt x="157" y="23"/>
                </a:lnTo>
                <a:lnTo>
                  <a:pt x="166" y="22"/>
                </a:lnTo>
                <a:lnTo>
                  <a:pt x="165" y="30"/>
                </a:lnTo>
                <a:lnTo>
                  <a:pt x="187" y="30"/>
                </a:lnTo>
                <a:lnTo>
                  <a:pt x="187" y="43"/>
                </a:lnTo>
                <a:lnTo>
                  <a:pt x="190" y="51"/>
                </a:lnTo>
                <a:lnTo>
                  <a:pt x="188" y="63"/>
                </a:lnTo>
                <a:lnTo>
                  <a:pt x="189" y="76"/>
                </a:lnTo>
                <a:lnTo>
                  <a:pt x="195" y="84"/>
                </a:lnTo>
                <a:lnTo>
                  <a:pt x="193" y="109"/>
                </a:lnTo>
                <a:lnTo>
                  <a:pt x="198" y="107"/>
                </a:lnTo>
                <a:lnTo>
                  <a:pt x="206" y="107"/>
                </a:lnTo>
                <a:lnTo>
                  <a:pt x="217" y="104"/>
                </a:lnTo>
                <a:lnTo>
                  <a:pt x="226" y="105"/>
                </a:lnTo>
                <a:lnTo>
                  <a:pt x="227" y="112"/>
                </a:lnTo>
                <a:lnTo>
                  <a:pt x="225" y="122"/>
                </a:lnTo>
                <a:lnTo>
                  <a:pt x="228" y="132"/>
                </a:lnTo>
                <a:lnTo>
                  <a:pt x="225" y="140"/>
                </a:lnTo>
                <a:lnTo>
                  <a:pt x="227" y="147"/>
                </a:lnTo>
                <a:lnTo>
                  <a:pt x="188" y="146"/>
                </a:lnTo>
                <a:lnTo>
                  <a:pt x="186" y="213"/>
                </a:lnTo>
                <a:lnTo>
                  <a:pt x="198" y="230"/>
                </a:lnTo>
                <a:lnTo>
                  <a:pt x="209" y="243"/>
                </a:lnTo>
                <a:lnTo>
                  <a:pt x="176" y="251"/>
                </a:lnTo>
                <a:lnTo>
                  <a:pt x="132" y="248"/>
                </a:lnTo>
                <a:lnTo>
                  <a:pt x="120" y="238"/>
                </a:lnTo>
                <a:lnTo>
                  <a:pt x="46" y="239"/>
                </a:lnTo>
                <a:lnTo>
                  <a:pt x="43" y="240"/>
                </a:lnTo>
                <a:lnTo>
                  <a:pt x="33" y="231"/>
                </a:lnTo>
                <a:lnTo>
                  <a:pt x="21" y="230"/>
                </a:lnTo>
                <a:lnTo>
                  <a:pt x="10" y="234"/>
                </a:lnTo>
                <a:lnTo>
                  <a:pt x="1" y="238"/>
                </a:lnTo>
                <a:lnTo>
                  <a:pt x="0" y="225"/>
                </a:lnTo>
                <a:lnTo>
                  <a:pt x="2" y="206"/>
                </a:lnTo>
                <a:lnTo>
                  <a:pt x="9" y="188"/>
                </a:lnTo>
                <a:lnTo>
                  <a:pt x="10" y="179"/>
                </a:lnTo>
                <a:lnTo>
                  <a:pt x="16" y="160"/>
                </a:lnTo>
                <a:lnTo>
                  <a:pt x="21" y="151"/>
                </a:lnTo>
                <a:lnTo>
                  <a:pt x="31" y="138"/>
                </a:lnTo>
                <a:lnTo>
                  <a:pt x="37" y="129"/>
                </a:lnTo>
                <a:lnTo>
                  <a:pt x="39" y="113"/>
                </a:lnTo>
                <a:lnTo>
                  <a:pt x="39" y="101"/>
                </a:lnTo>
                <a:lnTo>
                  <a:pt x="33" y="94"/>
                </a:lnTo>
                <a:lnTo>
                  <a:pt x="29" y="81"/>
                </a:lnTo>
                <a:lnTo>
                  <a:pt x="24" y="69"/>
                </a:lnTo>
                <a:lnTo>
                  <a:pt x="25" y="64"/>
                </a:lnTo>
                <a:lnTo>
                  <a:pt x="31" y="56"/>
                </a:lnTo>
                <a:lnTo>
                  <a:pt x="25" y="36"/>
                </a:lnTo>
                <a:lnTo>
                  <a:pt x="22" y="22"/>
                </a:lnTo>
                <a:lnTo>
                  <a:pt x="13" y="9"/>
                </a:lnTo>
                <a:lnTo>
                  <a:pt x="14" y="5"/>
                </a:lnTo>
                <a:lnTo>
                  <a:pt x="22" y="2"/>
                </a:lnTo>
                <a:lnTo>
                  <a:pt x="27" y="3"/>
                </a:lnTo>
                <a:lnTo>
                  <a:pt x="34" y="0"/>
                </a:lnTo>
                <a:lnTo>
                  <a:pt x="88" y="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95EF86C-90A5-4DA2-829E-2CE376FE2C26}"/>
              </a:ext>
            </a:extLst>
          </p:cNvPr>
          <p:cNvSpPr>
            <a:spLocks/>
          </p:cNvSpPr>
          <p:nvPr/>
        </p:nvSpPr>
        <p:spPr bwMode="auto">
          <a:xfrm>
            <a:off x="6053137" y="4056063"/>
            <a:ext cx="31750" cy="44450"/>
          </a:xfrm>
          <a:custGeom>
            <a:avLst/>
            <a:gdLst>
              <a:gd name="T0" fmla="*/ 10 w 20"/>
              <a:gd name="T1" fmla="*/ 26 h 28"/>
              <a:gd name="T2" fmla="*/ 5 w 20"/>
              <a:gd name="T3" fmla="*/ 28 h 28"/>
              <a:gd name="T4" fmla="*/ 0 w 20"/>
              <a:gd name="T5" fmla="*/ 12 h 28"/>
              <a:gd name="T6" fmla="*/ 7 w 20"/>
              <a:gd name="T7" fmla="*/ 3 h 28"/>
              <a:gd name="T8" fmla="*/ 13 w 20"/>
              <a:gd name="T9" fmla="*/ 0 h 28"/>
              <a:gd name="T10" fmla="*/ 20 w 20"/>
              <a:gd name="T11" fmla="*/ 7 h 28"/>
              <a:gd name="T12" fmla="*/ 13 w 20"/>
              <a:gd name="T13" fmla="*/ 11 h 28"/>
              <a:gd name="T14" fmla="*/ 10 w 20"/>
              <a:gd name="T15" fmla="*/ 16 h 28"/>
              <a:gd name="T16" fmla="*/ 10 w 20"/>
              <a:gd name="T17" fmla="*/ 2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8">
                <a:moveTo>
                  <a:pt x="10" y="26"/>
                </a:moveTo>
                <a:lnTo>
                  <a:pt x="5" y="28"/>
                </a:lnTo>
                <a:lnTo>
                  <a:pt x="0" y="12"/>
                </a:lnTo>
                <a:lnTo>
                  <a:pt x="7" y="3"/>
                </a:lnTo>
                <a:lnTo>
                  <a:pt x="13" y="0"/>
                </a:lnTo>
                <a:lnTo>
                  <a:pt x="20" y="7"/>
                </a:lnTo>
                <a:lnTo>
                  <a:pt x="13" y="11"/>
                </a:lnTo>
                <a:lnTo>
                  <a:pt x="10" y="16"/>
                </a:lnTo>
                <a:lnTo>
                  <a:pt x="10" y="2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91CB792-B302-4979-B512-0F224D41ED42}"/>
              </a:ext>
            </a:extLst>
          </p:cNvPr>
          <p:cNvSpPr>
            <a:spLocks/>
          </p:cNvSpPr>
          <p:nvPr/>
        </p:nvSpPr>
        <p:spPr bwMode="auto">
          <a:xfrm>
            <a:off x="6219826" y="2503488"/>
            <a:ext cx="49213" cy="100013"/>
          </a:xfrm>
          <a:custGeom>
            <a:avLst/>
            <a:gdLst>
              <a:gd name="T0" fmla="*/ 22 w 31"/>
              <a:gd name="T1" fmla="*/ 17 h 63"/>
              <a:gd name="T2" fmla="*/ 20 w 31"/>
              <a:gd name="T3" fmla="*/ 24 h 63"/>
              <a:gd name="T4" fmla="*/ 23 w 31"/>
              <a:gd name="T5" fmla="*/ 33 h 63"/>
              <a:gd name="T6" fmla="*/ 31 w 31"/>
              <a:gd name="T7" fmla="*/ 38 h 63"/>
              <a:gd name="T8" fmla="*/ 31 w 31"/>
              <a:gd name="T9" fmla="*/ 44 h 63"/>
              <a:gd name="T10" fmla="*/ 25 w 31"/>
              <a:gd name="T11" fmla="*/ 46 h 63"/>
              <a:gd name="T12" fmla="*/ 25 w 31"/>
              <a:gd name="T13" fmla="*/ 53 h 63"/>
              <a:gd name="T14" fmla="*/ 18 w 31"/>
              <a:gd name="T15" fmla="*/ 63 h 63"/>
              <a:gd name="T16" fmla="*/ 15 w 31"/>
              <a:gd name="T17" fmla="*/ 62 h 63"/>
              <a:gd name="T18" fmla="*/ 14 w 31"/>
              <a:gd name="T19" fmla="*/ 57 h 63"/>
              <a:gd name="T20" fmla="*/ 4 w 31"/>
              <a:gd name="T21" fmla="*/ 50 h 63"/>
              <a:gd name="T22" fmla="*/ 2 w 31"/>
              <a:gd name="T23" fmla="*/ 40 h 63"/>
              <a:gd name="T24" fmla="*/ 3 w 31"/>
              <a:gd name="T25" fmla="*/ 26 h 63"/>
              <a:gd name="T26" fmla="*/ 4 w 31"/>
              <a:gd name="T27" fmla="*/ 20 h 63"/>
              <a:gd name="T28" fmla="*/ 1 w 31"/>
              <a:gd name="T29" fmla="*/ 17 h 63"/>
              <a:gd name="T30" fmla="*/ 0 w 31"/>
              <a:gd name="T31" fmla="*/ 10 h 63"/>
              <a:gd name="T32" fmla="*/ 6 w 31"/>
              <a:gd name="T33" fmla="*/ 0 h 63"/>
              <a:gd name="T34" fmla="*/ 7 w 31"/>
              <a:gd name="T35" fmla="*/ 4 h 63"/>
              <a:gd name="T36" fmla="*/ 12 w 31"/>
              <a:gd name="T37" fmla="*/ 2 h 63"/>
              <a:gd name="T38" fmla="*/ 16 w 31"/>
              <a:gd name="T39" fmla="*/ 8 h 63"/>
              <a:gd name="T40" fmla="*/ 20 w 31"/>
              <a:gd name="T41" fmla="*/ 10 h 63"/>
              <a:gd name="T42" fmla="*/ 22 w 31"/>
              <a:gd name="T43" fmla="*/ 17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1" h="63">
                <a:moveTo>
                  <a:pt x="22" y="17"/>
                </a:moveTo>
                <a:lnTo>
                  <a:pt x="20" y="24"/>
                </a:lnTo>
                <a:lnTo>
                  <a:pt x="23" y="33"/>
                </a:lnTo>
                <a:lnTo>
                  <a:pt x="31" y="38"/>
                </a:lnTo>
                <a:lnTo>
                  <a:pt x="31" y="44"/>
                </a:lnTo>
                <a:lnTo>
                  <a:pt x="25" y="46"/>
                </a:lnTo>
                <a:lnTo>
                  <a:pt x="25" y="53"/>
                </a:lnTo>
                <a:lnTo>
                  <a:pt x="18" y="63"/>
                </a:lnTo>
                <a:lnTo>
                  <a:pt x="15" y="62"/>
                </a:lnTo>
                <a:lnTo>
                  <a:pt x="14" y="57"/>
                </a:lnTo>
                <a:lnTo>
                  <a:pt x="4" y="50"/>
                </a:lnTo>
                <a:lnTo>
                  <a:pt x="2" y="40"/>
                </a:lnTo>
                <a:lnTo>
                  <a:pt x="3" y="26"/>
                </a:lnTo>
                <a:lnTo>
                  <a:pt x="4" y="20"/>
                </a:lnTo>
                <a:lnTo>
                  <a:pt x="1" y="17"/>
                </a:lnTo>
                <a:lnTo>
                  <a:pt x="0" y="10"/>
                </a:lnTo>
                <a:lnTo>
                  <a:pt x="6" y="0"/>
                </a:lnTo>
                <a:lnTo>
                  <a:pt x="7" y="4"/>
                </a:lnTo>
                <a:lnTo>
                  <a:pt x="12" y="2"/>
                </a:lnTo>
                <a:lnTo>
                  <a:pt x="16" y="8"/>
                </a:lnTo>
                <a:lnTo>
                  <a:pt x="20" y="10"/>
                </a:lnTo>
                <a:lnTo>
                  <a:pt x="22" y="1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3B1F176-8A7B-4C9D-B21A-3C72E4188DE6}"/>
              </a:ext>
            </a:extLst>
          </p:cNvPr>
          <p:cNvSpPr>
            <a:spLocks/>
          </p:cNvSpPr>
          <p:nvPr/>
        </p:nvSpPr>
        <p:spPr bwMode="auto">
          <a:xfrm>
            <a:off x="7170737" y="3049588"/>
            <a:ext cx="134938" cy="117475"/>
          </a:xfrm>
          <a:custGeom>
            <a:avLst/>
            <a:gdLst>
              <a:gd name="T0" fmla="*/ 0 w 85"/>
              <a:gd name="T1" fmla="*/ 38 h 74"/>
              <a:gd name="T2" fmla="*/ 3 w 85"/>
              <a:gd name="T3" fmla="*/ 37 h 74"/>
              <a:gd name="T4" fmla="*/ 4 w 85"/>
              <a:gd name="T5" fmla="*/ 42 h 74"/>
              <a:gd name="T6" fmla="*/ 18 w 85"/>
              <a:gd name="T7" fmla="*/ 39 h 74"/>
              <a:gd name="T8" fmla="*/ 33 w 85"/>
              <a:gd name="T9" fmla="*/ 40 h 74"/>
              <a:gd name="T10" fmla="*/ 44 w 85"/>
              <a:gd name="T11" fmla="*/ 40 h 74"/>
              <a:gd name="T12" fmla="*/ 54 w 85"/>
              <a:gd name="T13" fmla="*/ 26 h 74"/>
              <a:gd name="T14" fmla="*/ 66 w 85"/>
              <a:gd name="T15" fmla="*/ 13 h 74"/>
              <a:gd name="T16" fmla="*/ 76 w 85"/>
              <a:gd name="T17" fmla="*/ 0 h 74"/>
              <a:gd name="T18" fmla="*/ 80 w 85"/>
              <a:gd name="T19" fmla="*/ 7 h 74"/>
              <a:gd name="T20" fmla="*/ 85 w 85"/>
              <a:gd name="T21" fmla="*/ 24 h 74"/>
              <a:gd name="T22" fmla="*/ 75 w 85"/>
              <a:gd name="T23" fmla="*/ 24 h 74"/>
              <a:gd name="T24" fmla="*/ 76 w 85"/>
              <a:gd name="T25" fmla="*/ 37 h 74"/>
              <a:gd name="T26" fmla="*/ 79 w 85"/>
              <a:gd name="T27" fmla="*/ 40 h 74"/>
              <a:gd name="T28" fmla="*/ 72 w 85"/>
              <a:gd name="T29" fmla="*/ 44 h 74"/>
              <a:gd name="T30" fmla="*/ 72 w 85"/>
              <a:gd name="T31" fmla="*/ 53 h 74"/>
              <a:gd name="T32" fmla="*/ 68 w 85"/>
              <a:gd name="T33" fmla="*/ 61 h 74"/>
              <a:gd name="T34" fmla="*/ 69 w 85"/>
              <a:gd name="T35" fmla="*/ 70 h 74"/>
              <a:gd name="T36" fmla="*/ 65 w 85"/>
              <a:gd name="T37" fmla="*/ 74 h 74"/>
              <a:gd name="T38" fmla="*/ 10 w 85"/>
              <a:gd name="T39" fmla="*/ 64 h 74"/>
              <a:gd name="T40" fmla="*/ 1 w 85"/>
              <a:gd name="T41" fmla="*/ 43 h 74"/>
              <a:gd name="T42" fmla="*/ 0 w 85"/>
              <a:gd name="T43" fmla="*/ 3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5" h="74">
                <a:moveTo>
                  <a:pt x="0" y="38"/>
                </a:moveTo>
                <a:lnTo>
                  <a:pt x="3" y="37"/>
                </a:lnTo>
                <a:lnTo>
                  <a:pt x="4" y="42"/>
                </a:lnTo>
                <a:lnTo>
                  <a:pt x="18" y="39"/>
                </a:lnTo>
                <a:lnTo>
                  <a:pt x="33" y="40"/>
                </a:lnTo>
                <a:lnTo>
                  <a:pt x="44" y="40"/>
                </a:lnTo>
                <a:lnTo>
                  <a:pt x="54" y="26"/>
                </a:lnTo>
                <a:lnTo>
                  <a:pt x="66" y="13"/>
                </a:lnTo>
                <a:lnTo>
                  <a:pt x="76" y="0"/>
                </a:lnTo>
                <a:lnTo>
                  <a:pt x="80" y="7"/>
                </a:lnTo>
                <a:lnTo>
                  <a:pt x="85" y="24"/>
                </a:lnTo>
                <a:lnTo>
                  <a:pt x="75" y="24"/>
                </a:lnTo>
                <a:lnTo>
                  <a:pt x="76" y="37"/>
                </a:lnTo>
                <a:lnTo>
                  <a:pt x="79" y="40"/>
                </a:lnTo>
                <a:lnTo>
                  <a:pt x="72" y="44"/>
                </a:lnTo>
                <a:lnTo>
                  <a:pt x="72" y="53"/>
                </a:lnTo>
                <a:lnTo>
                  <a:pt x="68" y="61"/>
                </a:lnTo>
                <a:lnTo>
                  <a:pt x="69" y="70"/>
                </a:lnTo>
                <a:lnTo>
                  <a:pt x="65" y="74"/>
                </a:lnTo>
                <a:lnTo>
                  <a:pt x="10" y="64"/>
                </a:lnTo>
                <a:lnTo>
                  <a:pt x="1" y="43"/>
                </a:lnTo>
                <a:lnTo>
                  <a:pt x="0" y="3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1FE573F-686A-4F96-A2A9-460B61E835C7}"/>
              </a:ext>
            </a:extLst>
          </p:cNvPr>
          <p:cNvSpPr>
            <a:spLocks noEditPoints="1"/>
          </p:cNvSpPr>
          <p:nvPr/>
        </p:nvSpPr>
        <p:spPr bwMode="auto">
          <a:xfrm>
            <a:off x="3743326" y="4629151"/>
            <a:ext cx="449263" cy="1089025"/>
          </a:xfrm>
          <a:custGeom>
            <a:avLst/>
            <a:gdLst>
              <a:gd name="T0" fmla="*/ 331 w 1160"/>
              <a:gd name="T1" fmla="*/ 82 h 2811"/>
              <a:gd name="T2" fmla="*/ 436 w 1160"/>
              <a:gd name="T3" fmla="*/ 17 h 2811"/>
              <a:gd name="T4" fmla="*/ 602 w 1160"/>
              <a:gd name="T5" fmla="*/ 174 h 2811"/>
              <a:gd name="T6" fmla="*/ 761 w 1160"/>
              <a:gd name="T7" fmla="*/ 250 h 2811"/>
              <a:gd name="T8" fmla="*/ 855 w 1160"/>
              <a:gd name="T9" fmla="*/ 321 h 2811"/>
              <a:gd name="T10" fmla="*/ 877 w 1160"/>
              <a:gd name="T11" fmla="*/ 473 h 2811"/>
              <a:gd name="T12" fmla="*/ 1016 w 1160"/>
              <a:gd name="T13" fmla="*/ 472 h 2811"/>
              <a:gd name="T14" fmla="*/ 1076 w 1160"/>
              <a:gd name="T15" fmla="*/ 332 h 2811"/>
              <a:gd name="T16" fmla="*/ 1153 w 1160"/>
              <a:gd name="T17" fmla="*/ 365 h 2811"/>
              <a:gd name="T18" fmla="*/ 1105 w 1160"/>
              <a:gd name="T19" fmla="*/ 480 h 2811"/>
              <a:gd name="T20" fmla="*/ 990 w 1160"/>
              <a:gd name="T21" fmla="*/ 597 h 2811"/>
              <a:gd name="T22" fmla="*/ 904 w 1160"/>
              <a:gd name="T23" fmla="*/ 781 h 2811"/>
              <a:gd name="T24" fmla="*/ 914 w 1160"/>
              <a:gd name="T25" fmla="*/ 953 h 2811"/>
              <a:gd name="T26" fmla="*/ 907 w 1160"/>
              <a:gd name="T27" fmla="*/ 1027 h 2811"/>
              <a:gd name="T28" fmla="*/ 1014 w 1160"/>
              <a:gd name="T29" fmla="*/ 1144 h 2811"/>
              <a:gd name="T30" fmla="*/ 1067 w 1160"/>
              <a:gd name="T31" fmla="*/ 1239 h 2811"/>
              <a:gd name="T32" fmla="*/ 1027 w 1160"/>
              <a:gd name="T33" fmla="*/ 1389 h 2811"/>
              <a:gd name="T34" fmla="*/ 797 w 1160"/>
              <a:gd name="T35" fmla="*/ 1452 h 2811"/>
              <a:gd name="T36" fmla="*/ 745 w 1160"/>
              <a:gd name="T37" fmla="*/ 1494 h 2811"/>
              <a:gd name="T38" fmla="*/ 770 w 1160"/>
              <a:gd name="T39" fmla="*/ 1600 h 2811"/>
              <a:gd name="T40" fmla="*/ 668 w 1160"/>
              <a:gd name="T41" fmla="*/ 1641 h 2811"/>
              <a:gd name="T42" fmla="*/ 573 w 1160"/>
              <a:gd name="T43" fmla="*/ 1632 h 2811"/>
              <a:gd name="T44" fmla="*/ 659 w 1160"/>
              <a:gd name="T45" fmla="*/ 1741 h 2811"/>
              <a:gd name="T46" fmla="*/ 722 w 1160"/>
              <a:gd name="T47" fmla="*/ 1759 h 2811"/>
              <a:gd name="T48" fmla="*/ 626 w 1160"/>
              <a:gd name="T49" fmla="*/ 1837 h 2811"/>
              <a:gd name="T50" fmla="*/ 639 w 1160"/>
              <a:gd name="T51" fmla="*/ 1966 h 2811"/>
              <a:gd name="T52" fmla="*/ 536 w 1160"/>
              <a:gd name="T53" fmla="*/ 2010 h 2811"/>
              <a:gd name="T54" fmla="*/ 623 w 1160"/>
              <a:gd name="T55" fmla="*/ 2134 h 2811"/>
              <a:gd name="T56" fmla="*/ 695 w 1160"/>
              <a:gd name="T57" fmla="*/ 2225 h 2811"/>
              <a:gd name="T58" fmla="*/ 626 w 1160"/>
              <a:gd name="T59" fmla="*/ 2369 h 2811"/>
              <a:gd name="T60" fmla="*/ 567 w 1160"/>
              <a:gd name="T61" fmla="*/ 2441 h 2811"/>
              <a:gd name="T62" fmla="*/ 683 w 1160"/>
              <a:gd name="T63" fmla="*/ 2574 h 2811"/>
              <a:gd name="T64" fmla="*/ 590 w 1160"/>
              <a:gd name="T65" fmla="*/ 2557 h 2811"/>
              <a:gd name="T66" fmla="*/ 383 w 1160"/>
              <a:gd name="T67" fmla="*/ 2498 h 2811"/>
              <a:gd name="T68" fmla="*/ 317 w 1160"/>
              <a:gd name="T69" fmla="*/ 2442 h 2811"/>
              <a:gd name="T70" fmla="*/ 241 w 1160"/>
              <a:gd name="T71" fmla="*/ 2324 h 2811"/>
              <a:gd name="T72" fmla="*/ 278 w 1160"/>
              <a:gd name="T73" fmla="*/ 2234 h 2811"/>
              <a:gd name="T74" fmla="*/ 264 w 1160"/>
              <a:gd name="T75" fmla="*/ 2121 h 2811"/>
              <a:gd name="T76" fmla="*/ 226 w 1160"/>
              <a:gd name="T77" fmla="*/ 1961 h 2811"/>
              <a:gd name="T78" fmla="*/ 232 w 1160"/>
              <a:gd name="T79" fmla="*/ 1914 h 2811"/>
              <a:gd name="T80" fmla="*/ 206 w 1160"/>
              <a:gd name="T81" fmla="*/ 1862 h 2811"/>
              <a:gd name="T82" fmla="*/ 119 w 1160"/>
              <a:gd name="T83" fmla="*/ 1733 h 2811"/>
              <a:gd name="T84" fmla="*/ 99 w 1160"/>
              <a:gd name="T85" fmla="*/ 1613 h 2811"/>
              <a:gd name="T86" fmla="*/ 88 w 1160"/>
              <a:gd name="T87" fmla="*/ 1451 h 2811"/>
              <a:gd name="T88" fmla="*/ 78 w 1160"/>
              <a:gd name="T89" fmla="*/ 1338 h 2811"/>
              <a:gd name="T90" fmla="*/ 98 w 1160"/>
              <a:gd name="T91" fmla="*/ 1204 h 2811"/>
              <a:gd name="T92" fmla="*/ 102 w 1160"/>
              <a:gd name="T93" fmla="*/ 1051 h 2811"/>
              <a:gd name="T94" fmla="*/ 63 w 1160"/>
              <a:gd name="T95" fmla="*/ 957 h 2811"/>
              <a:gd name="T96" fmla="*/ 27 w 1160"/>
              <a:gd name="T97" fmla="*/ 723 h 2811"/>
              <a:gd name="T98" fmla="*/ 17 w 1160"/>
              <a:gd name="T99" fmla="*/ 564 h 2811"/>
              <a:gd name="T100" fmla="*/ 94 w 1160"/>
              <a:gd name="T101" fmla="*/ 431 h 2811"/>
              <a:gd name="T102" fmla="*/ 77 w 1160"/>
              <a:gd name="T103" fmla="*/ 370 h 2811"/>
              <a:gd name="T104" fmla="*/ 128 w 1160"/>
              <a:gd name="T105" fmla="*/ 186 h 2811"/>
              <a:gd name="T106" fmla="*/ 130 w 1160"/>
              <a:gd name="T107" fmla="*/ 77 h 2811"/>
              <a:gd name="T108" fmla="*/ 281 w 1160"/>
              <a:gd name="T109" fmla="*/ 20 h 2811"/>
              <a:gd name="T110" fmla="*/ 889 w 1160"/>
              <a:gd name="T111" fmla="*/ 2811 h 2811"/>
              <a:gd name="T112" fmla="*/ 806 w 1160"/>
              <a:gd name="T113" fmla="*/ 2780 h 2811"/>
              <a:gd name="T114" fmla="*/ 662 w 1160"/>
              <a:gd name="T115" fmla="*/ 2598 h 2811"/>
              <a:gd name="T116" fmla="*/ 759 w 1160"/>
              <a:gd name="T117" fmla="*/ 2697 h 2811"/>
              <a:gd name="T118" fmla="*/ 959 w 1160"/>
              <a:gd name="T119" fmla="*/ 2766 h 28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60" h="2811">
                <a:moveTo>
                  <a:pt x="281" y="20"/>
                </a:moveTo>
                <a:lnTo>
                  <a:pt x="331" y="82"/>
                </a:lnTo>
                <a:lnTo>
                  <a:pt x="352" y="13"/>
                </a:lnTo>
                <a:lnTo>
                  <a:pt x="436" y="17"/>
                </a:lnTo>
                <a:lnTo>
                  <a:pt x="450" y="35"/>
                </a:lnTo>
                <a:lnTo>
                  <a:pt x="602" y="174"/>
                </a:lnTo>
                <a:lnTo>
                  <a:pt x="663" y="187"/>
                </a:lnTo>
                <a:lnTo>
                  <a:pt x="761" y="250"/>
                </a:lnTo>
                <a:lnTo>
                  <a:pt x="840" y="283"/>
                </a:lnTo>
                <a:lnTo>
                  <a:pt x="855" y="321"/>
                </a:lnTo>
                <a:lnTo>
                  <a:pt x="801" y="450"/>
                </a:lnTo>
                <a:lnTo>
                  <a:pt x="877" y="473"/>
                </a:lnTo>
                <a:lnTo>
                  <a:pt x="960" y="486"/>
                </a:lnTo>
                <a:lnTo>
                  <a:pt x="1016" y="472"/>
                </a:lnTo>
                <a:lnTo>
                  <a:pt x="1074" y="407"/>
                </a:lnTo>
                <a:lnTo>
                  <a:pt x="1076" y="332"/>
                </a:lnTo>
                <a:lnTo>
                  <a:pt x="1111" y="316"/>
                </a:lnTo>
                <a:lnTo>
                  <a:pt x="1153" y="365"/>
                </a:lnTo>
                <a:lnTo>
                  <a:pt x="1160" y="433"/>
                </a:lnTo>
                <a:lnTo>
                  <a:pt x="1105" y="480"/>
                </a:lnTo>
                <a:lnTo>
                  <a:pt x="1060" y="514"/>
                </a:lnTo>
                <a:lnTo>
                  <a:pt x="990" y="597"/>
                </a:lnTo>
                <a:lnTo>
                  <a:pt x="911" y="713"/>
                </a:lnTo>
                <a:lnTo>
                  <a:pt x="904" y="781"/>
                </a:lnTo>
                <a:lnTo>
                  <a:pt x="899" y="868"/>
                </a:lnTo>
                <a:lnTo>
                  <a:pt x="914" y="953"/>
                </a:lnTo>
                <a:lnTo>
                  <a:pt x="902" y="972"/>
                </a:lnTo>
                <a:lnTo>
                  <a:pt x="907" y="1027"/>
                </a:lnTo>
                <a:lnTo>
                  <a:pt x="910" y="1071"/>
                </a:lnTo>
                <a:lnTo>
                  <a:pt x="1014" y="1144"/>
                </a:lnTo>
                <a:lnTo>
                  <a:pt x="1015" y="1202"/>
                </a:lnTo>
                <a:lnTo>
                  <a:pt x="1067" y="1239"/>
                </a:lnTo>
                <a:lnTo>
                  <a:pt x="1071" y="1280"/>
                </a:lnTo>
                <a:lnTo>
                  <a:pt x="1027" y="1389"/>
                </a:lnTo>
                <a:lnTo>
                  <a:pt x="933" y="1434"/>
                </a:lnTo>
                <a:lnTo>
                  <a:pt x="797" y="1452"/>
                </a:lnTo>
                <a:lnTo>
                  <a:pt x="719" y="1443"/>
                </a:lnTo>
                <a:lnTo>
                  <a:pt x="745" y="1494"/>
                </a:lnTo>
                <a:lnTo>
                  <a:pt x="747" y="1557"/>
                </a:lnTo>
                <a:lnTo>
                  <a:pt x="770" y="1600"/>
                </a:lnTo>
                <a:lnTo>
                  <a:pt x="736" y="1629"/>
                </a:lnTo>
                <a:lnTo>
                  <a:pt x="668" y="1641"/>
                </a:lnTo>
                <a:lnTo>
                  <a:pt x="594" y="1610"/>
                </a:lnTo>
                <a:lnTo>
                  <a:pt x="573" y="1632"/>
                </a:lnTo>
                <a:lnTo>
                  <a:pt x="606" y="1716"/>
                </a:lnTo>
                <a:lnTo>
                  <a:pt x="659" y="1741"/>
                </a:lnTo>
                <a:lnTo>
                  <a:pt x="689" y="1715"/>
                </a:lnTo>
                <a:lnTo>
                  <a:pt x="722" y="1759"/>
                </a:lnTo>
                <a:lnTo>
                  <a:pt x="666" y="1785"/>
                </a:lnTo>
                <a:lnTo>
                  <a:pt x="626" y="1837"/>
                </a:lnTo>
                <a:lnTo>
                  <a:pt x="641" y="1922"/>
                </a:lnTo>
                <a:lnTo>
                  <a:pt x="639" y="1966"/>
                </a:lnTo>
                <a:lnTo>
                  <a:pt x="575" y="1967"/>
                </a:lnTo>
                <a:lnTo>
                  <a:pt x="536" y="2010"/>
                </a:lnTo>
                <a:lnTo>
                  <a:pt x="537" y="2072"/>
                </a:lnTo>
                <a:lnTo>
                  <a:pt x="623" y="2134"/>
                </a:lnTo>
                <a:lnTo>
                  <a:pt x="693" y="2150"/>
                </a:lnTo>
                <a:lnTo>
                  <a:pt x="695" y="2225"/>
                </a:lnTo>
                <a:lnTo>
                  <a:pt x="633" y="2272"/>
                </a:lnTo>
                <a:lnTo>
                  <a:pt x="626" y="2369"/>
                </a:lnTo>
                <a:lnTo>
                  <a:pt x="578" y="2402"/>
                </a:lnTo>
                <a:lnTo>
                  <a:pt x="567" y="2441"/>
                </a:lnTo>
                <a:lnTo>
                  <a:pt x="621" y="2527"/>
                </a:lnTo>
                <a:lnTo>
                  <a:pt x="683" y="2574"/>
                </a:lnTo>
                <a:lnTo>
                  <a:pt x="654" y="2570"/>
                </a:lnTo>
                <a:lnTo>
                  <a:pt x="590" y="2557"/>
                </a:lnTo>
                <a:lnTo>
                  <a:pt x="429" y="2546"/>
                </a:lnTo>
                <a:lnTo>
                  <a:pt x="383" y="2498"/>
                </a:lnTo>
                <a:lnTo>
                  <a:pt x="359" y="2436"/>
                </a:lnTo>
                <a:lnTo>
                  <a:pt x="317" y="2442"/>
                </a:lnTo>
                <a:lnTo>
                  <a:pt x="282" y="2412"/>
                </a:lnTo>
                <a:lnTo>
                  <a:pt x="241" y="2324"/>
                </a:lnTo>
                <a:lnTo>
                  <a:pt x="277" y="2287"/>
                </a:lnTo>
                <a:lnTo>
                  <a:pt x="278" y="2234"/>
                </a:lnTo>
                <a:lnTo>
                  <a:pt x="255" y="2192"/>
                </a:lnTo>
                <a:lnTo>
                  <a:pt x="264" y="2121"/>
                </a:lnTo>
                <a:lnTo>
                  <a:pt x="250" y="2010"/>
                </a:lnTo>
                <a:lnTo>
                  <a:pt x="226" y="1961"/>
                </a:lnTo>
                <a:lnTo>
                  <a:pt x="250" y="1945"/>
                </a:lnTo>
                <a:lnTo>
                  <a:pt x="232" y="1914"/>
                </a:lnTo>
                <a:lnTo>
                  <a:pt x="195" y="1897"/>
                </a:lnTo>
                <a:lnTo>
                  <a:pt x="206" y="1862"/>
                </a:lnTo>
                <a:lnTo>
                  <a:pt x="165" y="1830"/>
                </a:lnTo>
                <a:lnTo>
                  <a:pt x="119" y="1733"/>
                </a:lnTo>
                <a:lnTo>
                  <a:pt x="141" y="1716"/>
                </a:lnTo>
                <a:lnTo>
                  <a:pt x="99" y="1613"/>
                </a:lnTo>
                <a:lnTo>
                  <a:pt x="90" y="1526"/>
                </a:lnTo>
                <a:lnTo>
                  <a:pt x="88" y="1451"/>
                </a:lnTo>
                <a:lnTo>
                  <a:pt x="121" y="1420"/>
                </a:lnTo>
                <a:lnTo>
                  <a:pt x="78" y="1338"/>
                </a:lnTo>
                <a:lnTo>
                  <a:pt x="58" y="1260"/>
                </a:lnTo>
                <a:lnTo>
                  <a:pt x="98" y="1204"/>
                </a:lnTo>
                <a:lnTo>
                  <a:pt x="80" y="1134"/>
                </a:lnTo>
                <a:lnTo>
                  <a:pt x="102" y="1051"/>
                </a:lnTo>
                <a:lnTo>
                  <a:pt x="85" y="973"/>
                </a:lnTo>
                <a:lnTo>
                  <a:pt x="63" y="957"/>
                </a:lnTo>
                <a:lnTo>
                  <a:pt x="0" y="811"/>
                </a:lnTo>
                <a:lnTo>
                  <a:pt x="27" y="723"/>
                </a:lnTo>
                <a:lnTo>
                  <a:pt x="5" y="641"/>
                </a:lnTo>
                <a:lnTo>
                  <a:pt x="17" y="564"/>
                </a:lnTo>
                <a:lnTo>
                  <a:pt x="51" y="484"/>
                </a:lnTo>
                <a:lnTo>
                  <a:pt x="94" y="431"/>
                </a:lnTo>
                <a:lnTo>
                  <a:pt x="67" y="397"/>
                </a:lnTo>
                <a:lnTo>
                  <a:pt x="77" y="370"/>
                </a:lnTo>
                <a:lnTo>
                  <a:pt x="54" y="228"/>
                </a:lnTo>
                <a:lnTo>
                  <a:pt x="128" y="186"/>
                </a:lnTo>
                <a:lnTo>
                  <a:pt x="142" y="98"/>
                </a:lnTo>
                <a:lnTo>
                  <a:pt x="130" y="77"/>
                </a:lnTo>
                <a:lnTo>
                  <a:pt x="182" y="0"/>
                </a:lnTo>
                <a:lnTo>
                  <a:pt x="281" y="20"/>
                </a:lnTo>
                <a:moveTo>
                  <a:pt x="947" y="2807"/>
                </a:moveTo>
                <a:lnTo>
                  <a:pt x="889" y="2811"/>
                </a:lnTo>
                <a:lnTo>
                  <a:pt x="845" y="2782"/>
                </a:lnTo>
                <a:lnTo>
                  <a:pt x="806" y="2780"/>
                </a:lnTo>
                <a:lnTo>
                  <a:pt x="739" y="2780"/>
                </a:lnTo>
                <a:lnTo>
                  <a:pt x="662" y="2598"/>
                </a:lnTo>
                <a:lnTo>
                  <a:pt x="702" y="2636"/>
                </a:lnTo>
                <a:lnTo>
                  <a:pt x="759" y="2697"/>
                </a:lnTo>
                <a:lnTo>
                  <a:pt x="862" y="2746"/>
                </a:lnTo>
                <a:lnTo>
                  <a:pt x="959" y="2766"/>
                </a:lnTo>
                <a:lnTo>
                  <a:pt x="947" y="2807"/>
                </a:ln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A930FB7-902A-43A4-A3E3-B64C32B4F4B8}"/>
              </a:ext>
            </a:extLst>
          </p:cNvPr>
          <p:cNvSpPr>
            <a:spLocks/>
          </p:cNvSpPr>
          <p:nvPr/>
        </p:nvSpPr>
        <p:spPr bwMode="auto">
          <a:xfrm>
            <a:off x="6870701" y="2551113"/>
            <a:ext cx="92075" cy="80963"/>
          </a:xfrm>
          <a:custGeom>
            <a:avLst/>
            <a:gdLst>
              <a:gd name="T0" fmla="*/ 0 w 58"/>
              <a:gd name="T1" fmla="*/ 3 h 51"/>
              <a:gd name="T2" fmla="*/ 23 w 58"/>
              <a:gd name="T3" fmla="*/ 0 h 51"/>
              <a:gd name="T4" fmla="*/ 27 w 58"/>
              <a:gd name="T5" fmla="*/ 5 h 51"/>
              <a:gd name="T6" fmla="*/ 34 w 58"/>
              <a:gd name="T7" fmla="*/ 9 h 51"/>
              <a:gd name="T8" fmla="*/ 32 w 58"/>
              <a:gd name="T9" fmla="*/ 14 h 51"/>
              <a:gd name="T10" fmla="*/ 42 w 58"/>
              <a:gd name="T11" fmla="*/ 21 h 51"/>
              <a:gd name="T12" fmla="*/ 39 w 58"/>
              <a:gd name="T13" fmla="*/ 27 h 51"/>
              <a:gd name="T14" fmla="*/ 47 w 58"/>
              <a:gd name="T15" fmla="*/ 33 h 51"/>
              <a:gd name="T16" fmla="*/ 55 w 58"/>
              <a:gd name="T17" fmla="*/ 36 h 51"/>
              <a:gd name="T18" fmla="*/ 58 w 58"/>
              <a:gd name="T19" fmla="*/ 51 h 51"/>
              <a:gd name="T20" fmla="*/ 52 w 58"/>
              <a:gd name="T21" fmla="*/ 51 h 51"/>
              <a:gd name="T22" fmla="*/ 43 w 58"/>
              <a:gd name="T23" fmla="*/ 39 h 51"/>
              <a:gd name="T24" fmla="*/ 42 w 58"/>
              <a:gd name="T25" fmla="*/ 36 h 51"/>
              <a:gd name="T26" fmla="*/ 35 w 58"/>
              <a:gd name="T27" fmla="*/ 36 h 51"/>
              <a:gd name="T28" fmla="*/ 29 w 58"/>
              <a:gd name="T29" fmla="*/ 31 h 51"/>
              <a:gd name="T30" fmla="*/ 26 w 58"/>
              <a:gd name="T31" fmla="*/ 31 h 51"/>
              <a:gd name="T32" fmla="*/ 18 w 58"/>
              <a:gd name="T33" fmla="*/ 25 h 51"/>
              <a:gd name="T34" fmla="*/ 4 w 58"/>
              <a:gd name="T35" fmla="*/ 20 h 51"/>
              <a:gd name="T36" fmla="*/ 4 w 58"/>
              <a:gd name="T37" fmla="*/ 10 h 51"/>
              <a:gd name="T38" fmla="*/ 0 w 58"/>
              <a:gd name="T39" fmla="*/ 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8" h="51">
                <a:moveTo>
                  <a:pt x="0" y="3"/>
                </a:moveTo>
                <a:lnTo>
                  <a:pt x="23" y="0"/>
                </a:lnTo>
                <a:lnTo>
                  <a:pt x="27" y="5"/>
                </a:lnTo>
                <a:lnTo>
                  <a:pt x="34" y="9"/>
                </a:lnTo>
                <a:lnTo>
                  <a:pt x="32" y="14"/>
                </a:lnTo>
                <a:lnTo>
                  <a:pt x="42" y="21"/>
                </a:lnTo>
                <a:lnTo>
                  <a:pt x="39" y="27"/>
                </a:lnTo>
                <a:lnTo>
                  <a:pt x="47" y="33"/>
                </a:lnTo>
                <a:lnTo>
                  <a:pt x="55" y="36"/>
                </a:lnTo>
                <a:lnTo>
                  <a:pt x="58" y="51"/>
                </a:lnTo>
                <a:lnTo>
                  <a:pt x="52" y="51"/>
                </a:lnTo>
                <a:lnTo>
                  <a:pt x="43" y="39"/>
                </a:lnTo>
                <a:lnTo>
                  <a:pt x="42" y="36"/>
                </a:lnTo>
                <a:lnTo>
                  <a:pt x="35" y="36"/>
                </a:lnTo>
                <a:lnTo>
                  <a:pt x="29" y="31"/>
                </a:lnTo>
                <a:lnTo>
                  <a:pt x="26" y="31"/>
                </a:lnTo>
                <a:lnTo>
                  <a:pt x="18" y="25"/>
                </a:lnTo>
                <a:lnTo>
                  <a:pt x="4" y="20"/>
                </a:lnTo>
                <a:lnTo>
                  <a:pt x="4" y="10"/>
                </a:lnTo>
                <a:lnTo>
                  <a:pt x="0" y="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2D11F1F-8A77-4E2F-A53C-5533A42E2C55}"/>
              </a:ext>
            </a:extLst>
          </p:cNvPr>
          <p:cNvSpPr>
            <a:spLocks noEditPoints="1"/>
          </p:cNvSpPr>
          <p:nvPr/>
        </p:nvSpPr>
        <p:spPr bwMode="auto">
          <a:xfrm>
            <a:off x="8875713" y="4260851"/>
            <a:ext cx="1160463" cy="1084263"/>
          </a:xfrm>
          <a:custGeom>
            <a:avLst/>
            <a:gdLst>
              <a:gd name="T0" fmla="*/ 2629 w 2996"/>
              <a:gd name="T1" fmla="*/ 334 h 2800"/>
              <a:gd name="T2" fmla="*/ 2651 w 2996"/>
              <a:gd name="T3" fmla="*/ 521 h 2800"/>
              <a:gd name="T4" fmla="*/ 2668 w 2996"/>
              <a:gd name="T5" fmla="*/ 706 h 2800"/>
              <a:gd name="T6" fmla="*/ 2806 w 2996"/>
              <a:gd name="T7" fmla="*/ 849 h 2800"/>
              <a:gd name="T8" fmla="*/ 2893 w 2996"/>
              <a:gd name="T9" fmla="*/ 1012 h 2800"/>
              <a:gd name="T10" fmla="*/ 2961 w 2996"/>
              <a:gd name="T11" fmla="*/ 1174 h 2800"/>
              <a:gd name="T12" fmla="*/ 2955 w 2996"/>
              <a:gd name="T13" fmla="*/ 1413 h 2800"/>
              <a:gd name="T14" fmla="*/ 2851 w 2996"/>
              <a:gd name="T15" fmla="*/ 1675 h 2800"/>
              <a:gd name="T16" fmla="*/ 2654 w 2996"/>
              <a:gd name="T17" fmla="*/ 1904 h 2800"/>
              <a:gd name="T18" fmla="*/ 2448 w 2996"/>
              <a:gd name="T19" fmla="*/ 2127 h 2800"/>
              <a:gd name="T20" fmla="*/ 2290 w 2996"/>
              <a:gd name="T21" fmla="*/ 2305 h 2800"/>
              <a:gd name="T22" fmla="*/ 2014 w 2996"/>
              <a:gd name="T23" fmla="*/ 2412 h 2800"/>
              <a:gd name="T24" fmla="*/ 1930 w 2996"/>
              <a:gd name="T25" fmla="*/ 2332 h 2800"/>
              <a:gd name="T26" fmla="*/ 1719 w 2996"/>
              <a:gd name="T27" fmla="*/ 2350 h 2800"/>
              <a:gd name="T28" fmla="*/ 1669 w 2996"/>
              <a:gd name="T29" fmla="*/ 2167 h 2800"/>
              <a:gd name="T30" fmla="*/ 1641 w 2996"/>
              <a:gd name="T31" fmla="*/ 2018 h 2800"/>
              <a:gd name="T32" fmla="*/ 1600 w 2996"/>
              <a:gd name="T33" fmla="*/ 1996 h 2800"/>
              <a:gd name="T34" fmla="*/ 1521 w 2996"/>
              <a:gd name="T35" fmla="*/ 1993 h 2800"/>
              <a:gd name="T36" fmla="*/ 1427 w 2996"/>
              <a:gd name="T37" fmla="*/ 1919 h 2800"/>
              <a:gd name="T38" fmla="*/ 1303 w 2996"/>
              <a:gd name="T39" fmla="*/ 1814 h 2800"/>
              <a:gd name="T40" fmla="*/ 922 w 2996"/>
              <a:gd name="T41" fmla="*/ 1840 h 2800"/>
              <a:gd name="T42" fmla="*/ 664 w 2996"/>
              <a:gd name="T43" fmla="*/ 1942 h 2800"/>
              <a:gd name="T44" fmla="*/ 458 w 2996"/>
              <a:gd name="T45" fmla="*/ 1970 h 2800"/>
              <a:gd name="T46" fmla="*/ 274 w 2996"/>
              <a:gd name="T47" fmla="*/ 2025 h 2800"/>
              <a:gd name="T48" fmla="*/ 87 w 2996"/>
              <a:gd name="T49" fmla="*/ 2072 h 2800"/>
              <a:gd name="T50" fmla="*/ 59 w 2996"/>
              <a:gd name="T51" fmla="*/ 1942 h 2800"/>
              <a:gd name="T52" fmla="*/ 124 w 2996"/>
              <a:gd name="T53" fmla="*/ 1783 h 2800"/>
              <a:gd name="T54" fmla="*/ 123 w 2996"/>
              <a:gd name="T55" fmla="*/ 1544 h 2800"/>
              <a:gd name="T56" fmla="*/ 91 w 2996"/>
              <a:gd name="T57" fmla="*/ 1352 h 2800"/>
              <a:gd name="T58" fmla="*/ 138 w 2996"/>
              <a:gd name="T59" fmla="*/ 1298 h 2800"/>
              <a:gd name="T60" fmla="*/ 141 w 2996"/>
              <a:gd name="T61" fmla="*/ 1193 h 2800"/>
              <a:gd name="T62" fmla="*/ 189 w 2996"/>
              <a:gd name="T63" fmla="*/ 1055 h 2800"/>
              <a:gd name="T64" fmla="*/ 270 w 2996"/>
              <a:gd name="T65" fmla="*/ 950 h 2800"/>
              <a:gd name="T66" fmla="*/ 476 w 2996"/>
              <a:gd name="T67" fmla="*/ 848 h 2800"/>
              <a:gd name="T68" fmla="*/ 621 w 2996"/>
              <a:gd name="T69" fmla="*/ 798 h 2800"/>
              <a:gd name="T70" fmla="*/ 812 w 2996"/>
              <a:gd name="T71" fmla="*/ 730 h 2800"/>
              <a:gd name="T72" fmla="*/ 910 w 2996"/>
              <a:gd name="T73" fmla="*/ 561 h 2800"/>
              <a:gd name="T74" fmla="*/ 1008 w 2996"/>
              <a:gd name="T75" fmla="*/ 505 h 2800"/>
              <a:gd name="T76" fmla="*/ 1134 w 2996"/>
              <a:gd name="T77" fmla="*/ 375 h 2800"/>
              <a:gd name="T78" fmla="*/ 1232 w 2996"/>
              <a:gd name="T79" fmla="*/ 313 h 2800"/>
              <a:gd name="T80" fmla="*/ 1358 w 2996"/>
              <a:gd name="T81" fmla="*/ 307 h 2800"/>
              <a:gd name="T82" fmla="*/ 1476 w 2996"/>
              <a:gd name="T83" fmla="*/ 320 h 2800"/>
              <a:gd name="T84" fmla="*/ 1588 w 2996"/>
              <a:gd name="T85" fmla="*/ 159 h 2800"/>
              <a:gd name="T86" fmla="*/ 1743 w 2996"/>
              <a:gd name="T87" fmla="*/ 80 h 2800"/>
              <a:gd name="T88" fmla="*/ 1815 w 2996"/>
              <a:gd name="T89" fmla="*/ 95 h 2800"/>
              <a:gd name="T90" fmla="*/ 1988 w 2996"/>
              <a:gd name="T91" fmla="*/ 110 h 2800"/>
              <a:gd name="T92" fmla="*/ 2038 w 2996"/>
              <a:gd name="T93" fmla="*/ 189 h 2800"/>
              <a:gd name="T94" fmla="*/ 1954 w 2996"/>
              <a:gd name="T95" fmla="*/ 303 h 2800"/>
              <a:gd name="T96" fmla="*/ 2027 w 2996"/>
              <a:gd name="T97" fmla="*/ 443 h 2800"/>
              <a:gd name="T98" fmla="*/ 2161 w 2996"/>
              <a:gd name="T99" fmla="*/ 545 h 2800"/>
              <a:gd name="T100" fmla="*/ 2310 w 2996"/>
              <a:gd name="T101" fmla="*/ 525 h 2800"/>
              <a:gd name="T102" fmla="*/ 2381 w 2996"/>
              <a:gd name="T103" fmla="*/ 332 h 2800"/>
              <a:gd name="T104" fmla="*/ 2425 w 2996"/>
              <a:gd name="T105" fmla="*/ 177 h 2800"/>
              <a:gd name="T106" fmla="*/ 2466 w 2996"/>
              <a:gd name="T107" fmla="*/ 32 h 2800"/>
              <a:gd name="T108" fmla="*/ 2530 w 2996"/>
              <a:gd name="T109" fmla="*/ 105 h 2800"/>
              <a:gd name="T110" fmla="*/ 2540 w 2996"/>
              <a:gd name="T111" fmla="*/ 264 h 2800"/>
              <a:gd name="T112" fmla="*/ 2023 w 2996"/>
              <a:gd name="T113" fmla="*/ 2562 h 2800"/>
              <a:gd name="T114" fmla="*/ 1911 w 2996"/>
              <a:gd name="T115" fmla="*/ 2764 h 2800"/>
              <a:gd name="T116" fmla="*/ 1765 w 2996"/>
              <a:gd name="T117" fmla="*/ 2793 h 2800"/>
              <a:gd name="T118" fmla="*/ 1824 w 2996"/>
              <a:gd name="T119" fmla="*/ 2553 h 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96" h="2800">
                <a:moveTo>
                  <a:pt x="2540" y="264"/>
                </a:moveTo>
                <a:lnTo>
                  <a:pt x="2557" y="330"/>
                </a:lnTo>
                <a:lnTo>
                  <a:pt x="2610" y="298"/>
                </a:lnTo>
                <a:lnTo>
                  <a:pt x="2629" y="334"/>
                </a:lnTo>
                <a:lnTo>
                  <a:pt x="2659" y="368"/>
                </a:lnTo>
                <a:lnTo>
                  <a:pt x="2645" y="405"/>
                </a:lnTo>
                <a:lnTo>
                  <a:pt x="2647" y="478"/>
                </a:lnTo>
                <a:lnTo>
                  <a:pt x="2651" y="521"/>
                </a:lnTo>
                <a:lnTo>
                  <a:pt x="2667" y="531"/>
                </a:lnTo>
                <a:lnTo>
                  <a:pt x="2673" y="604"/>
                </a:lnTo>
                <a:lnTo>
                  <a:pt x="2656" y="648"/>
                </a:lnTo>
                <a:lnTo>
                  <a:pt x="2668" y="706"/>
                </a:lnTo>
                <a:lnTo>
                  <a:pt x="2738" y="750"/>
                </a:lnTo>
                <a:lnTo>
                  <a:pt x="2780" y="791"/>
                </a:lnTo>
                <a:lnTo>
                  <a:pt x="2821" y="828"/>
                </a:lnTo>
                <a:lnTo>
                  <a:pt x="2806" y="849"/>
                </a:lnTo>
                <a:lnTo>
                  <a:pt x="2835" y="902"/>
                </a:lnTo>
                <a:lnTo>
                  <a:pt x="2839" y="994"/>
                </a:lnTo>
                <a:lnTo>
                  <a:pt x="2873" y="975"/>
                </a:lnTo>
                <a:lnTo>
                  <a:pt x="2893" y="1012"/>
                </a:lnTo>
                <a:lnTo>
                  <a:pt x="2914" y="999"/>
                </a:lnTo>
                <a:lnTo>
                  <a:pt x="2901" y="1089"/>
                </a:lnTo>
                <a:lnTo>
                  <a:pt x="2937" y="1142"/>
                </a:lnTo>
                <a:lnTo>
                  <a:pt x="2961" y="1174"/>
                </a:lnTo>
                <a:lnTo>
                  <a:pt x="2996" y="1243"/>
                </a:lnTo>
                <a:lnTo>
                  <a:pt x="2994" y="1311"/>
                </a:lnTo>
                <a:lnTo>
                  <a:pt x="2979" y="1360"/>
                </a:lnTo>
                <a:lnTo>
                  <a:pt x="2955" y="1413"/>
                </a:lnTo>
                <a:lnTo>
                  <a:pt x="2963" y="1485"/>
                </a:lnTo>
                <a:lnTo>
                  <a:pt x="2930" y="1560"/>
                </a:lnTo>
                <a:lnTo>
                  <a:pt x="2902" y="1599"/>
                </a:lnTo>
                <a:lnTo>
                  <a:pt x="2851" y="1675"/>
                </a:lnTo>
                <a:lnTo>
                  <a:pt x="2832" y="1724"/>
                </a:lnTo>
                <a:lnTo>
                  <a:pt x="2792" y="1785"/>
                </a:lnTo>
                <a:lnTo>
                  <a:pt x="2726" y="1862"/>
                </a:lnTo>
                <a:lnTo>
                  <a:pt x="2654" y="1904"/>
                </a:lnTo>
                <a:lnTo>
                  <a:pt x="2597" y="1970"/>
                </a:lnTo>
                <a:lnTo>
                  <a:pt x="2553" y="2012"/>
                </a:lnTo>
                <a:lnTo>
                  <a:pt x="2496" y="2085"/>
                </a:lnTo>
                <a:lnTo>
                  <a:pt x="2448" y="2127"/>
                </a:lnTo>
                <a:lnTo>
                  <a:pt x="2397" y="2191"/>
                </a:lnTo>
                <a:lnTo>
                  <a:pt x="2357" y="2249"/>
                </a:lnTo>
                <a:lnTo>
                  <a:pt x="2347" y="2276"/>
                </a:lnTo>
                <a:lnTo>
                  <a:pt x="2290" y="2305"/>
                </a:lnTo>
                <a:lnTo>
                  <a:pt x="2210" y="2308"/>
                </a:lnTo>
                <a:lnTo>
                  <a:pt x="2127" y="2343"/>
                </a:lnTo>
                <a:lnTo>
                  <a:pt x="2077" y="2376"/>
                </a:lnTo>
                <a:lnTo>
                  <a:pt x="2014" y="2412"/>
                </a:lnTo>
                <a:lnTo>
                  <a:pt x="1977" y="2375"/>
                </a:lnTo>
                <a:lnTo>
                  <a:pt x="1943" y="2360"/>
                </a:lnTo>
                <a:lnTo>
                  <a:pt x="1977" y="2316"/>
                </a:lnTo>
                <a:lnTo>
                  <a:pt x="1930" y="2332"/>
                </a:lnTo>
                <a:lnTo>
                  <a:pt x="1836" y="2393"/>
                </a:lnTo>
                <a:lnTo>
                  <a:pt x="1788" y="2370"/>
                </a:lnTo>
                <a:lnTo>
                  <a:pt x="1756" y="2357"/>
                </a:lnTo>
                <a:lnTo>
                  <a:pt x="1719" y="2350"/>
                </a:lnTo>
                <a:lnTo>
                  <a:pt x="1664" y="2326"/>
                </a:lnTo>
                <a:lnTo>
                  <a:pt x="1646" y="2274"/>
                </a:lnTo>
                <a:lnTo>
                  <a:pt x="1665" y="2210"/>
                </a:lnTo>
                <a:lnTo>
                  <a:pt x="1669" y="2167"/>
                </a:lnTo>
                <a:lnTo>
                  <a:pt x="1651" y="2132"/>
                </a:lnTo>
                <a:lnTo>
                  <a:pt x="1587" y="2122"/>
                </a:lnTo>
                <a:lnTo>
                  <a:pt x="1630" y="2081"/>
                </a:lnTo>
                <a:lnTo>
                  <a:pt x="1641" y="2018"/>
                </a:lnTo>
                <a:lnTo>
                  <a:pt x="1580" y="2077"/>
                </a:lnTo>
                <a:lnTo>
                  <a:pt x="1510" y="2092"/>
                </a:lnTo>
                <a:lnTo>
                  <a:pt x="1568" y="2045"/>
                </a:lnTo>
                <a:lnTo>
                  <a:pt x="1600" y="1996"/>
                </a:lnTo>
                <a:lnTo>
                  <a:pt x="1646" y="1955"/>
                </a:lnTo>
                <a:lnTo>
                  <a:pt x="1667" y="1892"/>
                </a:lnTo>
                <a:lnTo>
                  <a:pt x="1578" y="1964"/>
                </a:lnTo>
                <a:lnTo>
                  <a:pt x="1521" y="1993"/>
                </a:lnTo>
                <a:lnTo>
                  <a:pt x="1464" y="2061"/>
                </a:lnTo>
                <a:lnTo>
                  <a:pt x="1424" y="2026"/>
                </a:lnTo>
                <a:lnTo>
                  <a:pt x="1446" y="1981"/>
                </a:lnTo>
                <a:lnTo>
                  <a:pt x="1427" y="1919"/>
                </a:lnTo>
                <a:lnTo>
                  <a:pt x="1402" y="1888"/>
                </a:lnTo>
                <a:lnTo>
                  <a:pt x="1424" y="1868"/>
                </a:lnTo>
                <a:lnTo>
                  <a:pt x="1352" y="1816"/>
                </a:lnTo>
                <a:lnTo>
                  <a:pt x="1303" y="1814"/>
                </a:lnTo>
                <a:lnTo>
                  <a:pt x="1250" y="1773"/>
                </a:lnTo>
                <a:lnTo>
                  <a:pt x="1118" y="1781"/>
                </a:lnTo>
                <a:lnTo>
                  <a:pt x="1014" y="1811"/>
                </a:lnTo>
                <a:lnTo>
                  <a:pt x="922" y="1840"/>
                </a:lnTo>
                <a:lnTo>
                  <a:pt x="856" y="1834"/>
                </a:lnTo>
                <a:lnTo>
                  <a:pt x="764" y="1877"/>
                </a:lnTo>
                <a:lnTo>
                  <a:pt x="694" y="1897"/>
                </a:lnTo>
                <a:lnTo>
                  <a:pt x="664" y="1942"/>
                </a:lnTo>
                <a:lnTo>
                  <a:pt x="624" y="1976"/>
                </a:lnTo>
                <a:lnTo>
                  <a:pt x="563" y="1978"/>
                </a:lnTo>
                <a:lnTo>
                  <a:pt x="515" y="1986"/>
                </a:lnTo>
                <a:lnTo>
                  <a:pt x="458" y="1970"/>
                </a:lnTo>
                <a:lnTo>
                  <a:pt x="404" y="1979"/>
                </a:lnTo>
                <a:lnTo>
                  <a:pt x="353" y="1983"/>
                </a:lnTo>
                <a:lnTo>
                  <a:pt x="294" y="2029"/>
                </a:lnTo>
                <a:lnTo>
                  <a:pt x="274" y="2025"/>
                </a:lnTo>
                <a:lnTo>
                  <a:pt x="230" y="2049"/>
                </a:lnTo>
                <a:lnTo>
                  <a:pt x="185" y="2076"/>
                </a:lnTo>
                <a:lnTo>
                  <a:pt x="135" y="2072"/>
                </a:lnTo>
                <a:lnTo>
                  <a:pt x="87" y="2072"/>
                </a:lnTo>
                <a:lnTo>
                  <a:pt x="32" y="2018"/>
                </a:lnTo>
                <a:lnTo>
                  <a:pt x="0" y="2002"/>
                </a:lnTo>
                <a:lnTo>
                  <a:pt x="19" y="1953"/>
                </a:lnTo>
                <a:lnTo>
                  <a:pt x="59" y="1942"/>
                </a:lnTo>
                <a:lnTo>
                  <a:pt x="78" y="1923"/>
                </a:lnTo>
                <a:lnTo>
                  <a:pt x="86" y="1892"/>
                </a:lnTo>
                <a:lnTo>
                  <a:pt x="115" y="1833"/>
                </a:lnTo>
                <a:lnTo>
                  <a:pt x="124" y="1783"/>
                </a:lnTo>
                <a:lnTo>
                  <a:pt x="114" y="1697"/>
                </a:lnTo>
                <a:lnTo>
                  <a:pt x="117" y="1648"/>
                </a:lnTo>
                <a:lnTo>
                  <a:pt x="135" y="1600"/>
                </a:lnTo>
                <a:lnTo>
                  <a:pt x="123" y="1544"/>
                </a:lnTo>
                <a:lnTo>
                  <a:pt x="128" y="1519"/>
                </a:lnTo>
                <a:lnTo>
                  <a:pt x="105" y="1486"/>
                </a:lnTo>
                <a:lnTo>
                  <a:pt x="115" y="1419"/>
                </a:lnTo>
                <a:lnTo>
                  <a:pt x="91" y="1352"/>
                </a:lnTo>
                <a:lnTo>
                  <a:pt x="90" y="1315"/>
                </a:lnTo>
                <a:lnTo>
                  <a:pt x="113" y="1352"/>
                </a:lnTo>
                <a:lnTo>
                  <a:pt x="108" y="1273"/>
                </a:lnTo>
                <a:lnTo>
                  <a:pt x="138" y="1298"/>
                </a:lnTo>
                <a:lnTo>
                  <a:pt x="151" y="1331"/>
                </a:lnTo>
                <a:lnTo>
                  <a:pt x="161" y="1287"/>
                </a:lnTo>
                <a:lnTo>
                  <a:pt x="142" y="1220"/>
                </a:lnTo>
                <a:lnTo>
                  <a:pt x="141" y="1193"/>
                </a:lnTo>
                <a:lnTo>
                  <a:pt x="130" y="1168"/>
                </a:lnTo>
                <a:lnTo>
                  <a:pt x="149" y="1119"/>
                </a:lnTo>
                <a:lnTo>
                  <a:pt x="169" y="1098"/>
                </a:lnTo>
                <a:lnTo>
                  <a:pt x="189" y="1055"/>
                </a:lnTo>
                <a:lnTo>
                  <a:pt x="191" y="1005"/>
                </a:lnTo>
                <a:lnTo>
                  <a:pt x="235" y="944"/>
                </a:lnTo>
                <a:lnTo>
                  <a:pt x="227" y="1009"/>
                </a:lnTo>
                <a:lnTo>
                  <a:pt x="270" y="950"/>
                </a:lnTo>
                <a:lnTo>
                  <a:pt x="336" y="922"/>
                </a:lnTo>
                <a:lnTo>
                  <a:pt x="379" y="886"/>
                </a:lnTo>
                <a:lnTo>
                  <a:pt x="442" y="854"/>
                </a:lnTo>
                <a:lnTo>
                  <a:pt x="476" y="848"/>
                </a:lnTo>
                <a:lnTo>
                  <a:pt x="495" y="858"/>
                </a:lnTo>
                <a:lnTo>
                  <a:pt x="559" y="826"/>
                </a:lnTo>
                <a:lnTo>
                  <a:pt x="606" y="817"/>
                </a:lnTo>
                <a:lnTo>
                  <a:pt x="621" y="798"/>
                </a:lnTo>
                <a:lnTo>
                  <a:pt x="642" y="791"/>
                </a:lnTo>
                <a:lnTo>
                  <a:pt x="682" y="793"/>
                </a:lnTo>
                <a:lnTo>
                  <a:pt x="765" y="768"/>
                </a:lnTo>
                <a:lnTo>
                  <a:pt x="812" y="730"/>
                </a:lnTo>
                <a:lnTo>
                  <a:pt x="840" y="684"/>
                </a:lnTo>
                <a:lnTo>
                  <a:pt x="891" y="641"/>
                </a:lnTo>
                <a:lnTo>
                  <a:pt x="900" y="607"/>
                </a:lnTo>
                <a:lnTo>
                  <a:pt x="910" y="561"/>
                </a:lnTo>
                <a:lnTo>
                  <a:pt x="974" y="489"/>
                </a:lnTo>
                <a:lnTo>
                  <a:pt x="993" y="562"/>
                </a:lnTo>
                <a:lnTo>
                  <a:pt x="1028" y="545"/>
                </a:lnTo>
                <a:lnTo>
                  <a:pt x="1008" y="505"/>
                </a:lnTo>
                <a:lnTo>
                  <a:pt x="1038" y="464"/>
                </a:lnTo>
                <a:lnTo>
                  <a:pt x="1068" y="482"/>
                </a:lnTo>
                <a:lnTo>
                  <a:pt x="1087" y="417"/>
                </a:lnTo>
                <a:lnTo>
                  <a:pt x="1134" y="375"/>
                </a:lnTo>
                <a:lnTo>
                  <a:pt x="1157" y="342"/>
                </a:lnTo>
                <a:lnTo>
                  <a:pt x="1196" y="327"/>
                </a:lnTo>
                <a:lnTo>
                  <a:pt x="1201" y="303"/>
                </a:lnTo>
                <a:lnTo>
                  <a:pt x="1232" y="313"/>
                </a:lnTo>
                <a:lnTo>
                  <a:pt x="1236" y="292"/>
                </a:lnTo>
                <a:lnTo>
                  <a:pt x="1271" y="280"/>
                </a:lnTo>
                <a:lnTo>
                  <a:pt x="1308" y="268"/>
                </a:lnTo>
                <a:lnTo>
                  <a:pt x="1358" y="307"/>
                </a:lnTo>
                <a:lnTo>
                  <a:pt x="1392" y="358"/>
                </a:lnTo>
                <a:lnTo>
                  <a:pt x="1439" y="358"/>
                </a:lnTo>
                <a:lnTo>
                  <a:pt x="1485" y="366"/>
                </a:lnTo>
                <a:lnTo>
                  <a:pt x="1476" y="320"/>
                </a:lnTo>
                <a:lnTo>
                  <a:pt x="1521" y="251"/>
                </a:lnTo>
                <a:lnTo>
                  <a:pt x="1558" y="229"/>
                </a:lnTo>
                <a:lnTo>
                  <a:pt x="1549" y="208"/>
                </a:lnTo>
                <a:lnTo>
                  <a:pt x="1588" y="159"/>
                </a:lnTo>
                <a:lnTo>
                  <a:pt x="1637" y="129"/>
                </a:lnTo>
                <a:lnTo>
                  <a:pt x="1674" y="139"/>
                </a:lnTo>
                <a:lnTo>
                  <a:pt x="1739" y="123"/>
                </a:lnTo>
                <a:lnTo>
                  <a:pt x="1743" y="80"/>
                </a:lnTo>
                <a:lnTo>
                  <a:pt x="1691" y="52"/>
                </a:lnTo>
                <a:lnTo>
                  <a:pt x="1733" y="39"/>
                </a:lnTo>
                <a:lnTo>
                  <a:pt x="1780" y="60"/>
                </a:lnTo>
                <a:lnTo>
                  <a:pt x="1815" y="95"/>
                </a:lnTo>
                <a:lnTo>
                  <a:pt x="1876" y="117"/>
                </a:lnTo>
                <a:lnTo>
                  <a:pt x="1898" y="108"/>
                </a:lnTo>
                <a:lnTo>
                  <a:pt x="1941" y="135"/>
                </a:lnTo>
                <a:lnTo>
                  <a:pt x="1988" y="110"/>
                </a:lnTo>
                <a:lnTo>
                  <a:pt x="2015" y="118"/>
                </a:lnTo>
                <a:lnTo>
                  <a:pt x="2035" y="101"/>
                </a:lnTo>
                <a:lnTo>
                  <a:pt x="2064" y="143"/>
                </a:lnTo>
                <a:lnTo>
                  <a:pt x="2038" y="189"/>
                </a:lnTo>
                <a:lnTo>
                  <a:pt x="2005" y="223"/>
                </a:lnTo>
                <a:lnTo>
                  <a:pt x="1978" y="226"/>
                </a:lnTo>
                <a:lnTo>
                  <a:pt x="1982" y="260"/>
                </a:lnTo>
                <a:lnTo>
                  <a:pt x="1954" y="303"/>
                </a:lnTo>
                <a:lnTo>
                  <a:pt x="1921" y="345"/>
                </a:lnTo>
                <a:lnTo>
                  <a:pt x="1923" y="369"/>
                </a:lnTo>
                <a:lnTo>
                  <a:pt x="1974" y="416"/>
                </a:lnTo>
                <a:lnTo>
                  <a:pt x="2027" y="443"/>
                </a:lnTo>
                <a:lnTo>
                  <a:pt x="2060" y="472"/>
                </a:lnTo>
                <a:lnTo>
                  <a:pt x="2105" y="523"/>
                </a:lnTo>
                <a:lnTo>
                  <a:pt x="2126" y="523"/>
                </a:lnTo>
                <a:lnTo>
                  <a:pt x="2161" y="545"/>
                </a:lnTo>
                <a:lnTo>
                  <a:pt x="2167" y="571"/>
                </a:lnTo>
                <a:lnTo>
                  <a:pt x="2232" y="600"/>
                </a:lnTo>
                <a:lnTo>
                  <a:pt x="2287" y="571"/>
                </a:lnTo>
                <a:lnTo>
                  <a:pt x="2310" y="525"/>
                </a:lnTo>
                <a:lnTo>
                  <a:pt x="2332" y="487"/>
                </a:lnTo>
                <a:lnTo>
                  <a:pt x="2350" y="440"/>
                </a:lnTo>
                <a:lnTo>
                  <a:pt x="2384" y="373"/>
                </a:lnTo>
                <a:lnTo>
                  <a:pt x="2381" y="332"/>
                </a:lnTo>
                <a:lnTo>
                  <a:pt x="2390" y="307"/>
                </a:lnTo>
                <a:lnTo>
                  <a:pt x="2389" y="258"/>
                </a:lnTo>
                <a:lnTo>
                  <a:pt x="2408" y="194"/>
                </a:lnTo>
                <a:lnTo>
                  <a:pt x="2425" y="177"/>
                </a:lnTo>
                <a:lnTo>
                  <a:pt x="2417" y="148"/>
                </a:lnTo>
                <a:lnTo>
                  <a:pt x="2441" y="103"/>
                </a:lnTo>
                <a:lnTo>
                  <a:pt x="2461" y="56"/>
                </a:lnTo>
                <a:lnTo>
                  <a:pt x="2466" y="32"/>
                </a:lnTo>
                <a:lnTo>
                  <a:pt x="2498" y="0"/>
                </a:lnTo>
                <a:lnTo>
                  <a:pt x="2514" y="42"/>
                </a:lnTo>
                <a:lnTo>
                  <a:pt x="2512" y="95"/>
                </a:lnTo>
                <a:lnTo>
                  <a:pt x="2530" y="105"/>
                </a:lnTo>
                <a:lnTo>
                  <a:pt x="2528" y="141"/>
                </a:lnTo>
                <a:lnTo>
                  <a:pt x="2549" y="184"/>
                </a:lnTo>
                <a:lnTo>
                  <a:pt x="2548" y="233"/>
                </a:lnTo>
                <a:lnTo>
                  <a:pt x="2540" y="264"/>
                </a:lnTo>
                <a:moveTo>
                  <a:pt x="1865" y="2560"/>
                </a:moveTo>
                <a:lnTo>
                  <a:pt x="1914" y="2590"/>
                </a:lnTo>
                <a:lnTo>
                  <a:pt x="1959" y="2578"/>
                </a:lnTo>
                <a:lnTo>
                  <a:pt x="2023" y="2562"/>
                </a:lnTo>
                <a:lnTo>
                  <a:pt x="2061" y="2567"/>
                </a:lnTo>
                <a:lnTo>
                  <a:pt x="2004" y="2667"/>
                </a:lnTo>
                <a:lnTo>
                  <a:pt x="1962" y="2696"/>
                </a:lnTo>
                <a:lnTo>
                  <a:pt x="1911" y="2764"/>
                </a:lnTo>
                <a:lnTo>
                  <a:pt x="1902" y="2741"/>
                </a:lnTo>
                <a:lnTo>
                  <a:pt x="1816" y="2800"/>
                </a:lnTo>
                <a:lnTo>
                  <a:pt x="1805" y="2795"/>
                </a:lnTo>
                <a:lnTo>
                  <a:pt x="1765" y="2793"/>
                </a:lnTo>
                <a:lnTo>
                  <a:pt x="1769" y="2721"/>
                </a:lnTo>
                <a:lnTo>
                  <a:pt x="1795" y="2665"/>
                </a:lnTo>
                <a:lnTo>
                  <a:pt x="1800" y="2592"/>
                </a:lnTo>
                <a:lnTo>
                  <a:pt x="1824" y="2553"/>
                </a:lnTo>
                <a:lnTo>
                  <a:pt x="1865" y="2560"/>
                </a:lnTo>
              </a:path>
            </a:pathLst>
          </a:custGeom>
          <a:solidFill>
            <a:srgbClr val="21396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  <a:effectLst>
            <a:glow>
              <a:schemeClr val="accent1"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26844762-9BD3-4230-84F1-77CA827E5E26}"/>
              </a:ext>
            </a:extLst>
          </p:cNvPr>
          <p:cNvSpPr>
            <a:spLocks/>
          </p:cNvSpPr>
          <p:nvPr/>
        </p:nvSpPr>
        <p:spPr bwMode="auto">
          <a:xfrm>
            <a:off x="5951537" y="2297113"/>
            <a:ext cx="190500" cy="85725"/>
          </a:xfrm>
          <a:custGeom>
            <a:avLst/>
            <a:gdLst>
              <a:gd name="T0" fmla="*/ 120 w 120"/>
              <a:gd name="T1" fmla="*/ 19 h 54"/>
              <a:gd name="T2" fmla="*/ 119 w 120"/>
              <a:gd name="T3" fmla="*/ 27 h 54"/>
              <a:gd name="T4" fmla="*/ 110 w 120"/>
              <a:gd name="T5" fmla="*/ 27 h 54"/>
              <a:gd name="T6" fmla="*/ 114 w 120"/>
              <a:gd name="T7" fmla="*/ 32 h 54"/>
              <a:gd name="T8" fmla="*/ 109 w 120"/>
              <a:gd name="T9" fmla="*/ 45 h 54"/>
              <a:gd name="T10" fmla="*/ 107 w 120"/>
              <a:gd name="T11" fmla="*/ 48 h 54"/>
              <a:gd name="T12" fmla="*/ 92 w 120"/>
              <a:gd name="T13" fmla="*/ 49 h 54"/>
              <a:gd name="T14" fmla="*/ 85 w 120"/>
              <a:gd name="T15" fmla="*/ 54 h 54"/>
              <a:gd name="T16" fmla="*/ 71 w 120"/>
              <a:gd name="T17" fmla="*/ 52 h 54"/>
              <a:gd name="T18" fmla="*/ 47 w 120"/>
              <a:gd name="T19" fmla="*/ 47 h 54"/>
              <a:gd name="T20" fmla="*/ 43 w 120"/>
              <a:gd name="T21" fmla="*/ 40 h 54"/>
              <a:gd name="T22" fmla="*/ 27 w 120"/>
              <a:gd name="T23" fmla="*/ 43 h 54"/>
              <a:gd name="T24" fmla="*/ 25 w 120"/>
              <a:gd name="T25" fmla="*/ 47 h 54"/>
              <a:gd name="T26" fmla="*/ 15 w 120"/>
              <a:gd name="T27" fmla="*/ 44 h 54"/>
              <a:gd name="T28" fmla="*/ 7 w 120"/>
              <a:gd name="T29" fmla="*/ 44 h 54"/>
              <a:gd name="T30" fmla="*/ 0 w 120"/>
              <a:gd name="T31" fmla="*/ 40 h 54"/>
              <a:gd name="T32" fmla="*/ 2 w 120"/>
              <a:gd name="T33" fmla="*/ 35 h 54"/>
              <a:gd name="T34" fmla="*/ 1 w 120"/>
              <a:gd name="T35" fmla="*/ 31 h 54"/>
              <a:gd name="T36" fmla="*/ 6 w 120"/>
              <a:gd name="T37" fmla="*/ 30 h 54"/>
              <a:gd name="T38" fmla="*/ 15 w 120"/>
              <a:gd name="T39" fmla="*/ 36 h 54"/>
              <a:gd name="T40" fmla="*/ 16 w 120"/>
              <a:gd name="T41" fmla="*/ 30 h 54"/>
              <a:gd name="T42" fmla="*/ 31 w 120"/>
              <a:gd name="T43" fmla="*/ 31 h 54"/>
              <a:gd name="T44" fmla="*/ 42 w 120"/>
              <a:gd name="T45" fmla="*/ 28 h 54"/>
              <a:gd name="T46" fmla="*/ 50 w 120"/>
              <a:gd name="T47" fmla="*/ 28 h 54"/>
              <a:gd name="T48" fmla="*/ 55 w 120"/>
              <a:gd name="T49" fmla="*/ 32 h 54"/>
              <a:gd name="T50" fmla="*/ 57 w 120"/>
              <a:gd name="T51" fmla="*/ 29 h 54"/>
              <a:gd name="T52" fmla="*/ 53 w 120"/>
              <a:gd name="T53" fmla="*/ 16 h 54"/>
              <a:gd name="T54" fmla="*/ 59 w 120"/>
              <a:gd name="T55" fmla="*/ 13 h 54"/>
              <a:gd name="T56" fmla="*/ 64 w 120"/>
              <a:gd name="T57" fmla="*/ 4 h 54"/>
              <a:gd name="T58" fmla="*/ 77 w 120"/>
              <a:gd name="T59" fmla="*/ 10 h 54"/>
              <a:gd name="T60" fmla="*/ 85 w 120"/>
              <a:gd name="T61" fmla="*/ 2 h 54"/>
              <a:gd name="T62" fmla="*/ 90 w 120"/>
              <a:gd name="T63" fmla="*/ 0 h 54"/>
              <a:gd name="T64" fmla="*/ 103 w 120"/>
              <a:gd name="T65" fmla="*/ 7 h 54"/>
              <a:gd name="T66" fmla="*/ 111 w 120"/>
              <a:gd name="T67" fmla="*/ 6 h 54"/>
              <a:gd name="T68" fmla="*/ 119 w 120"/>
              <a:gd name="T69" fmla="*/ 9 h 54"/>
              <a:gd name="T70" fmla="*/ 118 w 120"/>
              <a:gd name="T71" fmla="*/ 12 h 54"/>
              <a:gd name="T72" fmla="*/ 120 w 120"/>
              <a:gd name="T73" fmla="*/ 19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0" h="54">
                <a:moveTo>
                  <a:pt x="120" y="19"/>
                </a:moveTo>
                <a:lnTo>
                  <a:pt x="119" y="27"/>
                </a:lnTo>
                <a:lnTo>
                  <a:pt x="110" y="27"/>
                </a:lnTo>
                <a:lnTo>
                  <a:pt x="114" y="32"/>
                </a:lnTo>
                <a:lnTo>
                  <a:pt x="109" y="45"/>
                </a:lnTo>
                <a:lnTo>
                  <a:pt x="107" y="48"/>
                </a:lnTo>
                <a:lnTo>
                  <a:pt x="92" y="49"/>
                </a:lnTo>
                <a:lnTo>
                  <a:pt x="85" y="54"/>
                </a:lnTo>
                <a:lnTo>
                  <a:pt x="71" y="52"/>
                </a:lnTo>
                <a:lnTo>
                  <a:pt x="47" y="47"/>
                </a:lnTo>
                <a:lnTo>
                  <a:pt x="43" y="40"/>
                </a:lnTo>
                <a:lnTo>
                  <a:pt x="27" y="43"/>
                </a:lnTo>
                <a:lnTo>
                  <a:pt x="25" y="47"/>
                </a:lnTo>
                <a:lnTo>
                  <a:pt x="15" y="44"/>
                </a:lnTo>
                <a:lnTo>
                  <a:pt x="7" y="44"/>
                </a:lnTo>
                <a:lnTo>
                  <a:pt x="0" y="40"/>
                </a:lnTo>
                <a:lnTo>
                  <a:pt x="2" y="35"/>
                </a:lnTo>
                <a:lnTo>
                  <a:pt x="1" y="31"/>
                </a:lnTo>
                <a:lnTo>
                  <a:pt x="6" y="30"/>
                </a:lnTo>
                <a:lnTo>
                  <a:pt x="15" y="36"/>
                </a:lnTo>
                <a:lnTo>
                  <a:pt x="16" y="30"/>
                </a:lnTo>
                <a:lnTo>
                  <a:pt x="31" y="31"/>
                </a:lnTo>
                <a:lnTo>
                  <a:pt x="42" y="28"/>
                </a:lnTo>
                <a:lnTo>
                  <a:pt x="50" y="28"/>
                </a:lnTo>
                <a:lnTo>
                  <a:pt x="55" y="32"/>
                </a:lnTo>
                <a:lnTo>
                  <a:pt x="57" y="29"/>
                </a:lnTo>
                <a:lnTo>
                  <a:pt x="53" y="16"/>
                </a:lnTo>
                <a:lnTo>
                  <a:pt x="59" y="13"/>
                </a:lnTo>
                <a:lnTo>
                  <a:pt x="64" y="4"/>
                </a:lnTo>
                <a:lnTo>
                  <a:pt x="77" y="10"/>
                </a:lnTo>
                <a:lnTo>
                  <a:pt x="85" y="2"/>
                </a:lnTo>
                <a:lnTo>
                  <a:pt x="90" y="0"/>
                </a:lnTo>
                <a:lnTo>
                  <a:pt x="103" y="7"/>
                </a:lnTo>
                <a:lnTo>
                  <a:pt x="111" y="6"/>
                </a:lnTo>
                <a:lnTo>
                  <a:pt x="119" y="9"/>
                </a:lnTo>
                <a:lnTo>
                  <a:pt x="118" y="12"/>
                </a:lnTo>
                <a:lnTo>
                  <a:pt x="120" y="19"/>
                </a:lnTo>
                <a:close/>
              </a:path>
            </a:pathLst>
          </a:custGeom>
          <a:solidFill>
            <a:srgbClr val="48A3DA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83C2DB3A-0482-4F17-BB65-6FD5FBB9DA4C}"/>
              </a:ext>
            </a:extLst>
          </p:cNvPr>
          <p:cNvSpPr>
            <a:spLocks/>
          </p:cNvSpPr>
          <p:nvPr/>
        </p:nvSpPr>
        <p:spPr bwMode="auto">
          <a:xfrm>
            <a:off x="6911976" y="2600325"/>
            <a:ext cx="41275" cy="31750"/>
          </a:xfrm>
          <a:custGeom>
            <a:avLst/>
            <a:gdLst>
              <a:gd name="T0" fmla="*/ 14 w 108"/>
              <a:gd name="T1" fmla="*/ 1 h 85"/>
              <a:gd name="T2" fmla="*/ 38 w 108"/>
              <a:gd name="T3" fmla="*/ 23 h 85"/>
              <a:gd name="T4" fmla="*/ 69 w 108"/>
              <a:gd name="T5" fmla="*/ 23 h 85"/>
              <a:gd name="T6" fmla="*/ 71 w 108"/>
              <a:gd name="T7" fmla="*/ 36 h 85"/>
              <a:gd name="T8" fmla="*/ 108 w 108"/>
              <a:gd name="T9" fmla="*/ 85 h 85"/>
              <a:gd name="T10" fmla="*/ 58 w 108"/>
              <a:gd name="T11" fmla="*/ 74 h 85"/>
              <a:gd name="T12" fmla="*/ 16 w 108"/>
              <a:gd name="T13" fmla="*/ 35 h 85"/>
              <a:gd name="T14" fmla="*/ 0 w 108"/>
              <a:gd name="T15" fmla="*/ 3 h 85"/>
              <a:gd name="T16" fmla="*/ 14 w 108"/>
              <a:gd name="T17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8" h="85">
                <a:moveTo>
                  <a:pt x="14" y="1"/>
                </a:moveTo>
                <a:lnTo>
                  <a:pt x="38" y="23"/>
                </a:lnTo>
                <a:lnTo>
                  <a:pt x="69" y="23"/>
                </a:lnTo>
                <a:lnTo>
                  <a:pt x="71" y="36"/>
                </a:lnTo>
                <a:lnTo>
                  <a:pt x="108" y="85"/>
                </a:lnTo>
                <a:lnTo>
                  <a:pt x="58" y="74"/>
                </a:lnTo>
                <a:lnTo>
                  <a:pt x="16" y="35"/>
                </a:lnTo>
                <a:lnTo>
                  <a:pt x="0" y="3"/>
                </a:lnTo>
                <a:lnTo>
                  <a:pt x="14" y="0"/>
                </a:ln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66D335AC-77B4-41E7-8B13-B6367D697499}"/>
              </a:ext>
            </a:extLst>
          </p:cNvPr>
          <p:cNvSpPr>
            <a:spLocks/>
          </p:cNvSpPr>
          <p:nvPr/>
        </p:nvSpPr>
        <p:spPr bwMode="auto">
          <a:xfrm>
            <a:off x="6907213" y="2530476"/>
            <a:ext cx="150813" cy="117475"/>
          </a:xfrm>
          <a:custGeom>
            <a:avLst/>
            <a:gdLst>
              <a:gd name="T0" fmla="*/ 40 w 95"/>
              <a:gd name="T1" fmla="*/ 13 h 74"/>
              <a:gd name="T2" fmla="*/ 48 w 95"/>
              <a:gd name="T3" fmla="*/ 15 h 74"/>
              <a:gd name="T4" fmla="*/ 50 w 95"/>
              <a:gd name="T5" fmla="*/ 9 h 74"/>
              <a:gd name="T6" fmla="*/ 58 w 95"/>
              <a:gd name="T7" fmla="*/ 1 h 74"/>
              <a:gd name="T8" fmla="*/ 69 w 95"/>
              <a:gd name="T9" fmla="*/ 12 h 74"/>
              <a:gd name="T10" fmla="*/ 81 w 95"/>
              <a:gd name="T11" fmla="*/ 27 h 74"/>
              <a:gd name="T12" fmla="*/ 89 w 95"/>
              <a:gd name="T13" fmla="*/ 28 h 74"/>
              <a:gd name="T14" fmla="*/ 95 w 95"/>
              <a:gd name="T15" fmla="*/ 33 h 74"/>
              <a:gd name="T16" fmla="*/ 82 w 95"/>
              <a:gd name="T17" fmla="*/ 35 h 74"/>
              <a:gd name="T18" fmla="*/ 82 w 95"/>
              <a:gd name="T19" fmla="*/ 51 h 74"/>
              <a:gd name="T20" fmla="*/ 80 w 95"/>
              <a:gd name="T21" fmla="*/ 58 h 74"/>
              <a:gd name="T22" fmla="*/ 75 w 95"/>
              <a:gd name="T23" fmla="*/ 63 h 74"/>
              <a:gd name="T24" fmla="*/ 77 w 95"/>
              <a:gd name="T25" fmla="*/ 73 h 74"/>
              <a:gd name="T26" fmla="*/ 73 w 95"/>
              <a:gd name="T27" fmla="*/ 74 h 74"/>
              <a:gd name="T28" fmla="*/ 61 w 95"/>
              <a:gd name="T29" fmla="*/ 63 h 74"/>
              <a:gd name="T30" fmla="*/ 65 w 95"/>
              <a:gd name="T31" fmla="*/ 53 h 74"/>
              <a:gd name="T32" fmla="*/ 59 w 95"/>
              <a:gd name="T33" fmla="*/ 47 h 74"/>
              <a:gd name="T34" fmla="*/ 52 w 95"/>
              <a:gd name="T35" fmla="*/ 49 h 74"/>
              <a:gd name="T36" fmla="*/ 35 w 95"/>
              <a:gd name="T37" fmla="*/ 64 h 74"/>
              <a:gd name="T38" fmla="*/ 32 w 95"/>
              <a:gd name="T39" fmla="*/ 49 h 74"/>
              <a:gd name="T40" fmla="*/ 24 w 95"/>
              <a:gd name="T41" fmla="*/ 46 h 74"/>
              <a:gd name="T42" fmla="*/ 16 w 95"/>
              <a:gd name="T43" fmla="*/ 40 h 74"/>
              <a:gd name="T44" fmla="*/ 19 w 95"/>
              <a:gd name="T45" fmla="*/ 34 h 74"/>
              <a:gd name="T46" fmla="*/ 9 w 95"/>
              <a:gd name="T47" fmla="*/ 27 h 74"/>
              <a:gd name="T48" fmla="*/ 11 w 95"/>
              <a:gd name="T49" fmla="*/ 22 h 74"/>
              <a:gd name="T50" fmla="*/ 4 w 95"/>
              <a:gd name="T51" fmla="*/ 18 h 74"/>
              <a:gd name="T52" fmla="*/ 0 w 95"/>
              <a:gd name="T53" fmla="*/ 13 h 74"/>
              <a:gd name="T54" fmla="*/ 3 w 95"/>
              <a:gd name="T55" fmla="*/ 9 h 74"/>
              <a:gd name="T56" fmla="*/ 17 w 95"/>
              <a:gd name="T57" fmla="*/ 15 h 74"/>
              <a:gd name="T58" fmla="*/ 26 w 95"/>
              <a:gd name="T59" fmla="*/ 17 h 74"/>
              <a:gd name="T60" fmla="*/ 28 w 95"/>
              <a:gd name="T61" fmla="*/ 14 h 74"/>
              <a:gd name="T62" fmla="*/ 18 w 95"/>
              <a:gd name="T63" fmla="*/ 3 h 74"/>
              <a:gd name="T64" fmla="*/ 21 w 95"/>
              <a:gd name="T65" fmla="*/ 0 h 74"/>
              <a:gd name="T66" fmla="*/ 26 w 95"/>
              <a:gd name="T67" fmla="*/ 1 h 74"/>
              <a:gd name="T68" fmla="*/ 40 w 95"/>
              <a:gd name="T69" fmla="*/ 13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5" h="74">
                <a:moveTo>
                  <a:pt x="40" y="13"/>
                </a:moveTo>
                <a:lnTo>
                  <a:pt x="48" y="15"/>
                </a:lnTo>
                <a:lnTo>
                  <a:pt x="50" y="9"/>
                </a:lnTo>
                <a:lnTo>
                  <a:pt x="58" y="1"/>
                </a:lnTo>
                <a:lnTo>
                  <a:pt x="69" y="12"/>
                </a:lnTo>
                <a:lnTo>
                  <a:pt x="81" y="27"/>
                </a:lnTo>
                <a:lnTo>
                  <a:pt x="89" y="28"/>
                </a:lnTo>
                <a:lnTo>
                  <a:pt x="95" y="33"/>
                </a:lnTo>
                <a:lnTo>
                  <a:pt x="82" y="35"/>
                </a:lnTo>
                <a:lnTo>
                  <a:pt x="82" y="51"/>
                </a:lnTo>
                <a:lnTo>
                  <a:pt x="80" y="58"/>
                </a:lnTo>
                <a:lnTo>
                  <a:pt x="75" y="63"/>
                </a:lnTo>
                <a:lnTo>
                  <a:pt x="77" y="73"/>
                </a:lnTo>
                <a:lnTo>
                  <a:pt x="73" y="74"/>
                </a:lnTo>
                <a:lnTo>
                  <a:pt x="61" y="63"/>
                </a:lnTo>
                <a:lnTo>
                  <a:pt x="65" y="53"/>
                </a:lnTo>
                <a:lnTo>
                  <a:pt x="59" y="47"/>
                </a:lnTo>
                <a:lnTo>
                  <a:pt x="52" y="49"/>
                </a:lnTo>
                <a:lnTo>
                  <a:pt x="35" y="64"/>
                </a:lnTo>
                <a:lnTo>
                  <a:pt x="32" y="49"/>
                </a:lnTo>
                <a:lnTo>
                  <a:pt x="24" y="46"/>
                </a:lnTo>
                <a:lnTo>
                  <a:pt x="16" y="40"/>
                </a:lnTo>
                <a:lnTo>
                  <a:pt x="19" y="34"/>
                </a:lnTo>
                <a:lnTo>
                  <a:pt x="9" y="27"/>
                </a:lnTo>
                <a:lnTo>
                  <a:pt x="11" y="22"/>
                </a:lnTo>
                <a:lnTo>
                  <a:pt x="4" y="18"/>
                </a:lnTo>
                <a:lnTo>
                  <a:pt x="0" y="13"/>
                </a:lnTo>
                <a:lnTo>
                  <a:pt x="3" y="9"/>
                </a:lnTo>
                <a:lnTo>
                  <a:pt x="17" y="15"/>
                </a:lnTo>
                <a:lnTo>
                  <a:pt x="26" y="17"/>
                </a:lnTo>
                <a:lnTo>
                  <a:pt x="28" y="14"/>
                </a:lnTo>
                <a:lnTo>
                  <a:pt x="18" y="3"/>
                </a:lnTo>
                <a:lnTo>
                  <a:pt x="21" y="0"/>
                </a:lnTo>
                <a:lnTo>
                  <a:pt x="26" y="1"/>
                </a:lnTo>
                <a:lnTo>
                  <a:pt x="40" y="1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C66D34D2-183B-4FCA-BA7E-872F835AFC28}"/>
              </a:ext>
            </a:extLst>
          </p:cNvPr>
          <p:cNvSpPr>
            <a:spLocks/>
          </p:cNvSpPr>
          <p:nvPr/>
        </p:nvSpPr>
        <p:spPr bwMode="auto">
          <a:xfrm>
            <a:off x="6553201" y="3986213"/>
            <a:ext cx="49213" cy="71438"/>
          </a:xfrm>
          <a:custGeom>
            <a:avLst/>
            <a:gdLst>
              <a:gd name="T0" fmla="*/ 5 w 31"/>
              <a:gd name="T1" fmla="*/ 45 h 45"/>
              <a:gd name="T2" fmla="*/ 4 w 31"/>
              <a:gd name="T3" fmla="*/ 20 h 45"/>
              <a:gd name="T4" fmla="*/ 0 w 31"/>
              <a:gd name="T5" fmla="*/ 10 h 45"/>
              <a:gd name="T6" fmla="*/ 11 w 31"/>
              <a:gd name="T7" fmla="*/ 12 h 45"/>
              <a:gd name="T8" fmla="*/ 16 w 31"/>
              <a:gd name="T9" fmla="*/ 0 h 45"/>
              <a:gd name="T10" fmla="*/ 26 w 31"/>
              <a:gd name="T11" fmla="*/ 2 h 45"/>
              <a:gd name="T12" fmla="*/ 27 w 31"/>
              <a:gd name="T13" fmla="*/ 10 h 45"/>
              <a:gd name="T14" fmla="*/ 31 w 31"/>
              <a:gd name="T15" fmla="*/ 14 h 45"/>
              <a:gd name="T16" fmla="*/ 31 w 31"/>
              <a:gd name="T17" fmla="*/ 21 h 45"/>
              <a:gd name="T18" fmla="*/ 27 w 31"/>
              <a:gd name="T19" fmla="*/ 25 h 45"/>
              <a:gd name="T20" fmla="*/ 19 w 31"/>
              <a:gd name="T21" fmla="*/ 36 h 45"/>
              <a:gd name="T22" fmla="*/ 12 w 31"/>
              <a:gd name="T23" fmla="*/ 44 h 45"/>
              <a:gd name="T24" fmla="*/ 5 w 31"/>
              <a:gd name="T25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1" h="45">
                <a:moveTo>
                  <a:pt x="5" y="45"/>
                </a:moveTo>
                <a:lnTo>
                  <a:pt x="4" y="20"/>
                </a:lnTo>
                <a:lnTo>
                  <a:pt x="0" y="10"/>
                </a:lnTo>
                <a:lnTo>
                  <a:pt x="11" y="12"/>
                </a:lnTo>
                <a:lnTo>
                  <a:pt x="16" y="0"/>
                </a:lnTo>
                <a:lnTo>
                  <a:pt x="26" y="2"/>
                </a:lnTo>
                <a:lnTo>
                  <a:pt x="27" y="10"/>
                </a:lnTo>
                <a:lnTo>
                  <a:pt x="31" y="14"/>
                </a:lnTo>
                <a:lnTo>
                  <a:pt x="31" y="21"/>
                </a:lnTo>
                <a:lnTo>
                  <a:pt x="27" y="25"/>
                </a:lnTo>
                <a:lnTo>
                  <a:pt x="19" y="36"/>
                </a:lnTo>
                <a:lnTo>
                  <a:pt x="12" y="44"/>
                </a:lnTo>
                <a:lnTo>
                  <a:pt x="5" y="4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D3C9A901-759C-4509-BE24-B63B6EEABC88}"/>
              </a:ext>
            </a:extLst>
          </p:cNvPr>
          <p:cNvSpPr>
            <a:spLocks/>
          </p:cNvSpPr>
          <p:nvPr/>
        </p:nvSpPr>
        <p:spPr bwMode="auto">
          <a:xfrm>
            <a:off x="5768976" y="2219325"/>
            <a:ext cx="92075" cy="63500"/>
          </a:xfrm>
          <a:custGeom>
            <a:avLst/>
            <a:gdLst>
              <a:gd name="T0" fmla="*/ 13 w 58"/>
              <a:gd name="T1" fmla="*/ 3 h 40"/>
              <a:gd name="T2" fmla="*/ 24 w 58"/>
              <a:gd name="T3" fmla="*/ 4 h 40"/>
              <a:gd name="T4" fmla="*/ 39 w 58"/>
              <a:gd name="T5" fmla="*/ 0 h 40"/>
              <a:gd name="T6" fmla="*/ 49 w 58"/>
              <a:gd name="T7" fmla="*/ 9 h 40"/>
              <a:gd name="T8" fmla="*/ 58 w 58"/>
              <a:gd name="T9" fmla="*/ 14 h 40"/>
              <a:gd name="T10" fmla="*/ 57 w 58"/>
              <a:gd name="T11" fmla="*/ 27 h 40"/>
              <a:gd name="T12" fmla="*/ 53 w 58"/>
              <a:gd name="T13" fmla="*/ 28 h 40"/>
              <a:gd name="T14" fmla="*/ 51 w 58"/>
              <a:gd name="T15" fmla="*/ 40 h 40"/>
              <a:gd name="T16" fmla="*/ 37 w 58"/>
              <a:gd name="T17" fmla="*/ 30 h 40"/>
              <a:gd name="T18" fmla="*/ 29 w 58"/>
              <a:gd name="T19" fmla="*/ 32 h 40"/>
              <a:gd name="T20" fmla="*/ 17 w 58"/>
              <a:gd name="T21" fmla="*/ 22 h 40"/>
              <a:gd name="T22" fmla="*/ 10 w 58"/>
              <a:gd name="T23" fmla="*/ 14 h 40"/>
              <a:gd name="T24" fmla="*/ 3 w 58"/>
              <a:gd name="T25" fmla="*/ 14 h 40"/>
              <a:gd name="T26" fmla="*/ 0 w 58"/>
              <a:gd name="T27" fmla="*/ 7 h 40"/>
              <a:gd name="T28" fmla="*/ 13 w 58"/>
              <a:gd name="T29" fmla="*/ 3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" h="40">
                <a:moveTo>
                  <a:pt x="13" y="3"/>
                </a:moveTo>
                <a:lnTo>
                  <a:pt x="24" y="4"/>
                </a:lnTo>
                <a:lnTo>
                  <a:pt x="39" y="0"/>
                </a:lnTo>
                <a:lnTo>
                  <a:pt x="49" y="9"/>
                </a:lnTo>
                <a:lnTo>
                  <a:pt x="58" y="14"/>
                </a:lnTo>
                <a:lnTo>
                  <a:pt x="57" y="27"/>
                </a:lnTo>
                <a:lnTo>
                  <a:pt x="53" y="28"/>
                </a:lnTo>
                <a:lnTo>
                  <a:pt x="51" y="40"/>
                </a:lnTo>
                <a:lnTo>
                  <a:pt x="37" y="30"/>
                </a:lnTo>
                <a:lnTo>
                  <a:pt x="29" y="32"/>
                </a:lnTo>
                <a:lnTo>
                  <a:pt x="17" y="22"/>
                </a:lnTo>
                <a:lnTo>
                  <a:pt x="10" y="14"/>
                </a:lnTo>
                <a:lnTo>
                  <a:pt x="3" y="14"/>
                </a:lnTo>
                <a:lnTo>
                  <a:pt x="0" y="7"/>
                </a:lnTo>
                <a:lnTo>
                  <a:pt x="13" y="3"/>
                </a:lnTo>
                <a:close/>
              </a:path>
            </a:pathLst>
          </a:custGeom>
          <a:solidFill>
            <a:schemeClr val="accent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399BD0D-5267-4F38-ACD7-3BBBB482C1A3}"/>
              </a:ext>
            </a:extLst>
          </p:cNvPr>
          <p:cNvSpPr>
            <a:spLocks/>
          </p:cNvSpPr>
          <p:nvPr/>
        </p:nvSpPr>
        <p:spPr bwMode="auto">
          <a:xfrm>
            <a:off x="5727700" y="3505201"/>
            <a:ext cx="88900" cy="201613"/>
          </a:xfrm>
          <a:custGeom>
            <a:avLst/>
            <a:gdLst>
              <a:gd name="T0" fmla="*/ 36 w 56"/>
              <a:gd name="T1" fmla="*/ 124 h 127"/>
              <a:gd name="T2" fmla="*/ 20 w 56"/>
              <a:gd name="T3" fmla="*/ 127 h 127"/>
              <a:gd name="T4" fmla="*/ 16 w 56"/>
              <a:gd name="T5" fmla="*/ 113 h 127"/>
              <a:gd name="T6" fmla="*/ 17 w 56"/>
              <a:gd name="T7" fmla="*/ 65 h 127"/>
              <a:gd name="T8" fmla="*/ 13 w 56"/>
              <a:gd name="T9" fmla="*/ 61 h 127"/>
              <a:gd name="T10" fmla="*/ 12 w 56"/>
              <a:gd name="T11" fmla="*/ 50 h 127"/>
              <a:gd name="T12" fmla="*/ 6 w 56"/>
              <a:gd name="T13" fmla="*/ 43 h 127"/>
              <a:gd name="T14" fmla="*/ 0 w 56"/>
              <a:gd name="T15" fmla="*/ 37 h 127"/>
              <a:gd name="T16" fmla="*/ 3 w 56"/>
              <a:gd name="T17" fmla="*/ 26 h 127"/>
              <a:gd name="T18" fmla="*/ 9 w 56"/>
              <a:gd name="T19" fmla="*/ 23 h 127"/>
              <a:gd name="T20" fmla="*/ 13 w 56"/>
              <a:gd name="T21" fmla="*/ 14 h 127"/>
              <a:gd name="T22" fmla="*/ 22 w 56"/>
              <a:gd name="T23" fmla="*/ 13 h 127"/>
              <a:gd name="T24" fmla="*/ 26 w 56"/>
              <a:gd name="T25" fmla="*/ 6 h 127"/>
              <a:gd name="T26" fmla="*/ 32 w 56"/>
              <a:gd name="T27" fmla="*/ 0 h 127"/>
              <a:gd name="T28" fmla="*/ 38 w 56"/>
              <a:gd name="T29" fmla="*/ 0 h 127"/>
              <a:gd name="T30" fmla="*/ 52 w 56"/>
              <a:gd name="T31" fmla="*/ 12 h 127"/>
              <a:gd name="T32" fmla="*/ 52 w 56"/>
              <a:gd name="T33" fmla="*/ 19 h 127"/>
              <a:gd name="T34" fmla="*/ 56 w 56"/>
              <a:gd name="T35" fmla="*/ 31 h 127"/>
              <a:gd name="T36" fmla="*/ 52 w 56"/>
              <a:gd name="T37" fmla="*/ 40 h 127"/>
              <a:gd name="T38" fmla="*/ 54 w 56"/>
              <a:gd name="T39" fmla="*/ 45 h 127"/>
              <a:gd name="T40" fmla="*/ 45 w 56"/>
              <a:gd name="T41" fmla="*/ 58 h 127"/>
              <a:gd name="T42" fmla="*/ 40 w 56"/>
              <a:gd name="T43" fmla="*/ 64 h 127"/>
              <a:gd name="T44" fmla="*/ 36 w 56"/>
              <a:gd name="T45" fmla="*/ 78 h 127"/>
              <a:gd name="T46" fmla="*/ 37 w 56"/>
              <a:gd name="T47" fmla="*/ 91 h 127"/>
              <a:gd name="T48" fmla="*/ 36 w 56"/>
              <a:gd name="T49" fmla="*/ 12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6" h="127">
                <a:moveTo>
                  <a:pt x="36" y="124"/>
                </a:moveTo>
                <a:lnTo>
                  <a:pt x="20" y="127"/>
                </a:lnTo>
                <a:lnTo>
                  <a:pt x="16" y="113"/>
                </a:lnTo>
                <a:lnTo>
                  <a:pt x="17" y="65"/>
                </a:lnTo>
                <a:lnTo>
                  <a:pt x="13" y="61"/>
                </a:lnTo>
                <a:lnTo>
                  <a:pt x="12" y="50"/>
                </a:lnTo>
                <a:lnTo>
                  <a:pt x="6" y="43"/>
                </a:lnTo>
                <a:lnTo>
                  <a:pt x="0" y="37"/>
                </a:lnTo>
                <a:lnTo>
                  <a:pt x="3" y="26"/>
                </a:lnTo>
                <a:lnTo>
                  <a:pt x="9" y="23"/>
                </a:lnTo>
                <a:lnTo>
                  <a:pt x="13" y="14"/>
                </a:lnTo>
                <a:lnTo>
                  <a:pt x="22" y="13"/>
                </a:lnTo>
                <a:lnTo>
                  <a:pt x="26" y="6"/>
                </a:lnTo>
                <a:lnTo>
                  <a:pt x="32" y="0"/>
                </a:lnTo>
                <a:lnTo>
                  <a:pt x="38" y="0"/>
                </a:lnTo>
                <a:lnTo>
                  <a:pt x="52" y="12"/>
                </a:lnTo>
                <a:lnTo>
                  <a:pt x="52" y="19"/>
                </a:lnTo>
                <a:lnTo>
                  <a:pt x="56" y="31"/>
                </a:lnTo>
                <a:lnTo>
                  <a:pt x="52" y="40"/>
                </a:lnTo>
                <a:lnTo>
                  <a:pt x="54" y="45"/>
                </a:lnTo>
                <a:lnTo>
                  <a:pt x="45" y="58"/>
                </a:lnTo>
                <a:lnTo>
                  <a:pt x="40" y="64"/>
                </a:lnTo>
                <a:lnTo>
                  <a:pt x="36" y="78"/>
                </a:lnTo>
                <a:lnTo>
                  <a:pt x="37" y="91"/>
                </a:lnTo>
                <a:lnTo>
                  <a:pt x="36" y="12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1786A860-9139-4FC8-9EA7-FED61BCD0FA7}"/>
              </a:ext>
            </a:extLst>
          </p:cNvPr>
          <p:cNvSpPr>
            <a:spLocks/>
          </p:cNvSpPr>
          <p:nvPr/>
        </p:nvSpPr>
        <p:spPr bwMode="auto">
          <a:xfrm>
            <a:off x="5546725" y="3409951"/>
            <a:ext cx="222250" cy="182563"/>
          </a:xfrm>
          <a:custGeom>
            <a:avLst/>
            <a:gdLst>
              <a:gd name="T0" fmla="*/ 49 w 140"/>
              <a:gd name="T1" fmla="*/ 114 h 115"/>
              <a:gd name="T2" fmla="*/ 36 w 140"/>
              <a:gd name="T3" fmla="*/ 109 h 115"/>
              <a:gd name="T4" fmla="*/ 28 w 140"/>
              <a:gd name="T5" fmla="*/ 110 h 115"/>
              <a:gd name="T6" fmla="*/ 21 w 140"/>
              <a:gd name="T7" fmla="*/ 115 h 115"/>
              <a:gd name="T8" fmla="*/ 13 w 140"/>
              <a:gd name="T9" fmla="*/ 110 h 115"/>
              <a:gd name="T10" fmla="*/ 10 w 140"/>
              <a:gd name="T11" fmla="*/ 103 h 115"/>
              <a:gd name="T12" fmla="*/ 1 w 140"/>
              <a:gd name="T13" fmla="*/ 99 h 115"/>
              <a:gd name="T14" fmla="*/ 0 w 140"/>
              <a:gd name="T15" fmla="*/ 87 h 115"/>
              <a:gd name="T16" fmla="*/ 5 w 140"/>
              <a:gd name="T17" fmla="*/ 78 h 115"/>
              <a:gd name="T18" fmla="*/ 5 w 140"/>
              <a:gd name="T19" fmla="*/ 71 h 115"/>
              <a:gd name="T20" fmla="*/ 19 w 140"/>
              <a:gd name="T21" fmla="*/ 54 h 115"/>
              <a:gd name="T22" fmla="*/ 22 w 140"/>
              <a:gd name="T23" fmla="*/ 40 h 115"/>
              <a:gd name="T24" fmla="*/ 27 w 140"/>
              <a:gd name="T25" fmla="*/ 34 h 115"/>
              <a:gd name="T26" fmla="*/ 36 w 140"/>
              <a:gd name="T27" fmla="*/ 37 h 115"/>
              <a:gd name="T28" fmla="*/ 44 w 140"/>
              <a:gd name="T29" fmla="*/ 33 h 115"/>
              <a:gd name="T30" fmla="*/ 46 w 140"/>
              <a:gd name="T31" fmla="*/ 28 h 115"/>
              <a:gd name="T32" fmla="*/ 61 w 140"/>
              <a:gd name="T33" fmla="*/ 18 h 115"/>
              <a:gd name="T34" fmla="*/ 64 w 140"/>
              <a:gd name="T35" fmla="*/ 12 h 115"/>
              <a:gd name="T36" fmla="*/ 81 w 140"/>
              <a:gd name="T37" fmla="*/ 3 h 115"/>
              <a:gd name="T38" fmla="*/ 91 w 140"/>
              <a:gd name="T39" fmla="*/ 0 h 115"/>
              <a:gd name="T40" fmla="*/ 95 w 140"/>
              <a:gd name="T41" fmla="*/ 4 h 115"/>
              <a:gd name="T42" fmla="*/ 107 w 140"/>
              <a:gd name="T43" fmla="*/ 4 h 115"/>
              <a:gd name="T44" fmla="*/ 106 w 140"/>
              <a:gd name="T45" fmla="*/ 14 h 115"/>
              <a:gd name="T46" fmla="*/ 108 w 140"/>
              <a:gd name="T47" fmla="*/ 24 h 115"/>
              <a:gd name="T48" fmla="*/ 118 w 140"/>
              <a:gd name="T49" fmla="*/ 37 h 115"/>
              <a:gd name="T50" fmla="*/ 119 w 140"/>
              <a:gd name="T51" fmla="*/ 47 h 115"/>
              <a:gd name="T52" fmla="*/ 140 w 140"/>
              <a:gd name="T53" fmla="*/ 52 h 115"/>
              <a:gd name="T54" fmla="*/ 140 w 140"/>
              <a:gd name="T55" fmla="*/ 66 h 115"/>
              <a:gd name="T56" fmla="*/ 136 w 140"/>
              <a:gd name="T57" fmla="*/ 73 h 115"/>
              <a:gd name="T58" fmla="*/ 127 w 140"/>
              <a:gd name="T59" fmla="*/ 74 h 115"/>
              <a:gd name="T60" fmla="*/ 123 w 140"/>
              <a:gd name="T61" fmla="*/ 83 h 115"/>
              <a:gd name="T62" fmla="*/ 117 w 140"/>
              <a:gd name="T63" fmla="*/ 86 h 115"/>
              <a:gd name="T64" fmla="*/ 101 w 140"/>
              <a:gd name="T65" fmla="*/ 85 h 115"/>
              <a:gd name="T66" fmla="*/ 92 w 140"/>
              <a:gd name="T67" fmla="*/ 84 h 115"/>
              <a:gd name="T68" fmla="*/ 86 w 140"/>
              <a:gd name="T69" fmla="*/ 87 h 115"/>
              <a:gd name="T70" fmla="*/ 78 w 140"/>
              <a:gd name="T71" fmla="*/ 86 h 115"/>
              <a:gd name="T72" fmla="*/ 47 w 140"/>
              <a:gd name="T73" fmla="*/ 87 h 115"/>
              <a:gd name="T74" fmla="*/ 46 w 140"/>
              <a:gd name="T75" fmla="*/ 98 h 115"/>
              <a:gd name="T76" fmla="*/ 49 w 140"/>
              <a:gd name="T77" fmla="*/ 114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0" h="115">
                <a:moveTo>
                  <a:pt x="49" y="114"/>
                </a:moveTo>
                <a:lnTo>
                  <a:pt x="36" y="109"/>
                </a:lnTo>
                <a:lnTo>
                  <a:pt x="28" y="110"/>
                </a:lnTo>
                <a:lnTo>
                  <a:pt x="21" y="115"/>
                </a:lnTo>
                <a:lnTo>
                  <a:pt x="13" y="110"/>
                </a:lnTo>
                <a:lnTo>
                  <a:pt x="10" y="103"/>
                </a:lnTo>
                <a:lnTo>
                  <a:pt x="1" y="99"/>
                </a:lnTo>
                <a:lnTo>
                  <a:pt x="0" y="87"/>
                </a:lnTo>
                <a:lnTo>
                  <a:pt x="5" y="78"/>
                </a:lnTo>
                <a:lnTo>
                  <a:pt x="5" y="71"/>
                </a:lnTo>
                <a:lnTo>
                  <a:pt x="19" y="54"/>
                </a:lnTo>
                <a:lnTo>
                  <a:pt x="22" y="40"/>
                </a:lnTo>
                <a:lnTo>
                  <a:pt x="27" y="34"/>
                </a:lnTo>
                <a:lnTo>
                  <a:pt x="36" y="37"/>
                </a:lnTo>
                <a:lnTo>
                  <a:pt x="44" y="33"/>
                </a:lnTo>
                <a:lnTo>
                  <a:pt x="46" y="28"/>
                </a:lnTo>
                <a:lnTo>
                  <a:pt x="61" y="18"/>
                </a:lnTo>
                <a:lnTo>
                  <a:pt x="64" y="12"/>
                </a:lnTo>
                <a:lnTo>
                  <a:pt x="81" y="3"/>
                </a:lnTo>
                <a:lnTo>
                  <a:pt x="91" y="0"/>
                </a:lnTo>
                <a:lnTo>
                  <a:pt x="95" y="4"/>
                </a:lnTo>
                <a:lnTo>
                  <a:pt x="107" y="4"/>
                </a:lnTo>
                <a:lnTo>
                  <a:pt x="106" y="14"/>
                </a:lnTo>
                <a:lnTo>
                  <a:pt x="108" y="24"/>
                </a:lnTo>
                <a:lnTo>
                  <a:pt x="118" y="37"/>
                </a:lnTo>
                <a:lnTo>
                  <a:pt x="119" y="47"/>
                </a:lnTo>
                <a:lnTo>
                  <a:pt x="140" y="52"/>
                </a:lnTo>
                <a:lnTo>
                  <a:pt x="140" y="66"/>
                </a:lnTo>
                <a:lnTo>
                  <a:pt x="136" y="73"/>
                </a:lnTo>
                <a:lnTo>
                  <a:pt x="127" y="74"/>
                </a:lnTo>
                <a:lnTo>
                  <a:pt x="123" y="83"/>
                </a:lnTo>
                <a:lnTo>
                  <a:pt x="117" y="86"/>
                </a:lnTo>
                <a:lnTo>
                  <a:pt x="101" y="85"/>
                </a:lnTo>
                <a:lnTo>
                  <a:pt x="92" y="84"/>
                </a:lnTo>
                <a:lnTo>
                  <a:pt x="86" y="87"/>
                </a:lnTo>
                <a:lnTo>
                  <a:pt x="78" y="86"/>
                </a:lnTo>
                <a:lnTo>
                  <a:pt x="47" y="87"/>
                </a:lnTo>
                <a:lnTo>
                  <a:pt x="46" y="98"/>
                </a:lnTo>
                <a:lnTo>
                  <a:pt x="49" y="11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0E46A147-032E-409F-BA27-4B55C6C5C554}"/>
              </a:ext>
            </a:extLst>
          </p:cNvPr>
          <p:cNvSpPr>
            <a:spLocks/>
          </p:cNvSpPr>
          <p:nvPr/>
        </p:nvSpPr>
        <p:spPr bwMode="auto">
          <a:xfrm>
            <a:off x="8201025" y="3036887"/>
            <a:ext cx="153988" cy="190500"/>
          </a:xfrm>
          <a:custGeom>
            <a:avLst/>
            <a:gdLst>
              <a:gd name="T0" fmla="*/ 94 w 97"/>
              <a:gd name="T1" fmla="*/ 92 h 120"/>
              <a:gd name="T2" fmla="*/ 97 w 97"/>
              <a:gd name="T3" fmla="*/ 106 h 120"/>
              <a:gd name="T4" fmla="*/ 90 w 97"/>
              <a:gd name="T5" fmla="*/ 103 h 120"/>
              <a:gd name="T6" fmla="*/ 94 w 97"/>
              <a:gd name="T7" fmla="*/ 120 h 120"/>
              <a:gd name="T8" fmla="*/ 87 w 97"/>
              <a:gd name="T9" fmla="*/ 109 h 120"/>
              <a:gd name="T10" fmla="*/ 84 w 97"/>
              <a:gd name="T11" fmla="*/ 99 h 120"/>
              <a:gd name="T12" fmla="*/ 79 w 97"/>
              <a:gd name="T13" fmla="*/ 89 h 120"/>
              <a:gd name="T14" fmla="*/ 69 w 97"/>
              <a:gd name="T15" fmla="*/ 76 h 120"/>
              <a:gd name="T16" fmla="*/ 53 w 97"/>
              <a:gd name="T17" fmla="*/ 76 h 120"/>
              <a:gd name="T18" fmla="*/ 56 w 97"/>
              <a:gd name="T19" fmla="*/ 84 h 120"/>
              <a:gd name="T20" fmla="*/ 52 w 97"/>
              <a:gd name="T21" fmla="*/ 96 h 120"/>
              <a:gd name="T22" fmla="*/ 44 w 97"/>
              <a:gd name="T23" fmla="*/ 92 h 120"/>
              <a:gd name="T24" fmla="*/ 42 w 97"/>
              <a:gd name="T25" fmla="*/ 95 h 120"/>
              <a:gd name="T26" fmla="*/ 36 w 97"/>
              <a:gd name="T27" fmla="*/ 93 h 120"/>
              <a:gd name="T28" fmla="*/ 29 w 97"/>
              <a:gd name="T29" fmla="*/ 91 h 120"/>
              <a:gd name="T30" fmla="*/ 23 w 97"/>
              <a:gd name="T31" fmla="*/ 74 h 120"/>
              <a:gd name="T32" fmla="*/ 14 w 97"/>
              <a:gd name="T33" fmla="*/ 58 h 120"/>
              <a:gd name="T34" fmla="*/ 15 w 97"/>
              <a:gd name="T35" fmla="*/ 46 h 120"/>
              <a:gd name="T36" fmla="*/ 3 w 97"/>
              <a:gd name="T37" fmla="*/ 40 h 120"/>
              <a:gd name="T38" fmla="*/ 6 w 97"/>
              <a:gd name="T39" fmla="*/ 33 h 120"/>
              <a:gd name="T40" fmla="*/ 16 w 97"/>
              <a:gd name="T41" fmla="*/ 25 h 120"/>
              <a:gd name="T42" fmla="*/ 0 w 97"/>
              <a:gd name="T43" fmla="*/ 14 h 120"/>
              <a:gd name="T44" fmla="*/ 4 w 97"/>
              <a:gd name="T45" fmla="*/ 0 h 120"/>
              <a:gd name="T46" fmla="*/ 20 w 97"/>
              <a:gd name="T47" fmla="*/ 9 h 120"/>
              <a:gd name="T48" fmla="*/ 28 w 97"/>
              <a:gd name="T49" fmla="*/ 10 h 120"/>
              <a:gd name="T50" fmla="*/ 33 w 97"/>
              <a:gd name="T51" fmla="*/ 24 h 120"/>
              <a:gd name="T52" fmla="*/ 50 w 97"/>
              <a:gd name="T53" fmla="*/ 27 h 120"/>
              <a:gd name="T54" fmla="*/ 67 w 97"/>
              <a:gd name="T55" fmla="*/ 27 h 120"/>
              <a:gd name="T56" fmla="*/ 78 w 97"/>
              <a:gd name="T57" fmla="*/ 31 h 120"/>
              <a:gd name="T58" fmla="*/ 73 w 97"/>
              <a:gd name="T59" fmla="*/ 48 h 120"/>
              <a:gd name="T60" fmla="*/ 65 w 97"/>
              <a:gd name="T61" fmla="*/ 49 h 120"/>
              <a:gd name="T62" fmla="*/ 62 w 97"/>
              <a:gd name="T63" fmla="*/ 61 h 120"/>
              <a:gd name="T64" fmla="*/ 74 w 97"/>
              <a:gd name="T65" fmla="*/ 72 h 120"/>
              <a:gd name="T66" fmla="*/ 74 w 97"/>
              <a:gd name="T67" fmla="*/ 59 h 120"/>
              <a:gd name="T68" fmla="*/ 79 w 97"/>
              <a:gd name="T69" fmla="*/ 59 h 120"/>
              <a:gd name="T70" fmla="*/ 94 w 97"/>
              <a:gd name="T71" fmla="*/ 9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7" h="120">
                <a:moveTo>
                  <a:pt x="94" y="92"/>
                </a:moveTo>
                <a:lnTo>
                  <a:pt x="97" y="106"/>
                </a:lnTo>
                <a:lnTo>
                  <a:pt x="90" y="103"/>
                </a:lnTo>
                <a:lnTo>
                  <a:pt x="94" y="120"/>
                </a:lnTo>
                <a:lnTo>
                  <a:pt x="87" y="109"/>
                </a:lnTo>
                <a:lnTo>
                  <a:pt x="84" y="99"/>
                </a:lnTo>
                <a:lnTo>
                  <a:pt x="79" y="89"/>
                </a:lnTo>
                <a:lnTo>
                  <a:pt x="69" y="76"/>
                </a:lnTo>
                <a:lnTo>
                  <a:pt x="53" y="76"/>
                </a:lnTo>
                <a:lnTo>
                  <a:pt x="56" y="84"/>
                </a:lnTo>
                <a:lnTo>
                  <a:pt x="52" y="96"/>
                </a:lnTo>
                <a:lnTo>
                  <a:pt x="44" y="92"/>
                </a:lnTo>
                <a:lnTo>
                  <a:pt x="42" y="95"/>
                </a:lnTo>
                <a:lnTo>
                  <a:pt x="36" y="93"/>
                </a:lnTo>
                <a:lnTo>
                  <a:pt x="29" y="91"/>
                </a:lnTo>
                <a:lnTo>
                  <a:pt x="23" y="74"/>
                </a:lnTo>
                <a:lnTo>
                  <a:pt x="14" y="58"/>
                </a:lnTo>
                <a:lnTo>
                  <a:pt x="15" y="46"/>
                </a:lnTo>
                <a:lnTo>
                  <a:pt x="3" y="40"/>
                </a:lnTo>
                <a:lnTo>
                  <a:pt x="6" y="33"/>
                </a:lnTo>
                <a:lnTo>
                  <a:pt x="16" y="25"/>
                </a:lnTo>
                <a:lnTo>
                  <a:pt x="0" y="14"/>
                </a:lnTo>
                <a:lnTo>
                  <a:pt x="4" y="0"/>
                </a:lnTo>
                <a:lnTo>
                  <a:pt x="20" y="9"/>
                </a:lnTo>
                <a:lnTo>
                  <a:pt x="28" y="10"/>
                </a:lnTo>
                <a:lnTo>
                  <a:pt x="33" y="24"/>
                </a:lnTo>
                <a:lnTo>
                  <a:pt x="50" y="27"/>
                </a:lnTo>
                <a:lnTo>
                  <a:pt x="67" y="27"/>
                </a:lnTo>
                <a:lnTo>
                  <a:pt x="78" y="31"/>
                </a:lnTo>
                <a:lnTo>
                  <a:pt x="73" y="48"/>
                </a:lnTo>
                <a:lnTo>
                  <a:pt x="65" y="49"/>
                </a:lnTo>
                <a:lnTo>
                  <a:pt x="62" y="61"/>
                </a:lnTo>
                <a:lnTo>
                  <a:pt x="74" y="72"/>
                </a:lnTo>
                <a:lnTo>
                  <a:pt x="74" y="59"/>
                </a:lnTo>
                <a:lnTo>
                  <a:pt x="79" y="59"/>
                </a:lnTo>
                <a:lnTo>
                  <a:pt x="94" y="9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74DA98C4-E8ED-4347-9AEA-26ACB1A17897}"/>
              </a:ext>
            </a:extLst>
          </p:cNvPr>
          <p:cNvSpPr>
            <a:spLocks/>
          </p:cNvSpPr>
          <p:nvPr/>
        </p:nvSpPr>
        <p:spPr bwMode="auto">
          <a:xfrm>
            <a:off x="6296026" y="2452688"/>
            <a:ext cx="161925" cy="98425"/>
          </a:xfrm>
          <a:custGeom>
            <a:avLst/>
            <a:gdLst>
              <a:gd name="T0" fmla="*/ 3 w 102"/>
              <a:gd name="T1" fmla="*/ 0 h 62"/>
              <a:gd name="T2" fmla="*/ 9 w 102"/>
              <a:gd name="T3" fmla="*/ 9 h 62"/>
              <a:gd name="T4" fmla="*/ 15 w 102"/>
              <a:gd name="T5" fmla="*/ 7 h 62"/>
              <a:gd name="T6" fmla="*/ 28 w 102"/>
              <a:gd name="T7" fmla="*/ 10 h 62"/>
              <a:gd name="T8" fmla="*/ 53 w 102"/>
              <a:gd name="T9" fmla="*/ 12 h 62"/>
              <a:gd name="T10" fmla="*/ 60 w 102"/>
              <a:gd name="T11" fmla="*/ 6 h 62"/>
              <a:gd name="T12" fmla="*/ 80 w 102"/>
              <a:gd name="T13" fmla="*/ 2 h 62"/>
              <a:gd name="T14" fmla="*/ 92 w 102"/>
              <a:gd name="T15" fmla="*/ 9 h 62"/>
              <a:gd name="T16" fmla="*/ 102 w 102"/>
              <a:gd name="T17" fmla="*/ 11 h 62"/>
              <a:gd name="T18" fmla="*/ 95 w 102"/>
              <a:gd name="T19" fmla="*/ 20 h 62"/>
              <a:gd name="T20" fmla="*/ 91 w 102"/>
              <a:gd name="T21" fmla="*/ 34 h 62"/>
              <a:gd name="T22" fmla="*/ 98 w 102"/>
              <a:gd name="T23" fmla="*/ 46 h 62"/>
              <a:gd name="T24" fmla="*/ 83 w 102"/>
              <a:gd name="T25" fmla="*/ 43 h 62"/>
              <a:gd name="T26" fmla="*/ 66 w 102"/>
              <a:gd name="T27" fmla="*/ 50 h 62"/>
              <a:gd name="T28" fmla="*/ 67 w 102"/>
              <a:gd name="T29" fmla="*/ 60 h 62"/>
              <a:gd name="T30" fmla="*/ 52 w 102"/>
              <a:gd name="T31" fmla="*/ 62 h 62"/>
              <a:gd name="T32" fmla="*/ 40 w 102"/>
              <a:gd name="T33" fmla="*/ 55 h 62"/>
              <a:gd name="T34" fmla="*/ 27 w 102"/>
              <a:gd name="T35" fmla="*/ 60 h 62"/>
              <a:gd name="T36" fmla="*/ 14 w 102"/>
              <a:gd name="T37" fmla="*/ 60 h 62"/>
              <a:gd name="T38" fmla="*/ 12 w 102"/>
              <a:gd name="T39" fmla="*/ 46 h 62"/>
              <a:gd name="T40" fmla="*/ 3 w 102"/>
              <a:gd name="T41" fmla="*/ 40 h 62"/>
              <a:gd name="T42" fmla="*/ 5 w 102"/>
              <a:gd name="T43" fmla="*/ 37 h 62"/>
              <a:gd name="T44" fmla="*/ 3 w 102"/>
              <a:gd name="T45" fmla="*/ 34 h 62"/>
              <a:gd name="T46" fmla="*/ 5 w 102"/>
              <a:gd name="T47" fmla="*/ 28 h 62"/>
              <a:gd name="T48" fmla="*/ 11 w 102"/>
              <a:gd name="T49" fmla="*/ 21 h 62"/>
              <a:gd name="T50" fmla="*/ 2 w 102"/>
              <a:gd name="T51" fmla="*/ 13 h 62"/>
              <a:gd name="T52" fmla="*/ 0 w 102"/>
              <a:gd name="T53" fmla="*/ 5 h 62"/>
              <a:gd name="T54" fmla="*/ 3 w 102"/>
              <a:gd name="T55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02" h="62">
                <a:moveTo>
                  <a:pt x="3" y="0"/>
                </a:moveTo>
                <a:lnTo>
                  <a:pt x="9" y="9"/>
                </a:lnTo>
                <a:lnTo>
                  <a:pt x="15" y="7"/>
                </a:lnTo>
                <a:lnTo>
                  <a:pt x="28" y="10"/>
                </a:lnTo>
                <a:lnTo>
                  <a:pt x="53" y="12"/>
                </a:lnTo>
                <a:lnTo>
                  <a:pt x="60" y="6"/>
                </a:lnTo>
                <a:lnTo>
                  <a:pt x="80" y="2"/>
                </a:lnTo>
                <a:lnTo>
                  <a:pt x="92" y="9"/>
                </a:lnTo>
                <a:lnTo>
                  <a:pt x="102" y="11"/>
                </a:lnTo>
                <a:lnTo>
                  <a:pt x="95" y="20"/>
                </a:lnTo>
                <a:lnTo>
                  <a:pt x="91" y="34"/>
                </a:lnTo>
                <a:lnTo>
                  <a:pt x="98" y="46"/>
                </a:lnTo>
                <a:lnTo>
                  <a:pt x="83" y="43"/>
                </a:lnTo>
                <a:lnTo>
                  <a:pt x="66" y="50"/>
                </a:lnTo>
                <a:lnTo>
                  <a:pt x="67" y="60"/>
                </a:lnTo>
                <a:lnTo>
                  <a:pt x="52" y="62"/>
                </a:lnTo>
                <a:lnTo>
                  <a:pt x="40" y="55"/>
                </a:lnTo>
                <a:lnTo>
                  <a:pt x="27" y="60"/>
                </a:lnTo>
                <a:lnTo>
                  <a:pt x="14" y="60"/>
                </a:lnTo>
                <a:lnTo>
                  <a:pt x="12" y="46"/>
                </a:lnTo>
                <a:lnTo>
                  <a:pt x="3" y="40"/>
                </a:lnTo>
                <a:lnTo>
                  <a:pt x="5" y="37"/>
                </a:lnTo>
                <a:lnTo>
                  <a:pt x="3" y="34"/>
                </a:lnTo>
                <a:lnTo>
                  <a:pt x="5" y="28"/>
                </a:lnTo>
                <a:lnTo>
                  <a:pt x="11" y="21"/>
                </a:lnTo>
                <a:lnTo>
                  <a:pt x="2" y="13"/>
                </a:lnTo>
                <a:lnTo>
                  <a:pt x="0" y="5"/>
                </a:lnTo>
                <a:lnTo>
                  <a:pt x="3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C11F0A56-196B-42AD-A16B-A21F5F252823}"/>
              </a:ext>
            </a:extLst>
          </p:cNvPr>
          <p:cNvSpPr>
            <a:spLocks/>
          </p:cNvSpPr>
          <p:nvPr/>
        </p:nvSpPr>
        <p:spPr bwMode="auto">
          <a:xfrm>
            <a:off x="3481388" y="3078163"/>
            <a:ext cx="23813" cy="49213"/>
          </a:xfrm>
          <a:custGeom>
            <a:avLst/>
            <a:gdLst>
              <a:gd name="T0" fmla="*/ 13 w 15"/>
              <a:gd name="T1" fmla="*/ 30 h 31"/>
              <a:gd name="T2" fmla="*/ 8 w 15"/>
              <a:gd name="T3" fmla="*/ 31 h 31"/>
              <a:gd name="T4" fmla="*/ 5 w 15"/>
              <a:gd name="T5" fmla="*/ 19 h 31"/>
              <a:gd name="T6" fmla="*/ 0 w 15"/>
              <a:gd name="T7" fmla="*/ 13 h 31"/>
              <a:gd name="T8" fmla="*/ 6 w 15"/>
              <a:gd name="T9" fmla="*/ 0 h 31"/>
              <a:gd name="T10" fmla="*/ 11 w 15"/>
              <a:gd name="T11" fmla="*/ 0 h 31"/>
              <a:gd name="T12" fmla="*/ 15 w 15"/>
              <a:gd name="T13" fmla="*/ 18 h 31"/>
              <a:gd name="T14" fmla="*/ 13 w 15"/>
              <a:gd name="T15" fmla="*/ 3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" h="31">
                <a:moveTo>
                  <a:pt x="13" y="30"/>
                </a:moveTo>
                <a:lnTo>
                  <a:pt x="8" y="31"/>
                </a:lnTo>
                <a:lnTo>
                  <a:pt x="5" y="19"/>
                </a:lnTo>
                <a:lnTo>
                  <a:pt x="0" y="13"/>
                </a:lnTo>
                <a:lnTo>
                  <a:pt x="6" y="0"/>
                </a:lnTo>
                <a:lnTo>
                  <a:pt x="11" y="0"/>
                </a:lnTo>
                <a:lnTo>
                  <a:pt x="15" y="18"/>
                </a:lnTo>
                <a:lnTo>
                  <a:pt x="13" y="3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4F50F4A2-1F84-4D76-898D-E9E775783835}"/>
              </a:ext>
            </a:extLst>
          </p:cNvPr>
          <p:cNvSpPr>
            <a:spLocks/>
          </p:cNvSpPr>
          <p:nvPr/>
        </p:nvSpPr>
        <p:spPr bwMode="auto">
          <a:xfrm>
            <a:off x="3476625" y="3022601"/>
            <a:ext cx="33338" cy="15875"/>
          </a:xfrm>
          <a:custGeom>
            <a:avLst/>
            <a:gdLst>
              <a:gd name="T0" fmla="*/ 20 w 21"/>
              <a:gd name="T1" fmla="*/ 6 h 10"/>
              <a:gd name="T2" fmla="*/ 0 w 21"/>
              <a:gd name="T3" fmla="*/ 10 h 10"/>
              <a:gd name="T4" fmla="*/ 0 w 21"/>
              <a:gd name="T5" fmla="*/ 2 h 10"/>
              <a:gd name="T6" fmla="*/ 9 w 21"/>
              <a:gd name="T7" fmla="*/ 0 h 10"/>
              <a:gd name="T8" fmla="*/ 21 w 21"/>
              <a:gd name="T9" fmla="*/ 1 h 10"/>
              <a:gd name="T10" fmla="*/ 20 w 21"/>
              <a:gd name="T11" fmla="*/ 6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10">
                <a:moveTo>
                  <a:pt x="20" y="6"/>
                </a:moveTo>
                <a:lnTo>
                  <a:pt x="0" y="10"/>
                </a:lnTo>
                <a:lnTo>
                  <a:pt x="0" y="2"/>
                </a:lnTo>
                <a:lnTo>
                  <a:pt x="9" y="0"/>
                </a:lnTo>
                <a:lnTo>
                  <a:pt x="21" y="1"/>
                </a:lnTo>
                <a:lnTo>
                  <a:pt x="20" y="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0C57C712-B2F3-434C-A62F-17EA77655405}"/>
              </a:ext>
            </a:extLst>
          </p:cNvPr>
          <p:cNvSpPr>
            <a:spLocks/>
          </p:cNvSpPr>
          <p:nvPr/>
        </p:nvSpPr>
        <p:spPr bwMode="auto">
          <a:xfrm>
            <a:off x="3511550" y="3017837"/>
            <a:ext cx="20638" cy="38100"/>
          </a:xfrm>
          <a:custGeom>
            <a:avLst/>
            <a:gdLst>
              <a:gd name="T0" fmla="*/ 13 w 13"/>
              <a:gd name="T1" fmla="*/ 9 h 24"/>
              <a:gd name="T2" fmla="*/ 7 w 13"/>
              <a:gd name="T3" fmla="*/ 24 h 24"/>
              <a:gd name="T4" fmla="*/ 5 w 13"/>
              <a:gd name="T5" fmla="*/ 21 h 24"/>
              <a:gd name="T6" fmla="*/ 7 w 13"/>
              <a:gd name="T7" fmla="*/ 10 h 24"/>
              <a:gd name="T8" fmla="*/ 0 w 13"/>
              <a:gd name="T9" fmla="*/ 2 h 24"/>
              <a:gd name="T10" fmla="*/ 1 w 13"/>
              <a:gd name="T11" fmla="*/ 0 h 24"/>
              <a:gd name="T12" fmla="*/ 13 w 13"/>
              <a:gd name="T13" fmla="*/ 9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24">
                <a:moveTo>
                  <a:pt x="13" y="9"/>
                </a:moveTo>
                <a:lnTo>
                  <a:pt x="7" y="24"/>
                </a:lnTo>
                <a:lnTo>
                  <a:pt x="5" y="21"/>
                </a:lnTo>
                <a:lnTo>
                  <a:pt x="7" y="10"/>
                </a:lnTo>
                <a:lnTo>
                  <a:pt x="0" y="2"/>
                </a:lnTo>
                <a:lnTo>
                  <a:pt x="1" y="0"/>
                </a:lnTo>
                <a:lnTo>
                  <a:pt x="13" y="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6C22B4F4-268D-4BD8-BE03-4B9C690F7FBE}"/>
              </a:ext>
            </a:extLst>
          </p:cNvPr>
          <p:cNvSpPr>
            <a:spLocks/>
          </p:cNvSpPr>
          <p:nvPr/>
        </p:nvSpPr>
        <p:spPr bwMode="auto">
          <a:xfrm>
            <a:off x="6118225" y="2420937"/>
            <a:ext cx="103188" cy="84138"/>
          </a:xfrm>
          <a:custGeom>
            <a:avLst/>
            <a:gdLst>
              <a:gd name="T0" fmla="*/ 54 w 65"/>
              <a:gd name="T1" fmla="*/ 7 h 53"/>
              <a:gd name="T2" fmla="*/ 60 w 65"/>
              <a:gd name="T3" fmla="*/ 7 h 53"/>
              <a:gd name="T4" fmla="*/ 56 w 65"/>
              <a:gd name="T5" fmla="*/ 16 h 53"/>
              <a:gd name="T6" fmla="*/ 65 w 65"/>
              <a:gd name="T7" fmla="*/ 24 h 53"/>
              <a:gd name="T8" fmla="*/ 64 w 65"/>
              <a:gd name="T9" fmla="*/ 34 h 53"/>
              <a:gd name="T10" fmla="*/ 60 w 65"/>
              <a:gd name="T11" fmla="*/ 35 h 53"/>
              <a:gd name="T12" fmla="*/ 57 w 65"/>
              <a:gd name="T13" fmla="*/ 37 h 53"/>
              <a:gd name="T14" fmla="*/ 52 w 65"/>
              <a:gd name="T15" fmla="*/ 42 h 53"/>
              <a:gd name="T16" fmla="*/ 50 w 65"/>
              <a:gd name="T17" fmla="*/ 53 h 53"/>
              <a:gd name="T18" fmla="*/ 35 w 65"/>
              <a:gd name="T19" fmla="*/ 45 h 53"/>
              <a:gd name="T20" fmla="*/ 28 w 65"/>
              <a:gd name="T21" fmla="*/ 37 h 53"/>
              <a:gd name="T22" fmla="*/ 21 w 65"/>
              <a:gd name="T23" fmla="*/ 32 h 53"/>
              <a:gd name="T24" fmla="*/ 13 w 65"/>
              <a:gd name="T25" fmla="*/ 24 h 53"/>
              <a:gd name="T26" fmla="*/ 9 w 65"/>
              <a:gd name="T27" fmla="*/ 18 h 53"/>
              <a:gd name="T28" fmla="*/ 0 w 65"/>
              <a:gd name="T29" fmla="*/ 8 h 53"/>
              <a:gd name="T30" fmla="*/ 3 w 65"/>
              <a:gd name="T31" fmla="*/ 0 h 53"/>
              <a:gd name="T32" fmla="*/ 9 w 65"/>
              <a:gd name="T33" fmla="*/ 5 h 53"/>
              <a:gd name="T34" fmla="*/ 13 w 65"/>
              <a:gd name="T35" fmla="*/ 0 h 53"/>
              <a:gd name="T36" fmla="*/ 20 w 65"/>
              <a:gd name="T37" fmla="*/ 0 h 53"/>
              <a:gd name="T38" fmla="*/ 35 w 65"/>
              <a:gd name="T39" fmla="*/ 3 h 53"/>
              <a:gd name="T40" fmla="*/ 46 w 65"/>
              <a:gd name="T41" fmla="*/ 3 h 53"/>
              <a:gd name="T42" fmla="*/ 54 w 65"/>
              <a:gd name="T43" fmla="*/ 7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5" h="53">
                <a:moveTo>
                  <a:pt x="54" y="7"/>
                </a:moveTo>
                <a:lnTo>
                  <a:pt x="60" y="7"/>
                </a:lnTo>
                <a:lnTo>
                  <a:pt x="56" y="16"/>
                </a:lnTo>
                <a:lnTo>
                  <a:pt x="65" y="24"/>
                </a:lnTo>
                <a:lnTo>
                  <a:pt x="64" y="34"/>
                </a:lnTo>
                <a:lnTo>
                  <a:pt x="60" y="35"/>
                </a:lnTo>
                <a:lnTo>
                  <a:pt x="57" y="37"/>
                </a:lnTo>
                <a:lnTo>
                  <a:pt x="52" y="42"/>
                </a:lnTo>
                <a:lnTo>
                  <a:pt x="50" y="53"/>
                </a:lnTo>
                <a:lnTo>
                  <a:pt x="35" y="45"/>
                </a:lnTo>
                <a:lnTo>
                  <a:pt x="28" y="37"/>
                </a:lnTo>
                <a:lnTo>
                  <a:pt x="21" y="32"/>
                </a:lnTo>
                <a:lnTo>
                  <a:pt x="13" y="24"/>
                </a:lnTo>
                <a:lnTo>
                  <a:pt x="9" y="18"/>
                </a:lnTo>
                <a:lnTo>
                  <a:pt x="0" y="8"/>
                </a:lnTo>
                <a:lnTo>
                  <a:pt x="3" y="0"/>
                </a:lnTo>
                <a:lnTo>
                  <a:pt x="9" y="5"/>
                </a:lnTo>
                <a:lnTo>
                  <a:pt x="13" y="0"/>
                </a:lnTo>
                <a:lnTo>
                  <a:pt x="20" y="0"/>
                </a:lnTo>
                <a:lnTo>
                  <a:pt x="35" y="3"/>
                </a:lnTo>
                <a:lnTo>
                  <a:pt x="46" y="3"/>
                </a:lnTo>
                <a:lnTo>
                  <a:pt x="54" y="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9534E6D1-FB1D-4B18-917D-4ED162C0F93E}"/>
              </a:ext>
            </a:extLst>
          </p:cNvPr>
          <p:cNvSpPr>
            <a:spLocks/>
          </p:cNvSpPr>
          <p:nvPr/>
        </p:nvSpPr>
        <p:spPr bwMode="auto">
          <a:xfrm>
            <a:off x="6283326" y="2071687"/>
            <a:ext cx="231775" cy="152400"/>
          </a:xfrm>
          <a:custGeom>
            <a:avLst/>
            <a:gdLst>
              <a:gd name="T0" fmla="*/ 1 w 146"/>
              <a:gd name="T1" fmla="*/ 44 h 96"/>
              <a:gd name="T2" fmla="*/ 15 w 146"/>
              <a:gd name="T3" fmla="*/ 44 h 96"/>
              <a:gd name="T4" fmla="*/ 31 w 146"/>
              <a:gd name="T5" fmla="*/ 37 h 96"/>
              <a:gd name="T6" fmla="*/ 33 w 146"/>
              <a:gd name="T7" fmla="*/ 26 h 96"/>
              <a:gd name="T8" fmla="*/ 45 w 146"/>
              <a:gd name="T9" fmla="*/ 20 h 96"/>
              <a:gd name="T10" fmla="*/ 42 w 146"/>
              <a:gd name="T11" fmla="*/ 11 h 96"/>
              <a:gd name="T12" fmla="*/ 50 w 146"/>
              <a:gd name="T13" fmla="*/ 7 h 96"/>
              <a:gd name="T14" fmla="*/ 65 w 146"/>
              <a:gd name="T15" fmla="*/ 0 h 96"/>
              <a:gd name="T16" fmla="*/ 82 w 146"/>
              <a:gd name="T17" fmla="*/ 5 h 96"/>
              <a:gd name="T18" fmla="*/ 85 w 146"/>
              <a:gd name="T19" fmla="*/ 10 h 96"/>
              <a:gd name="T20" fmla="*/ 93 w 146"/>
              <a:gd name="T21" fmla="*/ 7 h 96"/>
              <a:gd name="T22" fmla="*/ 109 w 146"/>
              <a:gd name="T23" fmla="*/ 12 h 96"/>
              <a:gd name="T24" fmla="*/ 112 w 146"/>
              <a:gd name="T25" fmla="*/ 21 h 96"/>
              <a:gd name="T26" fmla="*/ 110 w 146"/>
              <a:gd name="T27" fmla="*/ 27 h 96"/>
              <a:gd name="T28" fmla="*/ 122 w 146"/>
              <a:gd name="T29" fmla="*/ 40 h 96"/>
              <a:gd name="T30" fmla="*/ 129 w 146"/>
              <a:gd name="T31" fmla="*/ 43 h 96"/>
              <a:gd name="T32" fmla="*/ 129 w 146"/>
              <a:gd name="T33" fmla="*/ 47 h 96"/>
              <a:gd name="T34" fmla="*/ 140 w 146"/>
              <a:gd name="T35" fmla="*/ 50 h 96"/>
              <a:gd name="T36" fmla="*/ 146 w 146"/>
              <a:gd name="T37" fmla="*/ 56 h 96"/>
              <a:gd name="T38" fmla="*/ 140 w 146"/>
              <a:gd name="T39" fmla="*/ 60 h 96"/>
              <a:gd name="T40" fmla="*/ 128 w 146"/>
              <a:gd name="T41" fmla="*/ 59 h 96"/>
              <a:gd name="T42" fmla="*/ 125 w 146"/>
              <a:gd name="T43" fmla="*/ 61 h 96"/>
              <a:gd name="T44" fmla="*/ 130 w 146"/>
              <a:gd name="T45" fmla="*/ 68 h 96"/>
              <a:gd name="T46" fmla="*/ 136 w 146"/>
              <a:gd name="T47" fmla="*/ 81 h 96"/>
              <a:gd name="T48" fmla="*/ 123 w 146"/>
              <a:gd name="T49" fmla="*/ 82 h 96"/>
              <a:gd name="T50" fmla="*/ 119 w 146"/>
              <a:gd name="T51" fmla="*/ 86 h 96"/>
              <a:gd name="T52" fmla="*/ 119 w 146"/>
              <a:gd name="T53" fmla="*/ 96 h 96"/>
              <a:gd name="T54" fmla="*/ 113 w 146"/>
              <a:gd name="T55" fmla="*/ 95 h 96"/>
              <a:gd name="T56" fmla="*/ 99 w 146"/>
              <a:gd name="T57" fmla="*/ 95 h 96"/>
              <a:gd name="T58" fmla="*/ 94 w 146"/>
              <a:gd name="T59" fmla="*/ 91 h 96"/>
              <a:gd name="T60" fmla="*/ 88 w 146"/>
              <a:gd name="T61" fmla="*/ 94 h 96"/>
              <a:gd name="T62" fmla="*/ 82 w 146"/>
              <a:gd name="T63" fmla="*/ 91 h 96"/>
              <a:gd name="T64" fmla="*/ 70 w 146"/>
              <a:gd name="T65" fmla="*/ 91 h 96"/>
              <a:gd name="T66" fmla="*/ 51 w 146"/>
              <a:gd name="T67" fmla="*/ 86 h 96"/>
              <a:gd name="T68" fmla="*/ 35 w 146"/>
              <a:gd name="T69" fmla="*/ 84 h 96"/>
              <a:gd name="T70" fmla="*/ 23 w 146"/>
              <a:gd name="T71" fmla="*/ 85 h 96"/>
              <a:gd name="T72" fmla="*/ 15 w 146"/>
              <a:gd name="T73" fmla="*/ 90 h 96"/>
              <a:gd name="T74" fmla="*/ 8 w 146"/>
              <a:gd name="T75" fmla="*/ 91 h 96"/>
              <a:gd name="T76" fmla="*/ 6 w 146"/>
              <a:gd name="T77" fmla="*/ 82 h 96"/>
              <a:gd name="T78" fmla="*/ 0 w 146"/>
              <a:gd name="T79" fmla="*/ 73 h 96"/>
              <a:gd name="T80" fmla="*/ 9 w 146"/>
              <a:gd name="T81" fmla="*/ 69 h 96"/>
              <a:gd name="T82" fmla="*/ 8 w 146"/>
              <a:gd name="T83" fmla="*/ 61 h 96"/>
              <a:gd name="T84" fmla="*/ 3 w 146"/>
              <a:gd name="T85" fmla="*/ 53 h 96"/>
              <a:gd name="T86" fmla="*/ 1 w 146"/>
              <a:gd name="T87" fmla="*/ 4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46" h="96">
                <a:moveTo>
                  <a:pt x="1" y="44"/>
                </a:moveTo>
                <a:lnTo>
                  <a:pt x="15" y="44"/>
                </a:lnTo>
                <a:lnTo>
                  <a:pt x="31" y="37"/>
                </a:lnTo>
                <a:lnTo>
                  <a:pt x="33" y="26"/>
                </a:lnTo>
                <a:lnTo>
                  <a:pt x="45" y="20"/>
                </a:lnTo>
                <a:lnTo>
                  <a:pt x="42" y="11"/>
                </a:lnTo>
                <a:lnTo>
                  <a:pt x="50" y="7"/>
                </a:lnTo>
                <a:lnTo>
                  <a:pt x="65" y="0"/>
                </a:lnTo>
                <a:lnTo>
                  <a:pt x="82" y="5"/>
                </a:lnTo>
                <a:lnTo>
                  <a:pt x="85" y="10"/>
                </a:lnTo>
                <a:lnTo>
                  <a:pt x="93" y="7"/>
                </a:lnTo>
                <a:lnTo>
                  <a:pt x="109" y="12"/>
                </a:lnTo>
                <a:lnTo>
                  <a:pt x="112" y="21"/>
                </a:lnTo>
                <a:lnTo>
                  <a:pt x="110" y="27"/>
                </a:lnTo>
                <a:lnTo>
                  <a:pt x="122" y="40"/>
                </a:lnTo>
                <a:lnTo>
                  <a:pt x="129" y="43"/>
                </a:lnTo>
                <a:lnTo>
                  <a:pt x="129" y="47"/>
                </a:lnTo>
                <a:lnTo>
                  <a:pt x="140" y="50"/>
                </a:lnTo>
                <a:lnTo>
                  <a:pt x="146" y="56"/>
                </a:lnTo>
                <a:lnTo>
                  <a:pt x="140" y="60"/>
                </a:lnTo>
                <a:lnTo>
                  <a:pt x="128" y="59"/>
                </a:lnTo>
                <a:lnTo>
                  <a:pt x="125" y="61"/>
                </a:lnTo>
                <a:lnTo>
                  <a:pt x="130" y="68"/>
                </a:lnTo>
                <a:lnTo>
                  <a:pt x="136" y="81"/>
                </a:lnTo>
                <a:lnTo>
                  <a:pt x="123" y="82"/>
                </a:lnTo>
                <a:lnTo>
                  <a:pt x="119" y="86"/>
                </a:lnTo>
                <a:lnTo>
                  <a:pt x="119" y="96"/>
                </a:lnTo>
                <a:lnTo>
                  <a:pt x="113" y="95"/>
                </a:lnTo>
                <a:lnTo>
                  <a:pt x="99" y="95"/>
                </a:lnTo>
                <a:lnTo>
                  <a:pt x="94" y="91"/>
                </a:lnTo>
                <a:lnTo>
                  <a:pt x="88" y="94"/>
                </a:lnTo>
                <a:lnTo>
                  <a:pt x="82" y="91"/>
                </a:lnTo>
                <a:lnTo>
                  <a:pt x="70" y="91"/>
                </a:lnTo>
                <a:lnTo>
                  <a:pt x="51" y="86"/>
                </a:lnTo>
                <a:lnTo>
                  <a:pt x="35" y="84"/>
                </a:lnTo>
                <a:lnTo>
                  <a:pt x="23" y="85"/>
                </a:lnTo>
                <a:lnTo>
                  <a:pt x="15" y="90"/>
                </a:lnTo>
                <a:lnTo>
                  <a:pt x="8" y="91"/>
                </a:lnTo>
                <a:lnTo>
                  <a:pt x="6" y="82"/>
                </a:lnTo>
                <a:lnTo>
                  <a:pt x="0" y="73"/>
                </a:lnTo>
                <a:lnTo>
                  <a:pt x="9" y="69"/>
                </a:lnTo>
                <a:lnTo>
                  <a:pt x="8" y="61"/>
                </a:lnTo>
                <a:lnTo>
                  <a:pt x="3" y="53"/>
                </a:lnTo>
                <a:lnTo>
                  <a:pt x="1" y="4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FB517EAC-4DC0-4788-AA67-9726992B6CE3}"/>
              </a:ext>
            </a:extLst>
          </p:cNvPr>
          <p:cNvSpPr>
            <a:spLocks/>
          </p:cNvSpPr>
          <p:nvPr/>
        </p:nvSpPr>
        <p:spPr bwMode="auto">
          <a:xfrm>
            <a:off x="3132138" y="3298826"/>
            <a:ext cx="41275" cy="85725"/>
          </a:xfrm>
          <a:custGeom>
            <a:avLst/>
            <a:gdLst>
              <a:gd name="T0" fmla="*/ 6 w 26"/>
              <a:gd name="T1" fmla="*/ 14 h 54"/>
              <a:gd name="T2" fmla="*/ 6 w 26"/>
              <a:gd name="T3" fmla="*/ 11 h 54"/>
              <a:gd name="T4" fmla="*/ 9 w 26"/>
              <a:gd name="T5" fmla="*/ 11 h 54"/>
              <a:gd name="T6" fmla="*/ 12 w 26"/>
              <a:gd name="T7" fmla="*/ 13 h 54"/>
              <a:gd name="T8" fmla="*/ 20 w 26"/>
              <a:gd name="T9" fmla="*/ 0 h 54"/>
              <a:gd name="T10" fmla="*/ 23 w 26"/>
              <a:gd name="T11" fmla="*/ 0 h 54"/>
              <a:gd name="T12" fmla="*/ 23 w 26"/>
              <a:gd name="T13" fmla="*/ 3 h 54"/>
              <a:gd name="T14" fmla="*/ 26 w 26"/>
              <a:gd name="T15" fmla="*/ 3 h 54"/>
              <a:gd name="T16" fmla="*/ 25 w 26"/>
              <a:gd name="T17" fmla="*/ 9 h 54"/>
              <a:gd name="T18" fmla="*/ 21 w 26"/>
              <a:gd name="T19" fmla="*/ 18 h 54"/>
              <a:gd name="T20" fmla="*/ 22 w 26"/>
              <a:gd name="T21" fmla="*/ 21 h 54"/>
              <a:gd name="T22" fmla="*/ 19 w 26"/>
              <a:gd name="T23" fmla="*/ 29 h 54"/>
              <a:gd name="T24" fmla="*/ 20 w 26"/>
              <a:gd name="T25" fmla="*/ 31 h 54"/>
              <a:gd name="T26" fmla="*/ 17 w 26"/>
              <a:gd name="T27" fmla="*/ 41 h 54"/>
              <a:gd name="T28" fmla="*/ 13 w 26"/>
              <a:gd name="T29" fmla="*/ 46 h 54"/>
              <a:gd name="T30" fmla="*/ 10 w 26"/>
              <a:gd name="T31" fmla="*/ 47 h 54"/>
              <a:gd name="T32" fmla="*/ 5 w 26"/>
              <a:gd name="T33" fmla="*/ 54 h 54"/>
              <a:gd name="T34" fmla="*/ 0 w 26"/>
              <a:gd name="T35" fmla="*/ 54 h 54"/>
              <a:gd name="T36" fmla="*/ 4 w 26"/>
              <a:gd name="T37" fmla="*/ 31 h 54"/>
              <a:gd name="T38" fmla="*/ 6 w 26"/>
              <a:gd name="T39" fmla="*/ 1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" h="54">
                <a:moveTo>
                  <a:pt x="6" y="14"/>
                </a:moveTo>
                <a:lnTo>
                  <a:pt x="6" y="11"/>
                </a:lnTo>
                <a:lnTo>
                  <a:pt x="9" y="11"/>
                </a:lnTo>
                <a:lnTo>
                  <a:pt x="12" y="13"/>
                </a:lnTo>
                <a:lnTo>
                  <a:pt x="20" y="0"/>
                </a:lnTo>
                <a:lnTo>
                  <a:pt x="23" y="0"/>
                </a:lnTo>
                <a:lnTo>
                  <a:pt x="23" y="3"/>
                </a:lnTo>
                <a:lnTo>
                  <a:pt x="26" y="3"/>
                </a:lnTo>
                <a:lnTo>
                  <a:pt x="25" y="9"/>
                </a:lnTo>
                <a:lnTo>
                  <a:pt x="21" y="18"/>
                </a:lnTo>
                <a:lnTo>
                  <a:pt x="22" y="21"/>
                </a:lnTo>
                <a:lnTo>
                  <a:pt x="19" y="29"/>
                </a:lnTo>
                <a:lnTo>
                  <a:pt x="20" y="31"/>
                </a:lnTo>
                <a:lnTo>
                  <a:pt x="17" y="41"/>
                </a:lnTo>
                <a:lnTo>
                  <a:pt x="13" y="46"/>
                </a:lnTo>
                <a:lnTo>
                  <a:pt x="10" y="47"/>
                </a:lnTo>
                <a:lnTo>
                  <a:pt x="5" y="54"/>
                </a:lnTo>
                <a:lnTo>
                  <a:pt x="0" y="54"/>
                </a:lnTo>
                <a:lnTo>
                  <a:pt x="4" y="31"/>
                </a:lnTo>
                <a:lnTo>
                  <a:pt x="6" y="1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1AB507C6-AB4D-4015-86C3-CA8FE54979D5}"/>
              </a:ext>
            </a:extLst>
          </p:cNvPr>
          <p:cNvSpPr>
            <a:spLocks/>
          </p:cNvSpPr>
          <p:nvPr/>
        </p:nvSpPr>
        <p:spPr bwMode="auto">
          <a:xfrm>
            <a:off x="3687763" y="4230688"/>
            <a:ext cx="365125" cy="433388"/>
          </a:xfrm>
          <a:custGeom>
            <a:avLst/>
            <a:gdLst>
              <a:gd name="T0" fmla="*/ 141 w 230"/>
              <a:gd name="T1" fmla="*/ 255 h 273"/>
              <a:gd name="T2" fmla="*/ 121 w 230"/>
              <a:gd name="T3" fmla="*/ 254 h 273"/>
              <a:gd name="T4" fmla="*/ 116 w 230"/>
              <a:gd name="T5" fmla="*/ 271 h 273"/>
              <a:gd name="T6" fmla="*/ 104 w 230"/>
              <a:gd name="T7" fmla="*/ 256 h 273"/>
              <a:gd name="T8" fmla="*/ 79 w 230"/>
              <a:gd name="T9" fmla="*/ 251 h 273"/>
              <a:gd name="T10" fmla="*/ 67 w 230"/>
              <a:gd name="T11" fmla="*/ 270 h 273"/>
              <a:gd name="T12" fmla="*/ 54 w 230"/>
              <a:gd name="T13" fmla="*/ 273 h 273"/>
              <a:gd name="T14" fmla="*/ 43 w 230"/>
              <a:gd name="T15" fmla="*/ 244 h 273"/>
              <a:gd name="T16" fmla="*/ 31 w 230"/>
              <a:gd name="T17" fmla="*/ 221 h 273"/>
              <a:gd name="T18" fmla="*/ 34 w 230"/>
              <a:gd name="T19" fmla="*/ 201 h 273"/>
              <a:gd name="T20" fmla="*/ 24 w 230"/>
              <a:gd name="T21" fmla="*/ 192 h 273"/>
              <a:gd name="T22" fmla="*/ 20 w 230"/>
              <a:gd name="T23" fmla="*/ 177 h 273"/>
              <a:gd name="T24" fmla="*/ 10 w 230"/>
              <a:gd name="T25" fmla="*/ 163 h 273"/>
              <a:gd name="T26" fmla="*/ 19 w 230"/>
              <a:gd name="T27" fmla="*/ 140 h 273"/>
              <a:gd name="T28" fmla="*/ 10 w 230"/>
              <a:gd name="T29" fmla="*/ 123 h 273"/>
              <a:gd name="T30" fmla="*/ 13 w 230"/>
              <a:gd name="T31" fmla="*/ 116 h 273"/>
              <a:gd name="T32" fmla="*/ 10 w 230"/>
              <a:gd name="T33" fmla="*/ 108 h 273"/>
              <a:gd name="T34" fmla="*/ 16 w 230"/>
              <a:gd name="T35" fmla="*/ 98 h 273"/>
              <a:gd name="T36" fmla="*/ 15 w 230"/>
              <a:gd name="T37" fmla="*/ 80 h 273"/>
              <a:gd name="T38" fmla="*/ 15 w 230"/>
              <a:gd name="T39" fmla="*/ 65 h 273"/>
              <a:gd name="T40" fmla="*/ 18 w 230"/>
              <a:gd name="T41" fmla="*/ 58 h 273"/>
              <a:gd name="T42" fmla="*/ 0 w 230"/>
              <a:gd name="T43" fmla="*/ 25 h 273"/>
              <a:gd name="T44" fmla="*/ 14 w 230"/>
              <a:gd name="T45" fmla="*/ 27 h 273"/>
              <a:gd name="T46" fmla="*/ 23 w 230"/>
              <a:gd name="T47" fmla="*/ 26 h 273"/>
              <a:gd name="T48" fmla="*/ 27 w 230"/>
              <a:gd name="T49" fmla="*/ 20 h 273"/>
              <a:gd name="T50" fmla="*/ 43 w 230"/>
              <a:gd name="T51" fmla="*/ 12 h 273"/>
              <a:gd name="T52" fmla="*/ 52 w 230"/>
              <a:gd name="T53" fmla="*/ 4 h 273"/>
              <a:gd name="T54" fmla="*/ 76 w 230"/>
              <a:gd name="T55" fmla="*/ 0 h 273"/>
              <a:gd name="T56" fmla="*/ 74 w 230"/>
              <a:gd name="T57" fmla="*/ 16 h 273"/>
              <a:gd name="T58" fmla="*/ 77 w 230"/>
              <a:gd name="T59" fmla="*/ 24 h 273"/>
              <a:gd name="T60" fmla="*/ 76 w 230"/>
              <a:gd name="T61" fmla="*/ 38 h 273"/>
              <a:gd name="T62" fmla="*/ 97 w 230"/>
              <a:gd name="T63" fmla="*/ 56 h 273"/>
              <a:gd name="T64" fmla="*/ 118 w 230"/>
              <a:gd name="T65" fmla="*/ 60 h 273"/>
              <a:gd name="T66" fmla="*/ 126 w 230"/>
              <a:gd name="T67" fmla="*/ 68 h 273"/>
              <a:gd name="T68" fmla="*/ 138 w 230"/>
              <a:gd name="T69" fmla="*/ 72 h 273"/>
              <a:gd name="T70" fmla="*/ 146 w 230"/>
              <a:gd name="T71" fmla="*/ 78 h 273"/>
              <a:gd name="T72" fmla="*/ 158 w 230"/>
              <a:gd name="T73" fmla="*/ 77 h 273"/>
              <a:gd name="T74" fmla="*/ 169 w 230"/>
              <a:gd name="T75" fmla="*/ 84 h 273"/>
              <a:gd name="T76" fmla="*/ 170 w 230"/>
              <a:gd name="T77" fmla="*/ 96 h 273"/>
              <a:gd name="T78" fmla="*/ 174 w 230"/>
              <a:gd name="T79" fmla="*/ 102 h 273"/>
              <a:gd name="T80" fmla="*/ 175 w 230"/>
              <a:gd name="T81" fmla="*/ 111 h 273"/>
              <a:gd name="T82" fmla="*/ 170 w 230"/>
              <a:gd name="T83" fmla="*/ 111 h 273"/>
              <a:gd name="T84" fmla="*/ 179 w 230"/>
              <a:gd name="T85" fmla="*/ 135 h 273"/>
              <a:gd name="T86" fmla="*/ 213 w 230"/>
              <a:gd name="T87" fmla="*/ 136 h 273"/>
              <a:gd name="T88" fmla="*/ 212 w 230"/>
              <a:gd name="T89" fmla="*/ 148 h 273"/>
              <a:gd name="T90" fmla="*/ 214 w 230"/>
              <a:gd name="T91" fmla="*/ 156 h 273"/>
              <a:gd name="T92" fmla="*/ 225 w 230"/>
              <a:gd name="T93" fmla="*/ 162 h 273"/>
              <a:gd name="T94" fmla="*/ 230 w 230"/>
              <a:gd name="T95" fmla="*/ 175 h 273"/>
              <a:gd name="T96" fmla="*/ 228 w 230"/>
              <a:gd name="T97" fmla="*/ 191 h 273"/>
              <a:gd name="T98" fmla="*/ 224 w 230"/>
              <a:gd name="T99" fmla="*/ 201 h 273"/>
              <a:gd name="T100" fmla="*/ 227 w 230"/>
              <a:gd name="T101" fmla="*/ 212 h 273"/>
              <a:gd name="T102" fmla="*/ 222 w 230"/>
              <a:gd name="T103" fmla="*/ 217 h 273"/>
              <a:gd name="T104" fmla="*/ 221 w 230"/>
              <a:gd name="T105" fmla="*/ 210 h 273"/>
              <a:gd name="T106" fmla="*/ 203 w 230"/>
              <a:gd name="T107" fmla="*/ 200 h 273"/>
              <a:gd name="T108" fmla="*/ 186 w 230"/>
              <a:gd name="T109" fmla="*/ 199 h 273"/>
              <a:gd name="T110" fmla="*/ 155 w 230"/>
              <a:gd name="T111" fmla="*/ 205 h 273"/>
              <a:gd name="T112" fmla="*/ 148 w 230"/>
              <a:gd name="T113" fmla="*/ 224 h 273"/>
              <a:gd name="T114" fmla="*/ 149 w 230"/>
              <a:gd name="T115" fmla="*/ 235 h 273"/>
              <a:gd name="T116" fmla="*/ 145 w 230"/>
              <a:gd name="T117" fmla="*/ 260 h 273"/>
              <a:gd name="T118" fmla="*/ 141 w 230"/>
              <a:gd name="T119" fmla="*/ 255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0" h="273">
                <a:moveTo>
                  <a:pt x="141" y="255"/>
                </a:moveTo>
                <a:lnTo>
                  <a:pt x="121" y="254"/>
                </a:lnTo>
                <a:lnTo>
                  <a:pt x="116" y="271"/>
                </a:lnTo>
                <a:lnTo>
                  <a:pt x="104" y="256"/>
                </a:lnTo>
                <a:lnTo>
                  <a:pt x="79" y="251"/>
                </a:lnTo>
                <a:lnTo>
                  <a:pt x="67" y="270"/>
                </a:lnTo>
                <a:lnTo>
                  <a:pt x="54" y="273"/>
                </a:lnTo>
                <a:lnTo>
                  <a:pt x="43" y="244"/>
                </a:lnTo>
                <a:lnTo>
                  <a:pt x="31" y="221"/>
                </a:lnTo>
                <a:lnTo>
                  <a:pt x="34" y="201"/>
                </a:lnTo>
                <a:lnTo>
                  <a:pt x="24" y="192"/>
                </a:lnTo>
                <a:lnTo>
                  <a:pt x="20" y="177"/>
                </a:lnTo>
                <a:lnTo>
                  <a:pt x="10" y="163"/>
                </a:lnTo>
                <a:lnTo>
                  <a:pt x="19" y="140"/>
                </a:lnTo>
                <a:lnTo>
                  <a:pt x="10" y="123"/>
                </a:lnTo>
                <a:lnTo>
                  <a:pt x="13" y="116"/>
                </a:lnTo>
                <a:lnTo>
                  <a:pt x="10" y="108"/>
                </a:lnTo>
                <a:lnTo>
                  <a:pt x="16" y="98"/>
                </a:lnTo>
                <a:lnTo>
                  <a:pt x="15" y="80"/>
                </a:lnTo>
                <a:lnTo>
                  <a:pt x="15" y="65"/>
                </a:lnTo>
                <a:lnTo>
                  <a:pt x="18" y="58"/>
                </a:lnTo>
                <a:lnTo>
                  <a:pt x="0" y="25"/>
                </a:lnTo>
                <a:lnTo>
                  <a:pt x="14" y="27"/>
                </a:lnTo>
                <a:lnTo>
                  <a:pt x="23" y="26"/>
                </a:lnTo>
                <a:lnTo>
                  <a:pt x="27" y="20"/>
                </a:lnTo>
                <a:lnTo>
                  <a:pt x="43" y="12"/>
                </a:lnTo>
                <a:lnTo>
                  <a:pt x="52" y="4"/>
                </a:lnTo>
                <a:lnTo>
                  <a:pt x="76" y="0"/>
                </a:lnTo>
                <a:lnTo>
                  <a:pt x="74" y="16"/>
                </a:lnTo>
                <a:lnTo>
                  <a:pt x="77" y="24"/>
                </a:lnTo>
                <a:lnTo>
                  <a:pt x="76" y="38"/>
                </a:lnTo>
                <a:lnTo>
                  <a:pt x="97" y="56"/>
                </a:lnTo>
                <a:lnTo>
                  <a:pt x="118" y="60"/>
                </a:lnTo>
                <a:lnTo>
                  <a:pt x="126" y="68"/>
                </a:lnTo>
                <a:lnTo>
                  <a:pt x="138" y="72"/>
                </a:lnTo>
                <a:lnTo>
                  <a:pt x="146" y="78"/>
                </a:lnTo>
                <a:lnTo>
                  <a:pt x="158" y="77"/>
                </a:lnTo>
                <a:lnTo>
                  <a:pt x="169" y="84"/>
                </a:lnTo>
                <a:lnTo>
                  <a:pt x="170" y="96"/>
                </a:lnTo>
                <a:lnTo>
                  <a:pt x="174" y="102"/>
                </a:lnTo>
                <a:lnTo>
                  <a:pt x="175" y="111"/>
                </a:lnTo>
                <a:lnTo>
                  <a:pt x="170" y="111"/>
                </a:lnTo>
                <a:lnTo>
                  <a:pt x="179" y="135"/>
                </a:lnTo>
                <a:lnTo>
                  <a:pt x="213" y="136"/>
                </a:lnTo>
                <a:lnTo>
                  <a:pt x="212" y="148"/>
                </a:lnTo>
                <a:lnTo>
                  <a:pt x="214" y="156"/>
                </a:lnTo>
                <a:lnTo>
                  <a:pt x="225" y="162"/>
                </a:lnTo>
                <a:lnTo>
                  <a:pt x="230" y="175"/>
                </a:lnTo>
                <a:lnTo>
                  <a:pt x="228" y="191"/>
                </a:lnTo>
                <a:lnTo>
                  <a:pt x="224" y="201"/>
                </a:lnTo>
                <a:lnTo>
                  <a:pt x="227" y="212"/>
                </a:lnTo>
                <a:lnTo>
                  <a:pt x="222" y="217"/>
                </a:lnTo>
                <a:lnTo>
                  <a:pt x="221" y="210"/>
                </a:lnTo>
                <a:lnTo>
                  <a:pt x="203" y="200"/>
                </a:lnTo>
                <a:lnTo>
                  <a:pt x="186" y="199"/>
                </a:lnTo>
                <a:lnTo>
                  <a:pt x="155" y="205"/>
                </a:lnTo>
                <a:lnTo>
                  <a:pt x="148" y="224"/>
                </a:lnTo>
                <a:lnTo>
                  <a:pt x="149" y="235"/>
                </a:lnTo>
                <a:lnTo>
                  <a:pt x="145" y="260"/>
                </a:lnTo>
                <a:lnTo>
                  <a:pt x="141" y="25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CCAA0E0F-3B81-4C53-B9D9-2566B4B73C2F}"/>
              </a:ext>
            </a:extLst>
          </p:cNvPr>
          <p:cNvSpPr>
            <a:spLocks/>
          </p:cNvSpPr>
          <p:nvPr/>
        </p:nvSpPr>
        <p:spPr bwMode="auto">
          <a:xfrm>
            <a:off x="3552825" y="3735389"/>
            <a:ext cx="1143000" cy="1287463"/>
          </a:xfrm>
          <a:custGeom>
            <a:avLst/>
            <a:gdLst>
              <a:gd name="T0" fmla="*/ 390 w 720"/>
              <a:gd name="T1" fmla="*/ 680 h 811"/>
              <a:gd name="T2" fmla="*/ 383 w 720"/>
              <a:gd name="T3" fmla="*/ 644 h 811"/>
              <a:gd name="T4" fmla="*/ 378 w 720"/>
              <a:gd name="T5" fmla="*/ 605 h 811"/>
              <a:gd name="T6" fmla="*/ 358 w 720"/>
              <a:gd name="T7" fmla="*/ 580 h 811"/>
              <a:gd name="T8" fmla="*/ 315 w 720"/>
              <a:gd name="T9" fmla="*/ 568 h 811"/>
              <a:gd name="T10" fmla="*/ 309 w 720"/>
              <a:gd name="T11" fmla="*/ 513 h 811"/>
              <a:gd name="T12" fmla="*/ 299 w 720"/>
              <a:gd name="T13" fmla="*/ 468 h 811"/>
              <a:gd name="T14" fmla="*/ 255 w 720"/>
              <a:gd name="T15" fmla="*/ 423 h 811"/>
              <a:gd name="T16" fmla="*/ 254 w 720"/>
              <a:gd name="T17" fmla="*/ 396 h 811"/>
              <a:gd name="T18" fmla="*/ 211 w 720"/>
              <a:gd name="T19" fmla="*/ 380 h 811"/>
              <a:gd name="T20" fmla="*/ 162 w 720"/>
              <a:gd name="T21" fmla="*/ 336 h 811"/>
              <a:gd name="T22" fmla="*/ 128 w 720"/>
              <a:gd name="T23" fmla="*/ 324 h 811"/>
              <a:gd name="T24" fmla="*/ 85 w 720"/>
              <a:gd name="T25" fmla="*/ 337 h 811"/>
              <a:gd name="T26" fmla="*/ 52 w 720"/>
              <a:gd name="T27" fmla="*/ 319 h 811"/>
              <a:gd name="T28" fmla="*/ 19 w 720"/>
              <a:gd name="T29" fmla="*/ 297 h 811"/>
              <a:gd name="T30" fmla="*/ 4 w 720"/>
              <a:gd name="T31" fmla="*/ 253 h 811"/>
              <a:gd name="T32" fmla="*/ 19 w 720"/>
              <a:gd name="T33" fmla="*/ 219 h 811"/>
              <a:gd name="T34" fmla="*/ 73 w 720"/>
              <a:gd name="T35" fmla="*/ 199 h 811"/>
              <a:gd name="T36" fmla="*/ 70 w 720"/>
              <a:gd name="T37" fmla="*/ 113 h 811"/>
              <a:gd name="T38" fmla="*/ 85 w 720"/>
              <a:gd name="T39" fmla="*/ 89 h 811"/>
              <a:gd name="T40" fmla="*/ 116 w 720"/>
              <a:gd name="T41" fmla="*/ 67 h 811"/>
              <a:gd name="T42" fmla="*/ 138 w 720"/>
              <a:gd name="T43" fmla="*/ 94 h 811"/>
              <a:gd name="T44" fmla="*/ 177 w 720"/>
              <a:gd name="T45" fmla="*/ 78 h 811"/>
              <a:gd name="T46" fmla="*/ 176 w 720"/>
              <a:gd name="T47" fmla="*/ 58 h 811"/>
              <a:gd name="T48" fmla="*/ 170 w 720"/>
              <a:gd name="T49" fmla="*/ 23 h 811"/>
              <a:gd name="T50" fmla="*/ 216 w 720"/>
              <a:gd name="T51" fmla="*/ 23 h 811"/>
              <a:gd name="T52" fmla="*/ 251 w 720"/>
              <a:gd name="T53" fmla="*/ 0 h 811"/>
              <a:gd name="T54" fmla="*/ 263 w 720"/>
              <a:gd name="T55" fmla="*/ 27 h 811"/>
              <a:gd name="T56" fmla="*/ 261 w 720"/>
              <a:gd name="T57" fmla="*/ 72 h 811"/>
              <a:gd name="T58" fmla="*/ 289 w 720"/>
              <a:gd name="T59" fmla="*/ 78 h 811"/>
              <a:gd name="T60" fmla="*/ 318 w 720"/>
              <a:gd name="T61" fmla="*/ 70 h 811"/>
              <a:gd name="T62" fmla="*/ 328 w 720"/>
              <a:gd name="T63" fmla="*/ 57 h 811"/>
              <a:gd name="T64" fmla="*/ 363 w 720"/>
              <a:gd name="T65" fmla="*/ 66 h 811"/>
              <a:gd name="T66" fmla="*/ 384 w 720"/>
              <a:gd name="T67" fmla="*/ 65 h 811"/>
              <a:gd name="T68" fmla="*/ 414 w 720"/>
              <a:gd name="T69" fmla="*/ 22 h 811"/>
              <a:gd name="T70" fmla="*/ 439 w 720"/>
              <a:gd name="T71" fmla="*/ 88 h 811"/>
              <a:gd name="T72" fmla="*/ 464 w 720"/>
              <a:gd name="T73" fmla="*/ 135 h 811"/>
              <a:gd name="T74" fmla="*/ 540 w 720"/>
              <a:gd name="T75" fmla="*/ 154 h 811"/>
              <a:gd name="T76" fmla="*/ 622 w 720"/>
              <a:gd name="T77" fmla="*/ 169 h 811"/>
              <a:gd name="T78" fmla="*/ 703 w 720"/>
              <a:gd name="T79" fmla="*/ 216 h 811"/>
              <a:gd name="T80" fmla="*/ 713 w 720"/>
              <a:gd name="T81" fmla="*/ 296 h 811"/>
              <a:gd name="T82" fmla="*/ 656 w 720"/>
              <a:gd name="T83" fmla="*/ 380 h 811"/>
              <a:gd name="T84" fmla="*/ 646 w 720"/>
              <a:gd name="T85" fmla="*/ 467 h 811"/>
              <a:gd name="T86" fmla="*/ 622 w 720"/>
              <a:gd name="T87" fmla="*/ 544 h 811"/>
              <a:gd name="T88" fmla="*/ 584 w 720"/>
              <a:gd name="T89" fmla="*/ 587 h 811"/>
              <a:gd name="T90" fmla="*/ 505 w 720"/>
              <a:gd name="T91" fmla="*/ 626 h 811"/>
              <a:gd name="T92" fmla="*/ 495 w 720"/>
              <a:gd name="T93" fmla="*/ 695 h 811"/>
              <a:gd name="T94" fmla="*/ 453 w 720"/>
              <a:gd name="T95" fmla="*/ 770 h 811"/>
              <a:gd name="T96" fmla="*/ 422 w 720"/>
              <a:gd name="T97" fmla="*/ 799 h 811"/>
              <a:gd name="T98" fmla="*/ 380 w 720"/>
              <a:gd name="T99" fmla="*/ 750 h 8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20" h="811">
                <a:moveTo>
                  <a:pt x="342" y="737"/>
                </a:moveTo>
                <a:lnTo>
                  <a:pt x="362" y="709"/>
                </a:lnTo>
                <a:lnTo>
                  <a:pt x="379" y="689"/>
                </a:lnTo>
                <a:lnTo>
                  <a:pt x="390" y="680"/>
                </a:lnTo>
                <a:lnTo>
                  <a:pt x="403" y="669"/>
                </a:lnTo>
                <a:lnTo>
                  <a:pt x="401" y="652"/>
                </a:lnTo>
                <a:lnTo>
                  <a:pt x="391" y="640"/>
                </a:lnTo>
                <a:lnTo>
                  <a:pt x="383" y="644"/>
                </a:lnTo>
                <a:lnTo>
                  <a:pt x="385" y="632"/>
                </a:lnTo>
                <a:lnTo>
                  <a:pt x="386" y="620"/>
                </a:lnTo>
                <a:lnTo>
                  <a:pt x="385" y="608"/>
                </a:lnTo>
                <a:lnTo>
                  <a:pt x="378" y="605"/>
                </a:lnTo>
                <a:lnTo>
                  <a:pt x="371" y="608"/>
                </a:lnTo>
                <a:lnTo>
                  <a:pt x="365" y="607"/>
                </a:lnTo>
                <a:lnTo>
                  <a:pt x="362" y="599"/>
                </a:lnTo>
                <a:lnTo>
                  <a:pt x="358" y="580"/>
                </a:lnTo>
                <a:lnTo>
                  <a:pt x="354" y="574"/>
                </a:lnTo>
                <a:lnTo>
                  <a:pt x="341" y="568"/>
                </a:lnTo>
                <a:lnTo>
                  <a:pt x="334" y="572"/>
                </a:lnTo>
                <a:lnTo>
                  <a:pt x="315" y="568"/>
                </a:lnTo>
                <a:lnTo>
                  <a:pt x="313" y="540"/>
                </a:lnTo>
                <a:lnTo>
                  <a:pt x="307" y="529"/>
                </a:lnTo>
                <a:lnTo>
                  <a:pt x="312" y="524"/>
                </a:lnTo>
                <a:lnTo>
                  <a:pt x="309" y="513"/>
                </a:lnTo>
                <a:lnTo>
                  <a:pt x="313" y="503"/>
                </a:lnTo>
                <a:lnTo>
                  <a:pt x="315" y="487"/>
                </a:lnTo>
                <a:lnTo>
                  <a:pt x="310" y="474"/>
                </a:lnTo>
                <a:lnTo>
                  <a:pt x="299" y="468"/>
                </a:lnTo>
                <a:lnTo>
                  <a:pt x="297" y="460"/>
                </a:lnTo>
                <a:lnTo>
                  <a:pt x="298" y="448"/>
                </a:lnTo>
                <a:lnTo>
                  <a:pt x="264" y="447"/>
                </a:lnTo>
                <a:lnTo>
                  <a:pt x="255" y="423"/>
                </a:lnTo>
                <a:lnTo>
                  <a:pt x="260" y="423"/>
                </a:lnTo>
                <a:lnTo>
                  <a:pt x="259" y="414"/>
                </a:lnTo>
                <a:lnTo>
                  <a:pt x="255" y="408"/>
                </a:lnTo>
                <a:lnTo>
                  <a:pt x="254" y="396"/>
                </a:lnTo>
                <a:lnTo>
                  <a:pt x="243" y="389"/>
                </a:lnTo>
                <a:lnTo>
                  <a:pt x="231" y="390"/>
                </a:lnTo>
                <a:lnTo>
                  <a:pt x="223" y="384"/>
                </a:lnTo>
                <a:lnTo>
                  <a:pt x="211" y="380"/>
                </a:lnTo>
                <a:lnTo>
                  <a:pt x="203" y="372"/>
                </a:lnTo>
                <a:lnTo>
                  <a:pt x="182" y="368"/>
                </a:lnTo>
                <a:lnTo>
                  <a:pt x="161" y="350"/>
                </a:lnTo>
                <a:lnTo>
                  <a:pt x="162" y="336"/>
                </a:lnTo>
                <a:lnTo>
                  <a:pt x="159" y="328"/>
                </a:lnTo>
                <a:lnTo>
                  <a:pt x="161" y="312"/>
                </a:lnTo>
                <a:lnTo>
                  <a:pt x="137" y="316"/>
                </a:lnTo>
                <a:lnTo>
                  <a:pt x="128" y="324"/>
                </a:lnTo>
                <a:lnTo>
                  <a:pt x="112" y="332"/>
                </a:lnTo>
                <a:lnTo>
                  <a:pt x="108" y="338"/>
                </a:lnTo>
                <a:lnTo>
                  <a:pt x="99" y="339"/>
                </a:lnTo>
                <a:lnTo>
                  <a:pt x="85" y="337"/>
                </a:lnTo>
                <a:lnTo>
                  <a:pt x="75" y="341"/>
                </a:lnTo>
                <a:lnTo>
                  <a:pt x="67" y="338"/>
                </a:lnTo>
                <a:lnTo>
                  <a:pt x="66" y="307"/>
                </a:lnTo>
                <a:lnTo>
                  <a:pt x="52" y="319"/>
                </a:lnTo>
                <a:lnTo>
                  <a:pt x="36" y="318"/>
                </a:lnTo>
                <a:lnTo>
                  <a:pt x="28" y="307"/>
                </a:lnTo>
                <a:lnTo>
                  <a:pt x="16" y="306"/>
                </a:lnTo>
                <a:lnTo>
                  <a:pt x="19" y="297"/>
                </a:lnTo>
                <a:lnTo>
                  <a:pt x="9" y="284"/>
                </a:lnTo>
                <a:lnTo>
                  <a:pt x="0" y="266"/>
                </a:lnTo>
                <a:lnTo>
                  <a:pt x="5" y="262"/>
                </a:lnTo>
                <a:lnTo>
                  <a:pt x="4" y="253"/>
                </a:lnTo>
                <a:lnTo>
                  <a:pt x="15" y="247"/>
                </a:lnTo>
                <a:lnTo>
                  <a:pt x="13" y="236"/>
                </a:lnTo>
                <a:lnTo>
                  <a:pt x="18" y="229"/>
                </a:lnTo>
                <a:lnTo>
                  <a:pt x="19" y="219"/>
                </a:lnTo>
                <a:lnTo>
                  <a:pt x="39" y="205"/>
                </a:lnTo>
                <a:lnTo>
                  <a:pt x="54" y="201"/>
                </a:lnTo>
                <a:lnTo>
                  <a:pt x="56" y="198"/>
                </a:lnTo>
                <a:lnTo>
                  <a:pt x="73" y="199"/>
                </a:lnTo>
                <a:lnTo>
                  <a:pt x="80" y="142"/>
                </a:lnTo>
                <a:lnTo>
                  <a:pt x="81" y="133"/>
                </a:lnTo>
                <a:lnTo>
                  <a:pt x="78" y="121"/>
                </a:lnTo>
                <a:lnTo>
                  <a:pt x="70" y="113"/>
                </a:lnTo>
                <a:lnTo>
                  <a:pt x="70" y="98"/>
                </a:lnTo>
                <a:lnTo>
                  <a:pt x="80" y="95"/>
                </a:lnTo>
                <a:lnTo>
                  <a:pt x="84" y="97"/>
                </a:lnTo>
                <a:lnTo>
                  <a:pt x="85" y="89"/>
                </a:lnTo>
                <a:lnTo>
                  <a:pt x="74" y="87"/>
                </a:lnTo>
                <a:lnTo>
                  <a:pt x="74" y="74"/>
                </a:lnTo>
                <a:lnTo>
                  <a:pt x="109" y="74"/>
                </a:lnTo>
                <a:lnTo>
                  <a:pt x="116" y="67"/>
                </a:lnTo>
                <a:lnTo>
                  <a:pt x="121" y="74"/>
                </a:lnTo>
                <a:lnTo>
                  <a:pt x="124" y="86"/>
                </a:lnTo>
                <a:lnTo>
                  <a:pt x="128" y="83"/>
                </a:lnTo>
                <a:lnTo>
                  <a:pt x="138" y="94"/>
                </a:lnTo>
                <a:lnTo>
                  <a:pt x="152" y="93"/>
                </a:lnTo>
                <a:lnTo>
                  <a:pt x="156" y="87"/>
                </a:lnTo>
                <a:lnTo>
                  <a:pt x="169" y="82"/>
                </a:lnTo>
                <a:lnTo>
                  <a:pt x="177" y="78"/>
                </a:lnTo>
                <a:lnTo>
                  <a:pt x="179" y="70"/>
                </a:lnTo>
                <a:lnTo>
                  <a:pt x="192" y="64"/>
                </a:lnTo>
                <a:lnTo>
                  <a:pt x="191" y="59"/>
                </a:lnTo>
                <a:lnTo>
                  <a:pt x="176" y="58"/>
                </a:lnTo>
                <a:lnTo>
                  <a:pt x="173" y="44"/>
                </a:lnTo>
                <a:lnTo>
                  <a:pt x="174" y="30"/>
                </a:lnTo>
                <a:lnTo>
                  <a:pt x="166" y="25"/>
                </a:lnTo>
                <a:lnTo>
                  <a:pt x="170" y="23"/>
                </a:lnTo>
                <a:lnTo>
                  <a:pt x="183" y="26"/>
                </a:lnTo>
                <a:lnTo>
                  <a:pt x="198" y="31"/>
                </a:lnTo>
                <a:lnTo>
                  <a:pt x="203" y="26"/>
                </a:lnTo>
                <a:lnTo>
                  <a:pt x="216" y="23"/>
                </a:lnTo>
                <a:lnTo>
                  <a:pt x="237" y="15"/>
                </a:lnTo>
                <a:lnTo>
                  <a:pt x="244" y="7"/>
                </a:lnTo>
                <a:lnTo>
                  <a:pt x="242" y="1"/>
                </a:lnTo>
                <a:lnTo>
                  <a:pt x="251" y="0"/>
                </a:lnTo>
                <a:lnTo>
                  <a:pt x="255" y="5"/>
                </a:lnTo>
                <a:lnTo>
                  <a:pt x="253" y="14"/>
                </a:lnTo>
                <a:lnTo>
                  <a:pt x="259" y="18"/>
                </a:lnTo>
                <a:lnTo>
                  <a:pt x="263" y="27"/>
                </a:lnTo>
                <a:lnTo>
                  <a:pt x="258" y="34"/>
                </a:lnTo>
                <a:lnTo>
                  <a:pt x="255" y="52"/>
                </a:lnTo>
                <a:lnTo>
                  <a:pt x="259" y="63"/>
                </a:lnTo>
                <a:lnTo>
                  <a:pt x="261" y="72"/>
                </a:lnTo>
                <a:lnTo>
                  <a:pt x="272" y="82"/>
                </a:lnTo>
                <a:lnTo>
                  <a:pt x="281" y="83"/>
                </a:lnTo>
                <a:lnTo>
                  <a:pt x="283" y="79"/>
                </a:lnTo>
                <a:lnTo>
                  <a:pt x="289" y="78"/>
                </a:lnTo>
                <a:lnTo>
                  <a:pt x="297" y="74"/>
                </a:lnTo>
                <a:lnTo>
                  <a:pt x="303" y="69"/>
                </a:lnTo>
                <a:lnTo>
                  <a:pt x="313" y="71"/>
                </a:lnTo>
                <a:lnTo>
                  <a:pt x="318" y="70"/>
                </a:lnTo>
                <a:lnTo>
                  <a:pt x="328" y="72"/>
                </a:lnTo>
                <a:lnTo>
                  <a:pt x="329" y="67"/>
                </a:lnTo>
                <a:lnTo>
                  <a:pt x="326" y="63"/>
                </a:lnTo>
                <a:lnTo>
                  <a:pt x="328" y="57"/>
                </a:lnTo>
                <a:lnTo>
                  <a:pt x="336" y="59"/>
                </a:lnTo>
                <a:lnTo>
                  <a:pt x="344" y="57"/>
                </a:lnTo>
                <a:lnTo>
                  <a:pt x="355" y="61"/>
                </a:lnTo>
                <a:lnTo>
                  <a:pt x="363" y="66"/>
                </a:lnTo>
                <a:lnTo>
                  <a:pt x="368" y="60"/>
                </a:lnTo>
                <a:lnTo>
                  <a:pt x="373" y="61"/>
                </a:lnTo>
                <a:lnTo>
                  <a:pt x="375" y="67"/>
                </a:lnTo>
                <a:lnTo>
                  <a:pt x="384" y="65"/>
                </a:lnTo>
                <a:lnTo>
                  <a:pt x="391" y="57"/>
                </a:lnTo>
                <a:lnTo>
                  <a:pt x="397" y="42"/>
                </a:lnTo>
                <a:lnTo>
                  <a:pt x="408" y="23"/>
                </a:lnTo>
                <a:lnTo>
                  <a:pt x="414" y="22"/>
                </a:lnTo>
                <a:lnTo>
                  <a:pt x="419" y="34"/>
                </a:lnTo>
                <a:lnTo>
                  <a:pt x="429" y="70"/>
                </a:lnTo>
                <a:lnTo>
                  <a:pt x="438" y="73"/>
                </a:lnTo>
                <a:lnTo>
                  <a:pt x="439" y="88"/>
                </a:lnTo>
                <a:lnTo>
                  <a:pt x="425" y="105"/>
                </a:lnTo>
                <a:lnTo>
                  <a:pt x="430" y="111"/>
                </a:lnTo>
                <a:lnTo>
                  <a:pt x="463" y="114"/>
                </a:lnTo>
                <a:lnTo>
                  <a:pt x="464" y="135"/>
                </a:lnTo>
                <a:lnTo>
                  <a:pt x="478" y="121"/>
                </a:lnTo>
                <a:lnTo>
                  <a:pt x="501" y="129"/>
                </a:lnTo>
                <a:lnTo>
                  <a:pt x="531" y="142"/>
                </a:lnTo>
                <a:lnTo>
                  <a:pt x="540" y="154"/>
                </a:lnTo>
                <a:lnTo>
                  <a:pt x="537" y="165"/>
                </a:lnTo>
                <a:lnTo>
                  <a:pt x="559" y="159"/>
                </a:lnTo>
                <a:lnTo>
                  <a:pt x="595" y="170"/>
                </a:lnTo>
                <a:lnTo>
                  <a:pt x="622" y="169"/>
                </a:lnTo>
                <a:lnTo>
                  <a:pt x="649" y="186"/>
                </a:lnTo>
                <a:lnTo>
                  <a:pt x="673" y="210"/>
                </a:lnTo>
                <a:lnTo>
                  <a:pt x="687" y="216"/>
                </a:lnTo>
                <a:lnTo>
                  <a:pt x="703" y="216"/>
                </a:lnTo>
                <a:lnTo>
                  <a:pt x="710" y="223"/>
                </a:lnTo>
                <a:lnTo>
                  <a:pt x="716" y="249"/>
                </a:lnTo>
                <a:lnTo>
                  <a:pt x="720" y="262"/>
                </a:lnTo>
                <a:lnTo>
                  <a:pt x="713" y="296"/>
                </a:lnTo>
                <a:lnTo>
                  <a:pt x="704" y="310"/>
                </a:lnTo>
                <a:lnTo>
                  <a:pt x="679" y="339"/>
                </a:lnTo>
                <a:lnTo>
                  <a:pt x="668" y="362"/>
                </a:lnTo>
                <a:lnTo>
                  <a:pt x="656" y="380"/>
                </a:lnTo>
                <a:lnTo>
                  <a:pt x="651" y="381"/>
                </a:lnTo>
                <a:lnTo>
                  <a:pt x="647" y="396"/>
                </a:lnTo>
                <a:lnTo>
                  <a:pt x="649" y="435"/>
                </a:lnTo>
                <a:lnTo>
                  <a:pt x="646" y="467"/>
                </a:lnTo>
                <a:lnTo>
                  <a:pt x="645" y="481"/>
                </a:lnTo>
                <a:lnTo>
                  <a:pt x="640" y="489"/>
                </a:lnTo>
                <a:lnTo>
                  <a:pt x="638" y="516"/>
                </a:lnTo>
                <a:lnTo>
                  <a:pt x="622" y="544"/>
                </a:lnTo>
                <a:lnTo>
                  <a:pt x="620" y="565"/>
                </a:lnTo>
                <a:lnTo>
                  <a:pt x="606" y="574"/>
                </a:lnTo>
                <a:lnTo>
                  <a:pt x="603" y="587"/>
                </a:lnTo>
                <a:lnTo>
                  <a:pt x="584" y="587"/>
                </a:lnTo>
                <a:lnTo>
                  <a:pt x="556" y="595"/>
                </a:lnTo>
                <a:lnTo>
                  <a:pt x="544" y="604"/>
                </a:lnTo>
                <a:lnTo>
                  <a:pt x="525" y="610"/>
                </a:lnTo>
                <a:lnTo>
                  <a:pt x="505" y="626"/>
                </a:lnTo>
                <a:lnTo>
                  <a:pt x="492" y="647"/>
                </a:lnTo>
                <a:lnTo>
                  <a:pt x="491" y="662"/>
                </a:lnTo>
                <a:lnTo>
                  <a:pt x="496" y="674"/>
                </a:lnTo>
                <a:lnTo>
                  <a:pt x="495" y="695"/>
                </a:lnTo>
                <a:lnTo>
                  <a:pt x="492" y="705"/>
                </a:lnTo>
                <a:lnTo>
                  <a:pt x="481" y="717"/>
                </a:lnTo>
                <a:lnTo>
                  <a:pt x="466" y="753"/>
                </a:lnTo>
                <a:lnTo>
                  <a:pt x="453" y="770"/>
                </a:lnTo>
                <a:lnTo>
                  <a:pt x="443" y="779"/>
                </a:lnTo>
                <a:lnTo>
                  <a:pt x="438" y="799"/>
                </a:lnTo>
                <a:lnTo>
                  <a:pt x="429" y="811"/>
                </a:lnTo>
                <a:lnTo>
                  <a:pt x="422" y="799"/>
                </a:lnTo>
                <a:lnTo>
                  <a:pt x="428" y="789"/>
                </a:lnTo>
                <a:lnTo>
                  <a:pt x="416" y="775"/>
                </a:lnTo>
                <a:lnTo>
                  <a:pt x="400" y="764"/>
                </a:lnTo>
                <a:lnTo>
                  <a:pt x="380" y="750"/>
                </a:lnTo>
                <a:lnTo>
                  <a:pt x="374" y="751"/>
                </a:lnTo>
                <a:lnTo>
                  <a:pt x="353" y="735"/>
                </a:lnTo>
                <a:lnTo>
                  <a:pt x="342" y="737"/>
                </a:lnTo>
                <a:close/>
              </a:path>
            </a:pathLst>
          </a:custGeom>
          <a:solidFill>
            <a:schemeClr val="accent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DF758A54-AEB7-45A7-AC03-0F1E05E639D1}"/>
              </a:ext>
            </a:extLst>
          </p:cNvPr>
          <p:cNvSpPr>
            <a:spLocks/>
          </p:cNvSpPr>
          <p:nvPr/>
        </p:nvSpPr>
        <p:spPr bwMode="auto">
          <a:xfrm>
            <a:off x="9034463" y="3729039"/>
            <a:ext cx="34925" cy="47625"/>
          </a:xfrm>
          <a:custGeom>
            <a:avLst/>
            <a:gdLst>
              <a:gd name="T0" fmla="*/ 0 w 22"/>
              <a:gd name="T1" fmla="*/ 19 h 30"/>
              <a:gd name="T2" fmla="*/ 7 w 22"/>
              <a:gd name="T3" fmla="*/ 12 h 30"/>
              <a:gd name="T4" fmla="*/ 22 w 22"/>
              <a:gd name="T5" fmla="*/ 0 h 30"/>
              <a:gd name="T6" fmla="*/ 22 w 22"/>
              <a:gd name="T7" fmla="*/ 11 h 30"/>
              <a:gd name="T8" fmla="*/ 21 w 22"/>
              <a:gd name="T9" fmla="*/ 24 h 30"/>
              <a:gd name="T10" fmla="*/ 12 w 22"/>
              <a:gd name="T11" fmla="*/ 23 h 30"/>
              <a:gd name="T12" fmla="*/ 9 w 22"/>
              <a:gd name="T13" fmla="*/ 30 h 30"/>
              <a:gd name="T14" fmla="*/ 0 w 22"/>
              <a:gd name="T15" fmla="*/ 19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30">
                <a:moveTo>
                  <a:pt x="0" y="19"/>
                </a:moveTo>
                <a:lnTo>
                  <a:pt x="7" y="12"/>
                </a:lnTo>
                <a:lnTo>
                  <a:pt x="22" y="0"/>
                </a:lnTo>
                <a:lnTo>
                  <a:pt x="22" y="11"/>
                </a:lnTo>
                <a:lnTo>
                  <a:pt x="21" y="24"/>
                </a:lnTo>
                <a:lnTo>
                  <a:pt x="12" y="23"/>
                </a:lnTo>
                <a:lnTo>
                  <a:pt x="9" y="30"/>
                </a:lnTo>
                <a:lnTo>
                  <a:pt x="0" y="1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9182CBBC-B9B1-4C6B-9B26-FCD743B2C1F8}"/>
              </a:ext>
            </a:extLst>
          </p:cNvPr>
          <p:cNvSpPr>
            <a:spLocks/>
          </p:cNvSpPr>
          <p:nvPr/>
        </p:nvSpPr>
        <p:spPr bwMode="auto">
          <a:xfrm>
            <a:off x="8208963" y="2976562"/>
            <a:ext cx="93663" cy="50800"/>
          </a:xfrm>
          <a:custGeom>
            <a:avLst/>
            <a:gdLst>
              <a:gd name="T0" fmla="*/ 49 w 59"/>
              <a:gd name="T1" fmla="*/ 11 h 32"/>
              <a:gd name="T2" fmla="*/ 57 w 59"/>
              <a:gd name="T3" fmla="*/ 17 h 32"/>
              <a:gd name="T4" fmla="*/ 59 w 59"/>
              <a:gd name="T5" fmla="*/ 30 h 32"/>
              <a:gd name="T6" fmla="*/ 45 w 59"/>
              <a:gd name="T7" fmla="*/ 31 h 32"/>
              <a:gd name="T8" fmla="*/ 29 w 59"/>
              <a:gd name="T9" fmla="*/ 29 h 32"/>
              <a:gd name="T10" fmla="*/ 19 w 59"/>
              <a:gd name="T11" fmla="*/ 32 h 32"/>
              <a:gd name="T12" fmla="*/ 1 w 59"/>
              <a:gd name="T13" fmla="*/ 24 h 32"/>
              <a:gd name="T14" fmla="*/ 0 w 59"/>
              <a:gd name="T15" fmla="*/ 20 h 32"/>
              <a:gd name="T16" fmla="*/ 8 w 59"/>
              <a:gd name="T17" fmla="*/ 5 h 32"/>
              <a:gd name="T18" fmla="*/ 17 w 59"/>
              <a:gd name="T19" fmla="*/ 0 h 32"/>
              <a:gd name="T20" fmla="*/ 30 w 59"/>
              <a:gd name="T21" fmla="*/ 4 h 32"/>
              <a:gd name="T22" fmla="*/ 40 w 59"/>
              <a:gd name="T23" fmla="*/ 5 h 32"/>
              <a:gd name="T24" fmla="*/ 49 w 59"/>
              <a:gd name="T25" fmla="*/ 11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9" h="32">
                <a:moveTo>
                  <a:pt x="49" y="11"/>
                </a:moveTo>
                <a:lnTo>
                  <a:pt x="57" y="17"/>
                </a:lnTo>
                <a:lnTo>
                  <a:pt x="59" y="30"/>
                </a:lnTo>
                <a:lnTo>
                  <a:pt x="45" y="31"/>
                </a:lnTo>
                <a:lnTo>
                  <a:pt x="29" y="29"/>
                </a:lnTo>
                <a:lnTo>
                  <a:pt x="19" y="32"/>
                </a:lnTo>
                <a:lnTo>
                  <a:pt x="1" y="24"/>
                </a:lnTo>
                <a:lnTo>
                  <a:pt x="0" y="20"/>
                </a:lnTo>
                <a:lnTo>
                  <a:pt x="8" y="5"/>
                </a:lnTo>
                <a:lnTo>
                  <a:pt x="17" y="0"/>
                </a:lnTo>
                <a:lnTo>
                  <a:pt x="30" y="4"/>
                </a:lnTo>
                <a:lnTo>
                  <a:pt x="40" y="5"/>
                </a:lnTo>
                <a:lnTo>
                  <a:pt x="49" y="1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A031FE36-063C-478C-9C86-9F62DE1B048F}"/>
              </a:ext>
            </a:extLst>
          </p:cNvPr>
          <p:cNvSpPr>
            <a:spLocks/>
          </p:cNvSpPr>
          <p:nvPr/>
        </p:nvSpPr>
        <p:spPr bwMode="auto">
          <a:xfrm>
            <a:off x="6270625" y="4491039"/>
            <a:ext cx="274638" cy="303213"/>
          </a:xfrm>
          <a:custGeom>
            <a:avLst/>
            <a:gdLst>
              <a:gd name="T0" fmla="*/ 108 w 173"/>
              <a:gd name="T1" fmla="*/ 19 h 191"/>
              <a:gd name="T2" fmla="*/ 112 w 173"/>
              <a:gd name="T3" fmla="*/ 22 h 191"/>
              <a:gd name="T4" fmla="*/ 117 w 173"/>
              <a:gd name="T5" fmla="*/ 34 h 191"/>
              <a:gd name="T6" fmla="*/ 137 w 173"/>
              <a:gd name="T7" fmla="*/ 57 h 191"/>
              <a:gd name="T8" fmla="*/ 144 w 173"/>
              <a:gd name="T9" fmla="*/ 59 h 191"/>
              <a:gd name="T10" fmla="*/ 144 w 173"/>
              <a:gd name="T11" fmla="*/ 67 h 191"/>
              <a:gd name="T12" fmla="*/ 149 w 173"/>
              <a:gd name="T13" fmla="*/ 80 h 191"/>
              <a:gd name="T14" fmla="*/ 162 w 173"/>
              <a:gd name="T15" fmla="*/ 83 h 191"/>
              <a:gd name="T16" fmla="*/ 173 w 173"/>
              <a:gd name="T17" fmla="*/ 92 h 191"/>
              <a:gd name="T18" fmla="*/ 147 w 173"/>
              <a:gd name="T19" fmla="*/ 108 h 191"/>
              <a:gd name="T20" fmla="*/ 130 w 173"/>
              <a:gd name="T21" fmla="*/ 123 h 191"/>
              <a:gd name="T22" fmla="*/ 124 w 173"/>
              <a:gd name="T23" fmla="*/ 137 h 191"/>
              <a:gd name="T24" fmla="*/ 118 w 173"/>
              <a:gd name="T25" fmla="*/ 145 h 191"/>
              <a:gd name="T26" fmla="*/ 108 w 173"/>
              <a:gd name="T27" fmla="*/ 146 h 191"/>
              <a:gd name="T28" fmla="*/ 104 w 173"/>
              <a:gd name="T29" fmla="*/ 156 h 191"/>
              <a:gd name="T30" fmla="*/ 102 w 173"/>
              <a:gd name="T31" fmla="*/ 163 h 191"/>
              <a:gd name="T32" fmla="*/ 90 w 173"/>
              <a:gd name="T33" fmla="*/ 168 h 191"/>
              <a:gd name="T34" fmla="*/ 76 w 173"/>
              <a:gd name="T35" fmla="*/ 167 h 191"/>
              <a:gd name="T36" fmla="*/ 68 w 173"/>
              <a:gd name="T37" fmla="*/ 161 h 191"/>
              <a:gd name="T38" fmla="*/ 60 w 173"/>
              <a:gd name="T39" fmla="*/ 158 h 191"/>
              <a:gd name="T40" fmla="*/ 51 w 173"/>
              <a:gd name="T41" fmla="*/ 163 h 191"/>
              <a:gd name="T42" fmla="*/ 47 w 173"/>
              <a:gd name="T43" fmla="*/ 173 h 191"/>
              <a:gd name="T44" fmla="*/ 38 w 173"/>
              <a:gd name="T45" fmla="*/ 179 h 191"/>
              <a:gd name="T46" fmla="*/ 28 w 173"/>
              <a:gd name="T47" fmla="*/ 189 h 191"/>
              <a:gd name="T48" fmla="*/ 16 w 173"/>
              <a:gd name="T49" fmla="*/ 191 h 191"/>
              <a:gd name="T50" fmla="*/ 12 w 173"/>
              <a:gd name="T51" fmla="*/ 183 h 191"/>
              <a:gd name="T52" fmla="*/ 14 w 173"/>
              <a:gd name="T53" fmla="*/ 171 h 191"/>
              <a:gd name="T54" fmla="*/ 4 w 173"/>
              <a:gd name="T55" fmla="*/ 151 h 191"/>
              <a:gd name="T56" fmla="*/ 0 w 173"/>
              <a:gd name="T57" fmla="*/ 148 h 191"/>
              <a:gd name="T58" fmla="*/ 2 w 173"/>
              <a:gd name="T59" fmla="*/ 87 h 191"/>
              <a:gd name="T60" fmla="*/ 20 w 173"/>
              <a:gd name="T61" fmla="*/ 87 h 191"/>
              <a:gd name="T62" fmla="*/ 23 w 173"/>
              <a:gd name="T63" fmla="*/ 13 h 191"/>
              <a:gd name="T64" fmla="*/ 36 w 173"/>
              <a:gd name="T65" fmla="*/ 12 h 191"/>
              <a:gd name="T66" fmla="*/ 65 w 173"/>
              <a:gd name="T67" fmla="*/ 5 h 191"/>
              <a:gd name="T68" fmla="*/ 71 w 173"/>
              <a:gd name="T69" fmla="*/ 13 h 191"/>
              <a:gd name="T70" fmla="*/ 83 w 173"/>
              <a:gd name="T71" fmla="*/ 5 h 191"/>
              <a:gd name="T72" fmla="*/ 89 w 173"/>
              <a:gd name="T73" fmla="*/ 5 h 191"/>
              <a:gd name="T74" fmla="*/ 99 w 173"/>
              <a:gd name="T75" fmla="*/ 0 h 191"/>
              <a:gd name="T76" fmla="*/ 102 w 173"/>
              <a:gd name="T77" fmla="*/ 2 h 191"/>
              <a:gd name="T78" fmla="*/ 108 w 173"/>
              <a:gd name="T79" fmla="*/ 19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3" h="191">
                <a:moveTo>
                  <a:pt x="108" y="19"/>
                </a:moveTo>
                <a:lnTo>
                  <a:pt x="112" y="22"/>
                </a:lnTo>
                <a:lnTo>
                  <a:pt x="117" y="34"/>
                </a:lnTo>
                <a:lnTo>
                  <a:pt x="137" y="57"/>
                </a:lnTo>
                <a:lnTo>
                  <a:pt x="144" y="59"/>
                </a:lnTo>
                <a:lnTo>
                  <a:pt x="144" y="67"/>
                </a:lnTo>
                <a:lnTo>
                  <a:pt x="149" y="80"/>
                </a:lnTo>
                <a:lnTo>
                  <a:pt x="162" y="83"/>
                </a:lnTo>
                <a:lnTo>
                  <a:pt x="173" y="92"/>
                </a:lnTo>
                <a:lnTo>
                  <a:pt x="147" y="108"/>
                </a:lnTo>
                <a:lnTo>
                  <a:pt x="130" y="123"/>
                </a:lnTo>
                <a:lnTo>
                  <a:pt x="124" y="137"/>
                </a:lnTo>
                <a:lnTo>
                  <a:pt x="118" y="145"/>
                </a:lnTo>
                <a:lnTo>
                  <a:pt x="108" y="146"/>
                </a:lnTo>
                <a:lnTo>
                  <a:pt x="104" y="156"/>
                </a:lnTo>
                <a:lnTo>
                  <a:pt x="102" y="163"/>
                </a:lnTo>
                <a:lnTo>
                  <a:pt x="90" y="168"/>
                </a:lnTo>
                <a:lnTo>
                  <a:pt x="76" y="167"/>
                </a:lnTo>
                <a:lnTo>
                  <a:pt x="68" y="161"/>
                </a:lnTo>
                <a:lnTo>
                  <a:pt x="60" y="158"/>
                </a:lnTo>
                <a:lnTo>
                  <a:pt x="51" y="163"/>
                </a:lnTo>
                <a:lnTo>
                  <a:pt x="47" y="173"/>
                </a:lnTo>
                <a:lnTo>
                  <a:pt x="38" y="179"/>
                </a:lnTo>
                <a:lnTo>
                  <a:pt x="28" y="189"/>
                </a:lnTo>
                <a:lnTo>
                  <a:pt x="16" y="191"/>
                </a:lnTo>
                <a:lnTo>
                  <a:pt x="12" y="183"/>
                </a:lnTo>
                <a:lnTo>
                  <a:pt x="14" y="171"/>
                </a:lnTo>
                <a:lnTo>
                  <a:pt x="4" y="151"/>
                </a:lnTo>
                <a:lnTo>
                  <a:pt x="0" y="148"/>
                </a:lnTo>
                <a:lnTo>
                  <a:pt x="2" y="87"/>
                </a:lnTo>
                <a:lnTo>
                  <a:pt x="20" y="87"/>
                </a:lnTo>
                <a:lnTo>
                  <a:pt x="23" y="13"/>
                </a:lnTo>
                <a:lnTo>
                  <a:pt x="36" y="12"/>
                </a:lnTo>
                <a:lnTo>
                  <a:pt x="65" y="5"/>
                </a:lnTo>
                <a:lnTo>
                  <a:pt x="71" y="13"/>
                </a:lnTo>
                <a:lnTo>
                  <a:pt x="83" y="5"/>
                </a:lnTo>
                <a:lnTo>
                  <a:pt x="89" y="5"/>
                </a:lnTo>
                <a:lnTo>
                  <a:pt x="99" y="0"/>
                </a:lnTo>
                <a:lnTo>
                  <a:pt x="102" y="2"/>
                </a:lnTo>
                <a:lnTo>
                  <a:pt x="108" y="1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E37464CD-816C-4019-BCE6-33683CA374D5}"/>
              </a:ext>
            </a:extLst>
          </p:cNvPr>
          <p:cNvSpPr>
            <a:spLocks/>
          </p:cNvSpPr>
          <p:nvPr/>
        </p:nvSpPr>
        <p:spPr bwMode="auto">
          <a:xfrm>
            <a:off x="6127750" y="3541713"/>
            <a:ext cx="376238" cy="292100"/>
          </a:xfrm>
          <a:custGeom>
            <a:avLst/>
            <a:gdLst>
              <a:gd name="T0" fmla="*/ 14 w 237"/>
              <a:gd name="T1" fmla="*/ 77 h 184"/>
              <a:gd name="T2" fmla="*/ 29 w 237"/>
              <a:gd name="T3" fmla="*/ 76 h 184"/>
              <a:gd name="T4" fmla="*/ 33 w 237"/>
              <a:gd name="T5" fmla="*/ 70 h 184"/>
              <a:gd name="T6" fmla="*/ 36 w 237"/>
              <a:gd name="T7" fmla="*/ 71 h 184"/>
              <a:gd name="T8" fmla="*/ 40 w 237"/>
              <a:gd name="T9" fmla="*/ 75 h 184"/>
              <a:gd name="T10" fmla="*/ 64 w 237"/>
              <a:gd name="T11" fmla="*/ 68 h 184"/>
              <a:gd name="T12" fmla="*/ 71 w 237"/>
              <a:gd name="T13" fmla="*/ 59 h 184"/>
              <a:gd name="T14" fmla="*/ 81 w 237"/>
              <a:gd name="T15" fmla="*/ 52 h 184"/>
              <a:gd name="T16" fmla="*/ 79 w 237"/>
              <a:gd name="T17" fmla="*/ 45 h 184"/>
              <a:gd name="T18" fmla="*/ 84 w 237"/>
              <a:gd name="T19" fmla="*/ 43 h 184"/>
              <a:gd name="T20" fmla="*/ 102 w 237"/>
              <a:gd name="T21" fmla="*/ 44 h 184"/>
              <a:gd name="T22" fmla="*/ 119 w 237"/>
              <a:gd name="T23" fmla="*/ 35 h 184"/>
              <a:gd name="T24" fmla="*/ 132 w 237"/>
              <a:gd name="T25" fmla="*/ 12 h 184"/>
              <a:gd name="T26" fmla="*/ 141 w 237"/>
              <a:gd name="T27" fmla="*/ 3 h 184"/>
              <a:gd name="T28" fmla="*/ 152 w 237"/>
              <a:gd name="T29" fmla="*/ 0 h 184"/>
              <a:gd name="T30" fmla="*/ 155 w 237"/>
              <a:gd name="T31" fmla="*/ 9 h 184"/>
              <a:gd name="T32" fmla="*/ 165 w 237"/>
              <a:gd name="T33" fmla="*/ 22 h 184"/>
              <a:gd name="T34" fmla="*/ 165 w 237"/>
              <a:gd name="T35" fmla="*/ 30 h 184"/>
              <a:gd name="T36" fmla="*/ 163 w 237"/>
              <a:gd name="T37" fmla="*/ 39 h 184"/>
              <a:gd name="T38" fmla="*/ 164 w 237"/>
              <a:gd name="T39" fmla="*/ 45 h 184"/>
              <a:gd name="T40" fmla="*/ 170 w 237"/>
              <a:gd name="T41" fmla="*/ 51 h 184"/>
              <a:gd name="T42" fmla="*/ 185 w 237"/>
              <a:gd name="T43" fmla="*/ 61 h 184"/>
              <a:gd name="T44" fmla="*/ 195 w 237"/>
              <a:gd name="T45" fmla="*/ 69 h 184"/>
              <a:gd name="T46" fmla="*/ 195 w 237"/>
              <a:gd name="T47" fmla="*/ 76 h 184"/>
              <a:gd name="T48" fmla="*/ 207 w 237"/>
              <a:gd name="T49" fmla="*/ 86 h 184"/>
              <a:gd name="T50" fmla="*/ 215 w 237"/>
              <a:gd name="T51" fmla="*/ 95 h 184"/>
              <a:gd name="T52" fmla="*/ 220 w 237"/>
              <a:gd name="T53" fmla="*/ 108 h 184"/>
              <a:gd name="T54" fmla="*/ 234 w 237"/>
              <a:gd name="T55" fmla="*/ 116 h 184"/>
              <a:gd name="T56" fmla="*/ 237 w 237"/>
              <a:gd name="T57" fmla="*/ 123 h 184"/>
              <a:gd name="T58" fmla="*/ 231 w 237"/>
              <a:gd name="T59" fmla="*/ 125 h 184"/>
              <a:gd name="T60" fmla="*/ 219 w 237"/>
              <a:gd name="T61" fmla="*/ 124 h 184"/>
              <a:gd name="T62" fmla="*/ 205 w 237"/>
              <a:gd name="T63" fmla="*/ 122 h 184"/>
              <a:gd name="T64" fmla="*/ 198 w 237"/>
              <a:gd name="T65" fmla="*/ 124 h 184"/>
              <a:gd name="T66" fmla="*/ 196 w 237"/>
              <a:gd name="T67" fmla="*/ 129 h 184"/>
              <a:gd name="T68" fmla="*/ 190 w 237"/>
              <a:gd name="T69" fmla="*/ 130 h 184"/>
              <a:gd name="T70" fmla="*/ 182 w 237"/>
              <a:gd name="T71" fmla="*/ 125 h 184"/>
              <a:gd name="T72" fmla="*/ 162 w 237"/>
              <a:gd name="T73" fmla="*/ 136 h 184"/>
              <a:gd name="T74" fmla="*/ 154 w 237"/>
              <a:gd name="T75" fmla="*/ 133 h 184"/>
              <a:gd name="T76" fmla="*/ 151 w 237"/>
              <a:gd name="T77" fmla="*/ 135 h 184"/>
              <a:gd name="T78" fmla="*/ 146 w 237"/>
              <a:gd name="T79" fmla="*/ 148 h 184"/>
              <a:gd name="T80" fmla="*/ 132 w 237"/>
              <a:gd name="T81" fmla="*/ 144 h 184"/>
              <a:gd name="T82" fmla="*/ 119 w 237"/>
              <a:gd name="T83" fmla="*/ 142 h 184"/>
              <a:gd name="T84" fmla="*/ 107 w 237"/>
              <a:gd name="T85" fmla="*/ 134 h 184"/>
              <a:gd name="T86" fmla="*/ 92 w 237"/>
              <a:gd name="T87" fmla="*/ 127 h 184"/>
              <a:gd name="T88" fmla="*/ 82 w 237"/>
              <a:gd name="T89" fmla="*/ 133 h 184"/>
              <a:gd name="T90" fmla="*/ 75 w 237"/>
              <a:gd name="T91" fmla="*/ 144 h 184"/>
              <a:gd name="T92" fmla="*/ 73 w 237"/>
              <a:gd name="T93" fmla="*/ 159 h 184"/>
              <a:gd name="T94" fmla="*/ 61 w 237"/>
              <a:gd name="T95" fmla="*/ 157 h 184"/>
              <a:gd name="T96" fmla="*/ 49 w 237"/>
              <a:gd name="T97" fmla="*/ 154 h 184"/>
              <a:gd name="T98" fmla="*/ 38 w 237"/>
              <a:gd name="T99" fmla="*/ 165 h 184"/>
              <a:gd name="T100" fmla="*/ 29 w 237"/>
              <a:gd name="T101" fmla="*/ 184 h 184"/>
              <a:gd name="T102" fmla="*/ 27 w 237"/>
              <a:gd name="T103" fmla="*/ 178 h 184"/>
              <a:gd name="T104" fmla="*/ 26 w 237"/>
              <a:gd name="T105" fmla="*/ 169 h 184"/>
              <a:gd name="T106" fmla="*/ 17 w 237"/>
              <a:gd name="T107" fmla="*/ 162 h 184"/>
              <a:gd name="T108" fmla="*/ 10 w 237"/>
              <a:gd name="T109" fmla="*/ 152 h 184"/>
              <a:gd name="T110" fmla="*/ 9 w 237"/>
              <a:gd name="T111" fmla="*/ 144 h 184"/>
              <a:gd name="T112" fmla="*/ 0 w 237"/>
              <a:gd name="T113" fmla="*/ 133 h 184"/>
              <a:gd name="T114" fmla="*/ 2 w 237"/>
              <a:gd name="T115" fmla="*/ 127 h 184"/>
              <a:gd name="T116" fmla="*/ 0 w 237"/>
              <a:gd name="T117" fmla="*/ 118 h 184"/>
              <a:gd name="T118" fmla="*/ 1 w 237"/>
              <a:gd name="T119" fmla="*/ 102 h 184"/>
              <a:gd name="T120" fmla="*/ 5 w 237"/>
              <a:gd name="T121" fmla="*/ 98 h 184"/>
              <a:gd name="T122" fmla="*/ 14 w 237"/>
              <a:gd name="T123" fmla="*/ 77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7" h="184">
                <a:moveTo>
                  <a:pt x="14" y="77"/>
                </a:moveTo>
                <a:lnTo>
                  <a:pt x="29" y="76"/>
                </a:lnTo>
                <a:lnTo>
                  <a:pt x="33" y="70"/>
                </a:lnTo>
                <a:lnTo>
                  <a:pt x="36" y="71"/>
                </a:lnTo>
                <a:lnTo>
                  <a:pt x="40" y="75"/>
                </a:lnTo>
                <a:lnTo>
                  <a:pt x="64" y="68"/>
                </a:lnTo>
                <a:lnTo>
                  <a:pt x="71" y="59"/>
                </a:lnTo>
                <a:lnTo>
                  <a:pt x="81" y="52"/>
                </a:lnTo>
                <a:lnTo>
                  <a:pt x="79" y="45"/>
                </a:lnTo>
                <a:lnTo>
                  <a:pt x="84" y="43"/>
                </a:lnTo>
                <a:lnTo>
                  <a:pt x="102" y="44"/>
                </a:lnTo>
                <a:lnTo>
                  <a:pt x="119" y="35"/>
                </a:lnTo>
                <a:lnTo>
                  <a:pt x="132" y="12"/>
                </a:lnTo>
                <a:lnTo>
                  <a:pt x="141" y="3"/>
                </a:lnTo>
                <a:lnTo>
                  <a:pt x="152" y="0"/>
                </a:lnTo>
                <a:lnTo>
                  <a:pt x="155" y="9"/>
                </a:lnTo>
                <a:lnTo>
                  <a:pt x="165" y="22"/>
                </a:lnTo>
                <a:lnTo>
                  <a:pt x="165" y="30"/>
                </a:lnTo>
                <a:lnTo>
                  <a:pt x="163" y="39"/>
                </a:lnTo>
                <a:lnTo>
                  <a:pt x="164" y="45"/>
                </a:lnTo>
                <a:lnTo>
                  <a:pt x="170" y="51"/>
                </a:lnTo>
                <a:lnTo>
                  <a:pt x="185" y="61"/>
                </a:lnTo>
                <a:lnTo>
                  <a:pt x="195" y="69"/>
                </a:lnTo>
                <a:lnTo>
                  <a:pt x="195" y="76"/>
                </a:lnTo>
                <a:lnTo>
                  <a:pt x="207" y="86"/>
                </a:lnTo>
                <a:lnTo>
                  <a:pt x="215" y="95"/>
                </a:lnTo>
                <a:lnTo>
                  <a:pt x="220" y="108"/>
                </a:lnTo>
                <a:lnTo>
                  <a:pt x="234" y="116"/>
                </a:lnTo>
                <a:lnTo>
                  <a:pt x="237" y="123"/>
                </a:lnTo>
                <a:lnTo>
                  <a:pt x="231" y="125"/>
                </a:lnTo>
                <a:lnTo>
                  <a:pt x="219" y="124"/>
                </a:lnTo>
                <a:lnTo>
                  <a:pt x="205" y="122"/>
                </a:lnTo>
                <a:lnTo>
                  <a:pt x="198" y="124"/>
                </a:lnTo>
                <a:lnTo>
                  <a:pt x="196" y="129"/>
                </a:lnTo>
                <a:lnTo>
                  <a:pt x="190" y="130"/>
                </a:lnTo>
                <a:lnTo>
                  <a:pt x="182" y="125"/>
                </a:lnTo>
                <a:lnTo>
                  <a:pt x="162" y="136"/>
                </a:lnTo>
                <a:lnTo>
                  <a:pt x="154" y="133"/>
                </a:lnTo>
                <a:lnTo>
                  <a:pt x="151" y="135"/>
                </a:lnTo>
                <a:lnTo>
                  <a:pt x="146" y="148"/>
                </a:lnTo>
                <a:lnTo>
                  <a:pt x="132" y="144"/>
                </a:lnTo>
                <a:lnTo>
                  <a:pt x="119" y="142"/>
                </a:lnTo>
                <a:lnTo>
                  <a:pt x="107" y="134"/>
                </a:lnTo>
                <a:lnTo>
                  <a:pt x="92" y="127"/>
                </a:lnTo>
                <a:lnTo>
                  <a:pt x="82" y="133"/>
                </a:lnTo>
                <a:lnTo>
                  <a:pt x="75" y="144"/>
                </a:lnTo>
                <a:lnTo>
                  <a:pt x="73" y="159"/>
                </a:lnTo>
                <a:lnTo>
                  <a:pt x="61" y="157"/>
                </a:lnTo>
                <a:lnTo>
                  <a:pt x="49" y="154"/>
                </a:lnTo>
                <a:lnTo>
                  <a:pt x="38" y="165"/>
                </a:lnTo>
                <a:lnTo>
                  <a:pt x="29" y="184"/>
                </a:lnTo>
                <a:lnTo>
                  <a:pt x="27" y="178"/>
                </a:lnTo>
                <a:lnTo>
                  <a:pt x="26" y="169"/>
                </a:lnTo>
                <a:lnTo>
                  <a:pt x="17" y="162"/>
                </a:lnTo>
                <a:lnTo>
                  <a:pt x="10" y="152"/>
                </a:lnTo>
                <a:lnTo>
                  <a:pt x="9" y="144"/>
                </a:lnTo>
                <a:lnTo>
                  <a:pt x="0" y="133"/>
                </a:lnTo>
                <a:lnTo>
                  <a:pt x="2" y="127"/>
                </a:lnTo>
                <a:lnTo>
                  <a:pt x="0" y="118"/>
                </a:lnTo>
                <a:lnTo>
                  <a:pt x="1" y="102"/>
                </a:lnTo>
                <a:lnTo>
                  <a:pt x="5" y="98"/>
                </a:lnTo>
                <a:lnTo>
                  <a:pt x="14" y="7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5018A40D-8C37-4F3B-B3AB-5C66EF2B6494}"/>
              </a:ext>
            </a:extLst>
          </p:cNvPr>
          <p:cNvSpPr>
            <a:spLocks/>
          </p:cNvSpPr>
          <p:nvPr/>
        </p:nvSpPr>
        <p:spPr bwMode="auto">
          <a:xfrm>
            <a:off x="4038600" y="2362201"/>
            <a:ext cx="58738" cy="34925"/>
          </a:xfrm>
          <a:custGeom>
            <a:avLst/>
            <a:gdLst>
              <a:gd name="T0" fmla="*/ 11 w 37"/>
              <a:gd name="T1" fmla="*/ 10 h 22"/>
              <a:gd name="T2" fmla="*/ 22 w 37"/>
              <a:gd name="T3" fmla="*/ 13 h 22"/>
              <a:gd name="T4" fmla="*/ 37 w 37"/>
              <a:gd name="T5" fmla="*/ 12 h 22"/>
              <a:gd name="T6" fmla="*/ 26 w 37"/>
              <a:gd name="T7" fmla="*/ 21 h 22"/>
              <a:gd name="T8" fmla="*/ 20 w 37"/>
              <a:gd name="T9" fmla="*/ 22 h 22"/>
              <a:gd name="T10" fmla="*/ 2 w 37"/>
              <a:gd name="T11" fmla="*/ 13 h 22"/>
              <a:gd name="T12" fmla="*/ 0 w 37"/>
              <a:gd name="T13" fmla="*/ 6 h 22"/>
              <a:gd name="T14" fmla="*/ 8 w 37"/>
              <a:gd name="T15" fmla="*/ 0 h 22"/>
              <a:gd name="T16" fmla="*/ 11 w 37"/>
              <a:gd name="T17" fmla="*/ 1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" h="22">
                <a:moveTo>
                  <a:pt x="11" y="10"/>
                </a:moveTo>
                <a:lnTo>
                  <a:pt x="22" y="13"/>
                </a:lnTo>
                <a:lnTo>
                  <a:pt x="37" y="12"/>
                </a:lnTo>
                <a:lnTo>
                  <a:pt x="26" y="21"/>
                </a:lnTo>
                <a:lnTo>
                  <a:pt x="20" y="22"/>
                </a:lnTo>
                <a:lnTo>
                  <a:pt x="2" y="13"/>
                </a:lnTo>
                <a:lnTo>
                  <a:pt x="0" y="6"/>
                </a:lnTo>
                <a:lnTo>
                  <a:pt x="8" y="0"/>
                </a:lnTo>
                <a:lnTo>
                  <a:pt x="11" y="1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1644008D-25A9-41E8-B9CD-EF00DC428476}"/>
              </a:ext>
            </a:extLst>
          </p:cNvPr>
          <p:cNvSpPr>
            <a:spLocks noEditPoints="1"/>
          </p:cNvSpPr>
          <p:nvPr/>
        </p:nvSpPr>
        <p:spPr bwMode="auto">
          <a:xfrm>
            <a:off x="2417763" y="1347787"/>
            <a:ext cx="2208213" cy="1189038"/>
          </a:xfrm>
          <a:custGeom>
            <a:avLst/>
            <a:gdLst>
              <a:gd name="T0" fmla="*/ 5030 w 5699"/>
              <a:gd name="T1" fmla="*/ 189 h 3068"/>
              <a:gd name="T2" fmla="*/ 4486 w 5699"/>
              <a:gd name="T3" fmla="*/ 395 h 3068"/>
              <a:gd name="T4" fmla="*/ 4419 w 5699"/>
              <a:gd name="T5" fmla="*/ 225 h 3068"/>
              <a:gd name="T6" fmla="*/ 4392 w 5699"/>
              <a:gd name="T7" fmla="*/ 58 h 3068"/>
              <a:gd name="T8" fmla="*/ 5423 w 5699"/>
              <a:gd name="T9" fmla="*/ 7 h 3068"/>
              <a:gd name="T10" fmla="*/ 4022 w 5699"/>
              <a:gd name="T11" fmla="*/ 136 h 3068"/>
              <a:gd name="T12" fmla="*/ 3430 w 5699"/>
              <a:gd name="T13" fmla="*/ 261 h 3068"/>
              <a:gd name="T14" fmla="*/ 3861 w 5699"/>
              <a:gd name="T15" fmla="*/ 239 h 3068"/>
              <a:gd name="T16" fmla="*/ 3040 w 5699"/>
              <a:gd name="T17" fmla="*/ 281 h 3068"/>
              <a:gd name="T18" fmla="*/ 2702 w 5699"/>
              <a:gd name="T19" fmla="*/ 373 h 3068"/>
              <a:gd name="T20" fmla="*/ 3998 w 5699"/>
              <a:gd name="T21" fmla="*/ 378 h 3068"/>
              <a:gd name="T22" fmla="*/ 4259 w 5699"/>
              <a:gd name="T23" fmla="*/ 497 h 3068"/>
              <a:gd name="T24" fmla="*/ 3108 w 5699"/>
              <a:gd name="T25" fmla="*/ 415 h 3068"/>
              <a:gd name="T26" fmla="*/ 2781 w 5699"/>
              <a:gd name="T27" fmla="*/ 376 h 3068"/>
              <a:gd name="T28" fmla="*/ 3397 w 5699"/>
              <a:gd name="T29" fmla="*/ 466 h 3068"/>
              <a:gd name="T30" fmla="*/ 3741 w 5699"/>
              <a:gd name="T31" fmla="*/ 428 h 3068"/>
              <a:gd name="T32" fmla="*/ 2485 w 5699"/>
              <a:gd name="T33" fmla="*/ 522 h 3068"/>
              <a:gd name="T34" fmla="*/ 3658 w 5699"/>
              <a:gd name="T35" fmla="*/ 525 h 3068"/>
              <a:gd name="T36" fmla="*/ 3220 w 5699"/>
              <a:gd name="T37" fmla="*/ 713 h 3068"/>
              <a:gd name="T38" fmla="*/ 4363 w 5699"/>
              <a:gd name="T39" fmla="*/ 644 h 3068"/>
              <a:gd name="T40" fmla="*/ 4935 w 5699"/>
              <a:gd name="T41" fmla="*/ 1030 h 3068"/>
              <a:gd name="T42" fmla="*/ 4609 w 5699"/>
              <a:gd name="T43" fmla="*/ 1331 h 3068"/>
              <a:gd name="T44" fmla="*/ 3970 w 5699"/>
              <a:gd name="T45" fmla="*/ 1206 h 3068"/>
              <a:gd name="T46" fmla="*/ 4260 w 5699"/>
              <a:gd name="T47" fmla="*/ 820 h 3068"/>
              <a:gd name="T48" fmla="*/ 4081 w 5699"/>
              <a:gd name="T49" fmla="*/ 547 h 3068"/>
              <a:gd name="T50" fmla="*/ 3095 w 5699"/>
              <a:gd name="T51" fmla="*/ 573 h 3068"/>
              <a:gd name="T52" fmla="*/ 2829 w 5699"/>
              <a:gd name="T53" fmla="*/ 664 h 3068"/>
              <a:gd name="T54" fmla="*/ 2787 w 5699"/>
              <a:gd name="T55" fmla="*/ 885 h 3068"/>
              <a:gd name="T56" fmla="*/ 2450 w 5699"/>
              <a:gd name="T57" fmla="*/ 782 h 3068"/>
              <a:gd name="T58" fmla="*/ 3509 w 5699"/>
              <a:gd name="T59" fmla="*/ 917 h 3068"/>
              <a:gd name="T60" fmla="*/ 3972 w 5699"/>
              <a:gd name="T61" fmla="*/ 981 h 3068"/>
              <a:gd name="T62" fmla="*/ 2985 w 5699"/>
              <a:gd name="T63" fmla="*/ 1402 h 3068"/>
              <a:gd name="T64" fmla="*/ 3247 w 5699"/>
              <a:gd name="T65" fmla="*/ 1941 h 3068"/>
              <a:gd name="T66" fmla="*/ 3750 w 5699"/>
              <a:gd name="T67" fmla="*/ 1783 h 3068"/>
              <a:gd name="T68" fmla="*/ 4337 w 5699"/>
              <a:gd name="T69" fmla="*/ 1477 h 3068"/>
              <a:gd name="T70" fmla="*/ 4740 w 5699"/>
              <a:gd name="T71" fmla="*/ 1945 h 3068"/>
              <a:gd name="T72" fmla="*/ 4219 w 5699"/>
              <a:gd name="T73" fmla="*/ 2347 h 3068"/>
              <a:gd name="T74" fmla="*/ 4164 w 5699"/>
              <a:gd name="T75" fmla="*/ 2685 h 3068"/>
              <a:gd name="T76" fmla="*/ 4034 w 5699"/>
              <a:gd name="T77" fmla="*/ 2767 h 3068"/>
              <a:gd name="T78" fmla="*/ 3533 w 5699"/>
              <a:gd name="T79" fmla="*/ 2788 h 3068"/>
              <a:gd name="T80" fmla="*/ 2912 w 5699"/>
              <a:gd name="T81" fmla="*/ 3023 h 3068"/>
              <a:gd name="T82" fmla="*/ 2877 w 5699"/>
              <a:gd name="T83" fmla="*/ 2695 h 3068"/>
              <a:gd name="T84" fmla="*/ 2569 w 5699"/>
              <a:gd name="T85" fmla="*/ 2536 h 3068"/>
              <a:gd name="T86" fmla="*/ 1634 w 5699"/>
              <a:gd name="T87" fmla="*/ 2455 h 3068"/>
              <a:gd name="T88" fmla="*/ 264 w 5699"/>
              <a:gd name="T89" fmla="*/ 2180 h 3068"/>
              <a:gd name="T90" fmla="*/ 224 w 5699"/>
              <a:gd name="T91" fmla="*/ 1603 h 3068"/>
              <a:gd name="T92" fmla="*/ 1272 w 5699"/>
              <a:gd name="T93" fmla="*/ 843 h 3068"/>
              <a:gd name="T94" fmla="*/ 1966 w 5699"/>
              <a:gd name="T95" fmla="*/ 852 h 3068"/>
              <a:gd name="T96" fmla="*/ 2624 w 5699"/>
              <a:gd name="T97" fmla="*/ 901 h 3068"/>
              <a:gd name="T98" fmla="*/ 3256 w 5699"/>
              <a:gd name="T99" fmla="*/ 947 h 3068"/>
              <a:gd name="T100" fmla="*/ 3159 w 5699"/>
              <a:gd name="T101" fmla="*/ 875 h 3068"/>
              <a:gd name="T102" fmla="*/ 4305 w 5699"/>
              <a:gd name="T103" fmla="*/ 930 h 3068"/>
              <a:gd name="T104" fmla="*/ 3839 w 5699"/>
              <a:gd name="T105" fmla="*/ 1271 h 3068"/>
              <a:gd name="T106" fmla="*/ 3588 w 5699"/>
              <a:gd name="T107" fmla="*/ 1392 h 3068"/>
              <a:gd name="T108" fmla="*/ 3812 w 5699"/>
              <a:gd name="T109" fmla="*/ 1392 h 3068"/>
              <a:gd name="T110" fmla="*/ 4766 w 5699"/>
              <a:gd name="T111" fmla="*/ 2387 h 3068"/>
              <a:gd name="T112" fmla="*/ 4866 w 5699"/>
              <a:gd name="T113" fmla="*/ 2637 h 3068"/>
              <a:gd name="T114" fmla="*/ 4753 w 5699"/>
              <a:gd name="T115" fmla="*/ 2312 h 3068"/>
              <a:gd name="T116" fmla="*/ 117 w 5699"/>
              <a:gd name="T117" fmla="*/ 2327 h 3068"/>
              <a:gd name="T118" fmla="*/ 4287 w 5699"/>
              <a:gd name="T119" fmla="*/ 2375 h 3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699" h="3068">
                <a:moveTo>
                  <a:pt x="5423" y="7"/>
                </a:moveTo>
                <a:lnTo>
                  <a:pt x="5539" y="10"/>
                </a:lnTo>
                <a:lnTo>
                  <a:pt x="5629" y="17"/>
                </a:lnTo>
                <a:lnTo>
                  <a:pt x="5699" y="30"/>
                </a:lnTo>
                <a:lnTo>
                  <a:pt x="5686" y="44"/>
                </a:lnTo>
                <a:lnTo>
                  <a:pt x="5555" y="66"/>
                </a:lnTo>
                <a:lnTo>
                  <a:pt x="5436" y="76"/>
                </a:lnTo>
                <a:lnTo>
                  <a:pt x="5383" y="88"/>
                </a:lnTo>
                <a:lnTo>
                  <a:pt x="5484" y="87"/>
                </a:lnTo>
                <a:lnTo>
                  <a:pt x="5346" y="120"/>
                </a:lnTo>
                <a:lnTo>
                  <a:pt x="5257" y="135"/>
                </a:lnTo>
                <a:lnTo>
                  <a:pt x="5136" y="180"/>
                </a:lnTo>
                <a:lnTo>
                  <a:pt x="5030" y="189"/>
                </a:lnTo>
                <a:lnTo>
                  <a:pt x="4989" y="201"/>
                </a:lnTo>
                <a:lnTo>
                  <a:pt x="4840" y="207"/>
                </a:lnTo>
                <a:lnTo>
                  <a:pt x="4898" y="214"/>
                </a:lnTo>
                <a:lnTo>
                  <a:pt x="4856" y="224"/>
                </a:lnTo>
                <a:lnTo>
                  <a:pt x="4869" y="253"/>
                </a:lnTo>
                <a:lnTo>
                  <a:pt x="4804" y="273"/>
                </a:lnTo>
                <a:lnTo>
                  <a:pt x="4714" y="290"/>
                </a:lnTo>
                <a:lnTo>
                  <a:pt x="4669" y="313"/>
                </a:lnTo>
                <a:lnTo>
                  <a:pt x="4584" y="331"/>
                </a:lnTo>
                <a:lnTo>
                  <a:pt x="4578" y="345"/>
                </a:lnTo>
                <a:lnTo>
                  <a:pt x="4664" y="343"/>
                </a:lnTo>
                <a:lnTo>
                  <a:pt x="4652" y="357"/>
                </a:lnTo>
                <a:lnTo>
                  <a:pt x="4486" y="395"/>
                </a:lnTo>
                <a:lnTo>
                  <a:pt x="4373" y="377"/>
                </a:lnTo>
                <a:lnTo>
                  <a:pt x="4218" y="387"/>
                </a:lnTo>
                <a:lnTo>
                  <a:pt x="4152" y="380"/>
                </a:lnTo>
                <a:lnTo>
                  <a:pt x="4062" y="376"/>
                </a:lnTo>
                <a:lnTo>
                  <a:pt x="4086" y="347"/>
                </a:lnTo>
                <a:lnTo>
                  <a:pt x="4191" y="333"/>
                </a:lnTo>
                <a:lnTo>
                  <a:pt x="4212" y="290"/>
                </a:lnTo>
                <a:lnTo>
                  <a:pt x="4246" y="285"/>
                </a:lnTo>
                <a:lnTo>
                  <a:pt x="4349" y="311"/>
                </a:lnTo>
                <a:lnTo>
                  <a:pt x="4322" y="273"/>
                </a:lnTo>
                <a:lnTo>
                  <a:pt x="4256" y="262"/>
                </a:lnTo>
                <a:lnTo>
                  <a:pt x="4319" y="239"/>
                </a:lnTo>
                <a:lnTo>
                  <a:pt x="4419" y="225"/>
                </a:lnTo>
                <a:lnTo>
                  <a:pt x="4453" y="206"/>
                </a:lnTo>
                <a:lnTo>
                  <a:pt x="4411" y="184"/>
                </a:lnTo>
                <a:lnTo>
                  <a:pt x="4423" y="155"/>
                </a:lnTo>
                <a:lnTo>
                  <a:pt x="4548" y="157"/>
                </a:lnTo>
                <a:lnTo>
                  <a:pt x="4578" y="163"/>
                </a:lnTo>
                <a:lnTo>
                  <a:pt x="4673" y="143"/>
                </a:lnTo>
                <a:lnTo>
                  <a:pt x="4575" y="137"/>
                </a:lnTo>
                <a:lnTo>
                  <a:pt x="4408" y="140"/>
                </a:lnTo>
                <a:lnTo>
                  <a:pt x="4347" y="122"/>
                </a:lnTo>
                <a:lnTo>
                  <a:pt x="4335" y="100"/>
                </a:lnTo>
                <a:lnTo>
                  <a:pt x="4300" y="85"/>
                </a:lnTo>
                <a:lnTo>
                  <a:pt x="4312" y="67"/>
                </a:lnTo>
                <a:lnTo>
                  <a:pt x="4392" y="58"/>
                </a:lnTo>
                <a:lnTo>
                  <a:pt x="4447" y="56"/>
                </a:lnTo>
                <a:lnTo>
                  <a:pt x="4547" y="48"/>
                </a:lnTo>
                <a:lnTo>
                  <a:pt x="4636" y="29"/>
                </a:lnTo>
                <a:lnTo>
                  <a:pt x="4688" y="32"/>
                </a:lnTo>
                <a:lnTo>
                  <a:pt x="4721" y="46"/>
                </a:lnTo>
                <a:lnTo>
                  <a:pt x="4787" y="19"/>
                </a:lnTo>
                <a:lnTo>
                  <a:pt x="4855" y="11"/>
                </a:lnTo>
                <a:lnTo>
                  <a:pt x="4941" y="5"/>
                </a:lnTo>
                <a:lnTo>
                  <a:pt x="5080" y="3"/>
                </a:lnTo>
                <a:lnTo>
                  <a:pt x="5098" y="9"/>
                </a:lnTo>
                <a:lnTo>
                  <a:pt x="5236" y="0"/>
                </a:lnTo>
                <a:lnTo>
                  <a:pt x="5329" y="3"/>
                </a:lnTo>
                <a:lnTo>
                  <a:pt x="5423" y="7"/>
                </a:lnTo>
                <a:moveTo>
                  <a:pt x="4382" y="188"/>
                </a:moveTo>
                <a:lnTo>
                  <a:pt x="4419" y="206"/>
                </a:lnTo>
                <a:lnTo>
                  <a:pt x="4335" y="223"/>
                </a:lnTo>
                <a:lnTo>
                  <a:pt x="4199" y="267"/>
                </a:lnTo>
                <a:lnTo>
                  <a:pt x="4110" y="271"/>
                </a:lnTo>
                <a:lnTo>
                  <a:pt x="4018" y="263"/>
                </a:lnTo>
                <a:lnTo>
                  <a:pt x="3994" y="240"/>
                </a:lnTo>
                <a:lnTo>
                  <a:pt x="4019" y="219"/>
                </a:lnTo>
                <a:lnTo>
                  <a:pt x="4074" y="204"/>
                </a:lnTo>
                <a:lnTo>
                  <a:pt x="3987" y="204"/>
                </a:lnTo>
                <a:lnTo>
                  <a:pt x="3958" y="185"/>
                </a:lnTo>
                <a:lnTo>
                  <a:pt x="3959" y="160"/>
                </a:lnTo>
                <a:lnTo>
                  <a:pt x="4022" y="136"/>
                </a:lnTo>
                <a:lnTo>
                  <a:pt x="4075" y="119"/>
                </a:lnTo>
                <a:lnTo>
                  <a:pt x="4127" y="116"/>
                </a:lnTo>
                <a:lnTo>
                  <a:pt x="4123" y="103"/>
                </a:lnTo>
                <a:lnTo>
                  <a:pt x="4233" y="101"/>
                </a:lnTo>
                <a:lnTo>
                  <a:pt x="4257" y="129"/>
                </a:lnTo>
                <a:lnTo>
                  <a:pt x="4321" y="141"/>
                </a:lnTo>
                <a:lnTo>
                  <a:pt x="4386" y="151"/>
                </a:lnTo>
                <a:lnTo>
                  <a:pt x="4382" y="188"/>
                </a:lnTo>
                <a:moveTo>
                  <a:pt x="3671" y="265"/>
                </a:moveTo>
                <a:lnTo>
                  <a:pt x="3660" y="289"/>
                </a:lnTo>
                <a:lnTo>
                  <a:pt x="3589" y="283"/>
                </a:lnTo>
                <a:lnTo>
                  <a:pt x="3534" y="263"/>
                </a:lnTo>
                <a:lnTo>
                  <a:pt x="3430" y="261"/>
                </a:lnTo>
                <a:lnTo>
                  <a:pt x="3498" y="244"/>
                </a:lnTo>
                <a:lnTo>
                  <a:pt x="3458" y="230"/>
                </a:lnTo>
                <a:lnTo>
                  <a:pt x="3484" y="208"/>
                </a:lnTo>
                <a:lnTo>
                  <a:pt x="3567" y="216"/>
                </a:lnTo>
                <a:lnTo>
                  <a:pt x="3669" y="237"/>
                </a:lnTo>
                <a:lnTo>
                  <a:pt x="3671" y="265"/>
                </a:lnTo>
                <a:moveTo>
                  <a:pt x="3857" y="280"/>
                </a:moveTo>
                <a:lnTo>
                  <a:pt x="3771" y="293"/>
                </a:lnTo>
                <a:lnTo>
                  <a:pt x="3748" y="279"/>
                </a:lnTo>
                <a:lnTo>
                  <a:pt x="3753" y="257"/>
                </a:lnTo>
                <a:lnTo>
                  <a:pt x="3779" y="233"/>
                </a:lnTo>
                <a:lnTo>
                  <a:pt x="3838" y="235"/>
                </a:lnTo>
                <a:lnTo>
                  <a:pt x="3861" y="239"/>
                </a:lnTo>
                <a:lnTo>
                  <a:pt x="3894" y="259"/>
                </a:lnTo>
                <a:lnTo>
                  <a:pt x="3857" y="280"/>
                </a:lnTo>
                <a:moveTo>
                  <a:pt x="3231" y="248"/>
                </a:moveTo>
                <a:lnTo>
                  <a:pt x="3157" y="260"/>
                </a:lnTo>
                <a:lnTo>
                  <a:pt x="3078" y="260"/>
                </a:lnTo>
                <a:lnTo>
                  <a:pt x="3090" y="251"/>
                </a:lnTo>
                <a:lnTo>
                  <a:pt x="3163" y="234"/>
                </a:lnTo>
                <a:lnTo>
                  <a:pt x="3185" y="237"/>
                </a:lnTo>
                <a:lnTo>
                  <a:pt x="3231" y="248"/>
                </a:lnTo>
                <a:moveTo>
                  <a:pt x="3135" y="302"/>
                </a:moveTo>
                <a:lnTo>
                  <a:pt x="3021" y="319"/>
                </a:lnTo>
                <a:lnTo>
                  <a:pt x="2975" y="300"/>
                </a:lnTo>
                <a:lnTo>
                  <a:pt x="3040" y="281"/>
                </a:lnTo>
                <a:lnTo>
                  <a:pt x="3119" y="275"/>
                </a:lnTo>
                <a:lnTo>
                  <a:pt x="3175" y="284"/>
                </a:lnTo>
                <a:lnTo>
                  <a:pt x="3135" y="302"/>
                </a:lnTo>
                <a:moveTo>
                  <a:pt x="3917" y="312"/>
                </a:moveTo>
                <a:lnTo>
                  <a:pt x="3893" y="314"/>
                </a:lnTo>
                <a:lnTo>
                  <a:pt x="3806" y="310"/>
                </a:lnTo>
                <a:lnTo>
                  <a:pt x="3812" y="294"/>
                </a:lnTo>
                <a:lnTo>
                  <a:pt x="3909" y="294"/>
                </a:lnTo>
                <a:lnTo>
                  <a:pt x="3930" y="305"/>
                </a:lnTo>
                <a:lnTo>
                  <a:pt x="3917" y="312"/>
                </a:lnTo>
                <a:moveTo>
                  <a:pt x="2839" y="305"/>
                </a:moveTo>
                <a:lnTo>
                  <a:pt x="2768" y="351"/>
                </a:lnTo>
                <a:lnTo>
                  <a:pt x="2702" y="373"/>
                </a:lnTo>
                <a:lnTo>
                  <a:pt x="2651" y="376"/>
                </a:lnTo>
                <a:lnTo>
                  <a:pt x="2523" y="402"/>
                </a:lnTo>
                <a:lnTo>
                  <a:pt x="2430" y="412"/>
                </a:lnTo>
                <a:lnTo>
                  <a:pt x="2382" y="398"/>
                </a:lnTo>
                <a:lnTo>
                  <a:pt x="2382" y="398"/>
                </a:lnTo>
                <a:lnTo>
                  <a:pt x="2530" y="352"/>
                </a:lnTo>
                <a:lnTo>
                  <a:pt x="2686" y="313"/>
                </a:lnTo>
                <a:lnTo>
                  <a:pt x="2760" y="314"/>
                </a:lnTo>
                <a:lnTo>
                  <a:pt x="2839" y="305"/>
                </a:lnTo>
                <a:moveTo>
                  <a:pt x="3847" y="338"/>
                </a:moveTo>
                <a:lnTo>
                  <a:pt x="3880" y="358"/>
                </a:lnTo>
                <a:lnTo>
                  <a:pt x="3977" y="357"/>
                </a:lnTo>
                <a:lnTo>
                  <a:pt x="3998" y="378"/>
                </a:lnTo>
                <a:lnTo>
                  <a:pt x="3963" y="401"/>
                </a:lnTo>
                <a:lnTo>
                  <a:pt x="4005" y="415"/>
                </a:lnTo>
                <a:lnTo>
                  <a:pt x="4022" y="430"/>
                </a:lnTo>
                <a:lnTo>
                  <a:pt x="4087" y="433"/>
                </a:lnTo>
                <a:lnTo>
                  <a:pt x="4155" y="438"/>
                </a:lnTo>
                <a:lnTo>
                  <a:pt x="4247" y="425"/>
                </a:lnTo>
                <a:lnTo>
                  <a:pt x="4354" y="419"/>
                </a:lnTo>
                <a:lnTo>
                  <a:pt x="4431" y="424"/>
                </a:lnTo>
                <a:lnTo>
                  <a:pt x="4463" y="448"/>
                </a:lnTo>
                <a:lnTo>
                  <a:pt x="4451" y="474"/>
                </a:lnTo>
                <a:lnTo>
                  <a:pt x="4405" y="491"/>
                </a:lnTo>
                <a:lnTo>
                  <a:pt x="4317" y="505"/>
                </a:lnTo>
                <a:lnTo>
                  <a:pt x="4259" y="497"/>
                </a:lnTo>
                <a:lnTo>
                  <a:pt x="4104" y="507"/>
                </a:lnTo>
                <a:lnTo>
                  <a:pt x="3998" y="509"/>
                </a:lnTo>
                <a:lnTo>
                  <a:pt x="3924" y="501"/>
                </a:lnTo>
                <a:lnTo>
                  <a:pt x="3810" y="480"/>
                </a:lnTo>
                <a:lnTo>
                  <a:pt x="3828" y="444"/>
                </a:lnTo>
                <a:lnTo>
                  <a:pt x="3855" y="413"/>
                </a:lnTo>
                <a:lnTo>
                  <a:pt x="3834" y="386"/>
                </a:lnTo>
                <a:lnTo>
                  <a:pt x="3740" y="378"/>
                </a:lnTo>
                <a:lnTo>
                  <a:pt x="3704" y="359"/>
                </a:lnTo>
                <a:lnTo>
                  <a:pt x="3751" y="334"/>
                </a:lnTo>
                <a:lnTo>
                  <a:pt x="3847" y="338"/>
                </a:lnTo>
                <a:moveTo>
                  <a:pt x="3116" y="393"/>
                </a:moveTo>
                <a:lnTo>
                  <a:pt x="3108" y="415"/>
                </a:lnTo>
                <a:lnTo>
                  <a:pt x="3165" y="405"/>
                </a:lnTo>
                <a:lnTo>
                  <a:pt x="3214" y="408"/>
                </a:lnTo>
                <a:lnTo>
                  <a:pt x="3186" y="439"/>
                </a:lnTo>
                <a:lnTo>
                  <a:pt x="3120" y="469"/>
                </a:lnTo>
                <a:lnTo>
                  <a:pt x="2937" y="479"/>
                </a:lnTo>
                <a:lnTo>
                  <a:pt x="2775" y="507"/>
                </a:lnTo>
                <a:lnTo>
                  <a:pt x="2696" y="508"/>
                </a:lnTo>
                <a:lnTo>
                  <a:pt x="2716" y="487"/>
                </a:lnTo>
                <a:lnTo>
                  <a:pt x="2856" y="459"/>
                </a:lnTo>
                <a:lnTo>
                  <a:pt x="2618" y="466"/>
                </a:lnTo>
                <a:lnTo>
                  <a:pt x="2563" y="455"/>
                </a:lnTo>
                <a:lnTo>
                  <a:pt x="2712" y="393"/>
                </a:lnTo>
                <a:lnTo>
                  <a:pt x="2781" y="376"/>
                </a:lnTo>
                <a:lnTo>
                  <a:pt x="2894" y="397"/>
                </a:lnTo>
                <a:lnTo>
                  <a:pt x="2935" y="434"/>
                </a:lnTo>
                <a:lnTo>
                  <a:pt x="3017" y="439"/>
                </a:lnTo>
                <a:lnTo>
                  <a:pt x="3020" y="379"/>
                </a:lnTo>
                <a:lnTo>
                  <a:pt x="3094" y="356"/>
                </a:lnTo>
                <a:lnTo>
                  <a:pt x="3136" y="364"/>
                </a:lnTo>
                <a:lnTo>
                  <a:pt x="3116" y="393"/>
                </a:lnTo>
                <a:moveTo>
                  <a:pt x="3634" y="361"/>
                </a:moveTo>
                <a:lnTo>
                  <a:pt x="3639" y="390"/>
                </a:lnTo>
                <a:lnTo>
                  <a:pt x="3605" y="422"/>
                </a:lnTo>
                <a:lnTo>
                  <a:pt x="3531" y="469"/>
                </a:lnTo>
                <a:lnTo>
                  <a:pt x="3440" y="476"/>
                </a:lnTo>
                <a:lnTo>
                  <a:pt x="3397" y="466"/>
                </a:lnTo>
                <a:lnTo>
                  <a:pt x="3440" y="428"/>
                </a:lnTo>
                <a:lnTo>
                  <a:pt x="3353" y="433"/>
                </a:lnTo>
                <a:lnTo>
                  <a:pt x="3406" y="385"/>
                </a:lnTo>
                <a:lnTo>
                  <a:pt x="3457" y="387"/>
                </a:lnTo>
                <a:lnTo>
                  <a:pt x="3555" y="366"/>
                </a:lnTo>
                <a:lnTo>
                  <a:pt x="3621" y="369"/>
                </a:lnTo>
                <a:lnTo>
                  <a:pt x="3634" y="361"/>
                </a:lnTo>
                <a:moveTo>
                  <a:pt x="3759" y="471"/>
                </a:moveTo>
                <a:lnTo>
                  <a:pt x="3706" y="496"/>
                </a:lnTo>
                <a:lnTo>
                  <a:pt x="3637" y="491"/>
                </a:lnTo>
                <a:lnTo>
                  <a:pt x="3593" y="474"/>
                </a:lnTo>
                <a:lnTo>
                  <a:pt x="3651" y="445"/>
                </a:lnTo>
                <a:lnTo>
                  <a:pt x="3741" y="428"/>
                </a:lnTo>
                <a:lnTo>
                  <a:pt x="3762" y="450"/>
                </a:lnTo>
                <a:lnTo>
                  <a:pt x="3759" y="471"/>
                </a:lnTo>
                <a:moveTo>
                  <a:pt x="2102" y="711"/>
                </a:moveTo>
                <a:lnTo>
                  <a:pt x="1922" y="744"/>
                </a:lnTo>
                <a:lnTo>
                  <a:pt x="1931" y="714"/>
                </a:lnTo>
                <a:lnTo>
                  <a:pt x="1854" y="677"/>
                </a:lnTo>
                <a:lnTo>
                  <a:pt x="1914" y="648"/>
                </a:lnTo>
                <a:lnTo>
                  <a:pt x="2013" y="599"/>
                </a:lnTo>
                <a:lnTo>
                  <a:pt x="2115" y="555"/>
                </a:lnTo>
                <a:lnTo>
                  <a:pt x="2118" y="515"/>
                </a:lnTo>
                <a:lnTo>
                  <a:pt x="2304" y="505"/>
                </a:lnTo>
                <a:lnTo>
                  <a:pt x="2359" y="518"/>
                </a:lnTo>
                <a:lnTo>
                  <a:pt x="2485" y="522"/>
                </a:lnTo>
                <a:lnTo>
                  <a:pt x="2511" y="541"/>
                </a:lnTo>
                <a:lnTo>
                  <a:pt x="2532" y="569"/>
                </a:lnTo>
                <a:lnTo>
                  <a:pt x="2446" y="586"/>
                </a:lnTo>
                <a:lnTo>
                  <a:pt x="2261" y="633"/>
                </a:lnTo>
                <a:lnTo>
                  <a:pt x="2138" y="681"/>
                </a:lnTo>
                <a:lnTo>
                  <a:pt x="2102" y="711"/>
                </a:lnTo>
                <a:moveTo>
                  <a:pt x="3636" y="616"/>
                </a:moveTo>
                <a:lnTo>
                  <a:pt x="3531" y="667"/>
                </a:lnTo>
                <a:lnTo>
                  <a:pt x="3474" y="664"/>
                </a:lnTo>
                <a:lnTo>
                  <a:pt x="3499" y="605"/>
                </a:lnTo>
                <a:lnTo>
                  <a:pt x="3534" y="571"/>
                </a:lnTo>
                <a:lnTo>
                  <a:pt x="3589" y="543"/>
                </a:lnTo>
                <a:lnTo>
                  <a:pt x="3658" y="525"/>
                </a:lnTo>
                <a:lnTo>
                  <a:pt x="3762" y="528"/>
                </a:lnTo>
                <a:lnTo>
                  <a:pt x="3844" y="544"/>
                </a:lnTo>
                <a:lnTo>
                  <a:pt x="3710" y="603"/>
                </a:lnTo>
                <a:lnTo>
                  <a:pt x="3636" y="616"/>
                </a:lnTo>
                <a:moveTo>
                  <a:pt x="3338" y="545"/>
                </a:moveTo>
                <a:lnTo>
                  <a:pt x="3385" y="558"/>
                </a:lnTo>
                <a:lnTo>
                  <a:pt x="3485" y="550"/>
                </a:lnTo>
                <a:lnTo>
                  <a:pt x="3479" y="569"/>
                </a:lnTo>
                <a:lnTo>
                  <a:pt x="3398" y="601"/>
                </a:lnTo>
                <a:lnTo>
                  <a:pt x="3448" y="630"/>
                </a:lnTo>
                <a:lnTo>
                  <a:pt x="3378" y="692"/>
                </a:lnTo>
                <a:lnTo>
                  <a:pt x="3265" y="718"/>
                </a:lnTo>
                <a:lnTo>
                  <a:pt x="3220" y="713"/>
                </a:lnTo>
                <a:lnTo>
                  <a:pt x="3210" y="686"/>
                </a:lnTo>
                <a:lnTo>
                  <a:pt x="3133" y="634"/>
                </a:lnTo>
                <a:lnTo>
                  <a:pt x="3157" y="612"/>
                </a:lnTo>
                <a:lnTo>
                  <a:pt x="3254" y="620"/>
                </a:lnTo>
                <a:lnTo>
                  <a:pt x="3243" y="577"/>
                </a:lnTo>
                <a:lnTo>
                  <a:pt x="3338" y="545"/>
                </a:lnTo>
                <a:moveTo>
                  <a:pt x="4004" y="590"/>
                </a:moveTo>
                <a:lnTo>
                  <a:pt x="4008" y="632"/>
                </a:lnTo>
                <a:lnTo>
                  <a:pt x="4104" y="578"/>
                </a:lnTo>
                <a:lnTo>
                  <a:pt x="4258" y="551"/>
                </a:lnTo>
                <a:lnTo>
                  <a:pt x="4288" y="620"/>
                </a:lnTo>
                <a:lnTo>
                  <a:pt x="4244" y="664"/>
                </a:lnTo>
                <a:lnTo>
                  <a:pt x="4363" y="644"/>
                </a:lnTo>
                <a:lnTo>
                  <a:pt x="4434" y="618"/>
                </a:lnTo>
                <a:lnTo>
                  <a:pt x="4523" y="652"/>
                </a:lnTo>
                <a:lnTo>
                  <a:pt x="4571" y="684"/>
                </a:lnTo>
                <a:lnTo>
                  <a:pt x="4556" y="714"/>
                </a:lnTo>
                <a:lnTo>
                  <a:pt x="4665" y="699"/>
                </a:lnTo>
                <a:lnTo>
                  <a:pt x="4689" y="743"/>
                </a:lnTo>
                <a:lnTo>
                  <a:pt x="4799" y="771"/>
                </a:lnTo>
                <a:lnTo>
                  <a:pt x="4828" y="799"/>
                </a:lnTo>
                <a:lnTo>
                  <a:pt x="4836" y="866"/>
                </a:lnTo>
                <a:lnTo>
                  <a:pt x="4715" y="899"/>
                </a:lnTo>
                <a:lnTo>
                  <a:pt x="4815" y="946"/>
                </a:lnTo>
                <a:lnTo>
                  <a:pt x="4893" y="962"/>
                </a:lnTo>
                <a:lnTo>
                  <a:pt x="4935" y="1030"/>
                </a:lnTo>
                <a:lnTo>
                  <a:pt x="5020" y="1035"/>
                </a:lnTo>
                <a:lnTo>
                  <a:pt x="4975" y="1087"/>
                </a:lnTo>
                <a:lnTo>
                  <a:pt x="4828" y="1174"/>
                </a:lnTo>
                <a:lnTo>
                  <a:pt x="4776" y="1142"/>
                </a:lnTo>
                <a:lnTo>
                  <a:pt x="4727" y="1070"/>
                </a:lnTo>
                <a:lnTo>
                  <a:pt x="4649" y="1079"/>
                </a:lnTo>
                <a:lnTo>
                  <a:pt x="4617" y="1122"/>
                </a:lnTo>
                <a:lnTo>
                  <a:pt x="4652" y="1166"/>
                </a:lnTo>
                <a:lnTo>
                  <a:pt x="4710" y="1201"/>
                </a:lnTo>
                <a:lnTo>
                  <a:pt x="4723" y="1221"/>
                </a:lnTo>
                <a:lnTo>
                  <a:pt x="4721" y="1296"/>
                </a:lnTo>
                <a:lnTo>
                  <a:pt x="4672" y="1352"/>
                </a:lnTo>
                <a:lnTo>
                  <a:pt x="4609" y="1331"/>
                </a:lnTo>
                <a:lnTo>
                  <a:pt x="4496" y="1269"/>
                </a:lnTo>
                <a:lnTo>
                  <a:pt x="4542" y="1335"/>
                </a:lnTo>
                <a:lnTo>
                  <a:pt x="4579" y="1382"/>
                </a:lnTo>
                <a:lnTo>
                  <a:pt x="4575" y="1409"/>
                </a:lnTo>
                <a:lnTo>
                  <a:pt x="4431" y="1378"/>
                </a:lnTo>
                <a:lnTo>
                  <a:pt x="4330" y="1333"/>
                </a:lnTo>
                <a:lnTo>
                  <a:pt x="4281" y="1296"/>
                </a:lnTo>
                <a:lnTo>
                  <a:pt x="4313" y="1274"/>
                </a:lnTo>
                <a:lnTo>
                  <a:pt x="4250" y="1235"/>
                </a:lnTo>
                <a:lnTo>
                  <a:pt x="4189" y="1198"/>
                </a:lnTo>
                <a:lnTo>
                  <a:pt x="4176" y="1220"/>
                </a:lnTo>
                <a:lnTo>
                  <a:pt x="4002" y="1232"/>
                </a:lnTo>
                <a:lnTo>
                  <a:pt x="3970" y="1206"/>
                </a:lnTo>
                <a:lnTo>
                  <a:pt x="4044" y="1151"/>
                </a:lnTo>
                <a:lnTo>
                  <a:pt x="4152" y="1149"/>
                </a:lnTo>
                <a:lnTo>
                  <a:pt x="4275" y="1140"/>
                </a:lnTo>
                <a:lnTo>
                  <a:pt x="4273" y="1113"/>
                </a:lnTo>
                <a:lnTo>
                  <a:pt x="4317" y="1076"/>
                </a:lnTo>
                <a:lnTo>
                  <a:pt x="4435" y="1004"/>
                </a:lnTo>
                <a:lnTo>
                  <a:pt x="4441" y="971"/>
                </a:lnTo>
                <a:lnTo>
                  <a:pt x="4436" y="946"/>
                </a:lnTo>
                <a:lnTo>
                  <a:pt x="4376" y="911"/>
                </a:lnTo>
                <a:lnTo>
                  <a:pt x="4282" y="887"/>
                </a:lnTo>
                <a:lnTo>
                  <a:pt x="4330" y="868"/>
                </a:lnTo>
                <a:lnTo>
                  <a:pt x="4305" y="824"/>
                </a:lnTo>
                <a:lnTo>
                  <a:pt x="4260" y="820"/>
                </a:lnTo>
                <a:lnTo>
                  <a:pt x="4235" y="796"/>
                </a:lnTo>
                <a:lnTo>
                  <a:pt x="4191" y="817"/>
                </a:lnTo>
                <a:lnTo>
                  <a:pt x="4086" y="826"/>
                </a:lnTo>
                <a:lnTo>
                  <a:pt x="3902" y="810"/>
                </a:lnTo>
                <a:lnTo>
                  <a:pt x="3805" y="789"/>
                </a:lnTo>
                <a:lnTo>
                  <a:pt x="3727" y="779"/>
                </a:lnTo>
                <a:lnTo>
                  <a:pt x="3704" y="754"/>
                </a:lnTo>
                <a:lnTo>
                  <a:pt x="3787" y="722"/>
                </a:lnTo>
                <a:lnTo>
                  <a:pt x="3712" y="722"/>
                </a:lnTo>
                <a:lnTo>
                  <a:pt x="3758" y="652"/>
                </a:lnTo>
                <a:lnTo>
                  <a:pt x="3854" y="592"/>
                </a:lnTo>
                <a:lnTo>
                  <a:pt x="3932" y="565"/>
                </a:lnTo>
                <a:lnTo>
                  <a:pt x="4081" y="547"/>
                </a:lnTo>
                <a:lnTo>
                  <a:pt x="4004" y="590"/>
                </a:lnTo>
                <a:moveTo>
                  <a:pt x="4530" y="594"/>
                </a:moveTo>
                <a:lnTo>
                  <a:pt x="4520" y="612"/>
                </a:lnTo>
                <a:lnTo>
                  <a:pt x="4467" y="610"/>
                </a:lnTo>
                <a:lnTo>
                  <a:pt x="4412" y="609"/>
                </a:lnTo>
                <a:lnTo>
                  <a:pt x="4347" y="618"/>
                </a:lnTo>
                <a:lnTo>
                  <a:pt x="4336" y="614"/>
                </a:lnTo>
                <a:lnTo>
                  <a:pt x="4308" y="578"/>
                </a:lnTo>
                <a:lnTo>
                  <a:pt x="4331" y="554"/>
                </a:lnTo>
                <a:lnTo>
                  <a:pt x="4359" y="550"/>
                </a:lnTo>
                <a:lnTo>
                  <a:pt x="4471" y="557"/>
                </a:lnTo>
                <a:lnTo>
                  <a:pt x="4530" y="594"/>
                </a:lnTo>
                <a:moveTo>
                  <a:pt x="3095" y="573"/>
                </a:moveTo>
                <a:lnTo>
                  <a:pt x="3001" y="617"/>
                </a:lnTo>
                <a:lnTo>
                  <a:pt x="2972" y="570"/>
                </a:lnTo>
                <a:lnTo>
                  <a:pt x="3000" y="561"/>
                </a:lnTo>
                <a:lnTo>
                  <a:pt x="3072" y="558"/>
                </a:lnTo>
                <a:lnTo>
                  <a:pt x="3095" y="573"/>
                </a:lnTo>
                <a:moveTo>
                  <a:pt x="2573" y="593"/>
                </a:moveTo>
                <a:lnTo>
                  <a:pt x="2509" y="624"/>
                </a:lnTo>
                <a:lnTo>
                  <a:pt x="2649" y="604"/>
                </a:lnTo>
                <a:lnTo>
                  <a:pt x="2682" y="638"/>
                </a:lnTo>
                <a:lnTo>
                  <a:pt x="2780" y="603"/>
                </a:lnTo>
                <a:lnTo>
                  <a:pt x="2803" y="625"/>
                </a:lnTo>
                <a:lnTo>
                  <a:pt x="2772" y="692"/>
                </a:lnTo>
                <a:lnTo>
                  <a:pt x="2829" y="664"/>
                </a:lnTo>
                <a:lnTo>
                  <a:pt x="2869" y="595"/>
                </a:lnTo>
                <a:lnTo>
                  <a:pt x="2926" y="585"/>
                </a:lnTo>
                <a:lnTo>
                  <a:pt x="2965" y="596"/>
                </a:lnTo>
                <a:lnTo>
                  <a:pt x="2994" y="623"/>
                </a:lnTo>
                <a:lnTo>
                  <a:pt x="2956" y="689"/>
                </a:lnTo>
                <a:lnTo>
                  <a:pt x="2922" y="738"/>
                </a:lnTo>
                <a:lnTo>
                  <a:pt x="2976" y="773"/>
                </a:lnTo>
                <a:lnTo>
                  <a:pt x="3041" y="806"/>
                </a:lnTo>
                <a:lnTo>
                  <a:pt x="3005" y="837"/>
                </a:lnTo>
                <a:lnTo>
                  <a:pt x="2910" y="843"/>
                </a:lnTo>
                <a:lnTo>
                  <a:pt x="2919" y="870"/>
                </a:lnTo>
                <a:lnTo>
                  <a:pt x="2875" y="897"/>
                </a:lnTo>
                <a:lnTo>
                  <a:pt x="2787" y="885"/>
                </a:lnTo>
                <a:lnTo>
                  <a:pt x="2712" y="866"/>
                </a:lnTo>
                <a:lnTo>
                  <a:pt x="2644" y="870"/>
                </a:lnTo>
                <a:lnTo>
                  <a:pt x="2517" y="895"/>
                </a:lnTo>
                <a:lnTo>
                  <a:pt x="2367" y="906"/>
                </a:lnTo>
                <a:lnTo>
                  <a:pt x="2263" y="912"/>
                </a:lnTo>
                <a:lnTo>
                  <a:pt x="2269" y="878"/>
                </a:lnTo>
                <a:lnTo>
                  <a:pt x="2215" y="859"/>
                </a:lnTo>
                <a:lnTo>
                  <a:pt x="2158" y="867"/>
                </a:lnTo>
                <a:lnTo>
                  <a:pt x="2154" y="810"/>
                </a:lnTo>
                <a:lnTo>
                  <a:pt x="2198" y="803"/>
                </a:lnTo>
                <a:lnTo>
                  <a:pt x="2294" y="791"/>
                </a:lnTo>
                <a:lnTo>
                  <a:pt x="2367" y="794"/>
                </a:lnTo>
                <a:lnTo>
                  <a:pt x="2450" y="782"/>
                </a:lnTo>
                <a:lnTo>
                  <a:pt x="2365" y="765"/>
                </a:lnTo>
                <a:lnTo>
                  <a:pt x="2244" y="771"/>
                </a:lnTo>
                <a:lnTo>
                  <a:pt x="2170" y="770"/>
                </a:lnTo>
                <a:lnTo>
                  <a:pt x="2171" y="744"/>
                </a:lnTo>
                <a:lnTo>
                  <a:pt x="2326" y="716"/>
                </a:lnTo>
                <a:lnTo>
                  <a:pt x="2244" y="717"/>
                </a:lnTo>
                <a:lnTo>
                  <a:pt x="2172" y="699"/>
                </a:lnTo>
                <a:lnTo>
                  <a:pt x="2278" y="647"/>
                </a:lnTo>
                <a:lnTo>
                  <a:pt x="2347" y="620"/>
                </a:lnTo>
                <a:lnTo>
                  <a:pt x="2535" y="580"/>
                </a:lnTo>
                <a:lnTo>
                  <a:pt x="2573" y="593"/>
                </a:lnTo>
                <a:moveTo>
                  <a:pt x="3571" y="843"/>
                </a:moveTo>
                <a:lnTo>
                  <a:pt x="3509" y="917"/>
                </a:lnTo>
                <a:lnTo>
                  <a:pt x="3629" y="860"/>
                </a:lnTo>
                <a:lnTo>
                  <a:pt x="3656" y="907"/>
                </a:lnTo>
                <a:lnTo>
                  <a:pt x="3596" y="961"/>
                </a:lnTo>
                <a:lnTo>
                  <a:pt x="3611" y="1010"/>
                </a:lnTo>
                <a:lnTo>
                  <a:pt x="3711" y="957"/>
                </a:lnTo>
                <a:lnTo>
                  <a:pt x="3800" y="894"/>
                </a:lnTo>
                <a:lnTo>
                  <a:pt x="3866" y="816"/>
                </a:lnTo>
                <a:lnTo>
                  <a:pt x="3938" y="821"/>
                </a:lnTo>
                <a:lnTo>
                  <a:pt x="4010" y="832"/>
                </a:lnTo>
                <a:lnTo>
                  <a:pt x="4055" y="867"/>
                </a:lnTo>
                <a:lnTo>
                  <a:pt x="4032" y="903"/>
                </a:lnTo>
                <a:lnTo>
                  <a:pt x="3962" y="942"/>
                </a:lnTo>
                <a:lnTo>
                  <a:pt x="3972" y="981"/>
                </a:lnTo>
                <a:lnTo>
                  <a:pt x="3939" y="1016"/>
                </a:lnTo>
                <a:lnTo>
                  <a:pt x="3792" y="1068"/>
                </a:lnTo>
                <a:lnTo>
                  <a:pt x="3706" y="1080"/>
                </a:lnTo>
                <a:lnTo>
                  <a:pt x="3664" y="1057"/>
                </a:lnTo>
                <a:lnTo>
                  <a:pt x="3619" y="1095"/>
                </a:lnTo>
                <a:lnTo>
                  <a:pt x="3518" y="1158"/>
                </a:lnTo>
                <a:lnTo>
                  <a:pt x="3477" y="1191"/>
                </a:lnTo>
                <a:lnTo>
                  <a:pt x="3373" y="1242"/>
                </a:lnTo>
                <a:lnTo>
                  <a:pt x="3287" y="1247"/>
                </a:lnTo>
                <a:lnTo>
                  <a:pt x="3218" y="1280"/>
                </a:lnTo>
                <a:lnTo>
                  <a:pt x="3178" y="1330"/>
                </a:lnTo>
                <a:lnTo>
                  <a:pt x="3103" y="1339"/>
                </a:lnTo>
                <a:lnTo>
                  <a:pt x="2985" y="1402"/>
                </a:lnTo>
                <a:lnTo>
                  <a:pt x="2858" y="1490"/>
                </a:lnTo>
                <a:lnTo>
                  <a:pt x="2792" y="1552"/>
                </a:lnTo>
                <a:lnTo>
                  <a:pt x="2726" y="1644"/>
                </a:lnTo>
                <a:lnTo>
                  <a:pt x="2806" y="1657"/>
                </a:lnTo>
                <a:lnTo>
                  <a:pt x="2785" y="1732"/>
                </a:lnTo>
                <a:lnTo>
                  <a:pt x="2776" y="1793"/>
                </a:lnTo>
                <a:lnTo>
                  <a:pt x="2872" y="1777"/>
                </a:lnTo>
                <a:lnTo>
                  <a:pt x="2966" y="1812"/>
                </a:lnTo>
                <a:lnTo>
                  <a:pt x="3010" y="1842"/>
                </a:lnTo>
                <a:lnTo>
                  <a:pt x="3032" y="1880"/>
                </a:lnTo>
                <a:lnTo>
                  <a:pt x="3098" y="1903"/>
                </a:lnTo>
                <a:lnTo>
                  <a:pt x="3146" y="1937"/>
                </a:lnTo>
                <a:lnTo>
                  <a:pt x="3247" y="1941"/>
                </a:lnTo>
                <a:lnTo>
                  <a:pt x="3311" y="1949"/>
                </a:lnTo>
                <a:lnTo>
                  <a:pt x="3264" y="2020"/>
                </a:lnTo>
                <a:lnTo>
                  <a:pt x="3242" y="2102"/>
                </a:lnTo>
                <a:lnTo>
                  <a:pt x="3244" y="2194"/>
                </a:lnTo>
                <a:lnTo>
                  <a:pt x="3304" y="2272"/>
                </a:lnTo>
                <a:lnTo>
                  <a:pt x="3366" y="2245"/>
                </a:lnTo>
                <a:lnTo>
                  <a:pt x="3439" y="2160"/>
                </a:lnTo>
                <a:lnTo>
                  <a:pt x="3468" y="2031"/>
                </a:lnTo>
                <a:lnTo>
                  <a:pt x="3445" y="1988"/>
                </a:lnTo>
                <a:lnTo>
                  <a:pt x="3565" y="1950"/>
                </a:lnTo>
                <a:lnTo>
                  <a:pt x="3664" y="1893"/>
                </a:lnTo>
                <a:lnTo>
                  <a:pt x="3727" y="1837"/>
                </a:lnTo>
                <a:lnTo>
                  <a:pt x="3750" y="1783"/>
                </a:lnTo>
                <a:lnTo>
                  <a:pt x="3744" y="1715"/>
                </a:lnTo>
                <a:lnTo>
                  <a:pt x="3702" y="1655"/>
                </a:lnTo>
                <a:lnTo>
                  <a:pt x="3820" y="1572"/>
                </a:lnTo>
                <a:lnTo>
                  <a:pt x="3835" y="1501"/>
                </a:lnTo>
                <a:lnTo>
                  <a:pt x="3888" y="1379"/>
                </a:lnTo>
                <a:lnTo>
                  <a:pt x="3939" y="1361"/>
                </a:lnTo>
                <a:lnTo>
                  <a:pt x="4028" y="1382"/>
                </a:lnTo>
                <a:lnTo>
                  <a:pt x="4084" y="1390"/>
                </a:lnTo>
                <a:lnTo>
                  <a:pt x="4144" y="1370"/>
                </a:lnTo>
                <a:lnTo>
                  <a:pt x="4184" y="1396"/>
                </a:lnTo>
                <a:lnTo>
                  <a:pt x="4232" y="1441"/>
                </a:lnTo>
                <a:lnTo>
                  <a:pt x="4233" y="1471"/>
                </a:lnTo>
                <a:lnTo>
                  <a:pt x="4337" y="1477"/>
                </a:lnTo>
                <a:lnTo>
                  <a:pt x="4301" y="1543"/>
                </a:lnTo>
                <a:lnTo>
                  <a:pt x="4270" y="1643"/>
                </a:lnTo>
                <a:lnTo>
                  <a:pt x="4320" y="1656"/>
                </a:lnTo>
                <a:lnTo>
                  <a:pt x="4342" y="1702"/>
                </a:lnTo>
                <a:lnTo>
                  <a:pt x="4451" y="1658"/>
                </a:lnTo>
                <a:lnTo>
                  <a:pt x="4550" y="1571"/>
                </a:lnTo>
                <a:lnTo>
                  <a:pt x="4608" y="1534"/>
                </a:lnTo>
                <a:lnTo>
                  <a:pt x="4621" y="1605"/>
                </a:lnTo>
                <a:lnTo>
                  <a:pt x="4655" y="1706"/>
                </a:lnTo>
                <a:lnTo>
                  <a:pt x="4683" y="1802"/>
                </a:lnTo>
                <a:lnTo>
                  <a:pt x="4637" y="1853"/>
                </a:lnTo>
                <a:lnTo>
                  <a:pt x="4702" y="1898"/>
                </a:lnTo>
                <a:lnTo>
                  <a:pt x="4740" y="1945"/>
                </a:lnTo>
                <a:lnTo>
                  <a:pt x="4833" y="1966"/>
                </a:lnTo>
                <a:lnTo>
                  <a:pt x="4864" y="1992"/>
                </a:lnTo>
                <a:lnTo>
                  <a:pt x="4864" y="2061"/>
                </a:lnTo>
                <a:lnTo>
                  <a:pt x="4910" y="2072"/>
                </a:lnTo>
                <a:lnTo>
                  <a:pt x="4925" y="2102"/>
                </a:lnTo>
                <a:lnTo>
                  <a:pt x="4899" y="2195"/>
                </a:lnTo>
                <a:lnTo>
                  <a:pt x="4842" y="2226"/>
                </a:lnTo>
                <a:lnTo>
                  <a:pt x="4786" y="2254"/>
                </a:lnTo>
                <a:lnTo>
                  <a:pt x="4670" y="2284"/>
                </a:lnTo>
                <a:lnTo>
                  <a:pt x="4565" y="2352"/>
                </a:lnTo>
                <a:lnTo>
                  <a:pt x="4450" y="2365"/>
                </a:lnTo>
                <a:lnTo>
                  <a:pt x="4317" y="2348"/>
                </a:lnTo>
                <a:lnTo>
                  <a:pt x="4219" y="2347"/>
                </a:lnTo>
                <a:lnTo>
                  <a:pt x="4149" y="2353"/>
                </a:lnTo>
                <a:lnTo>
                  <a:pt x="4073" y="2412"/>
                </a:lnTo>
                <a:lnTo>
                  <a:pt x="3976" y="2449"/>
                </a:lnTo>
                <a:lnTo>
                  <a:pt x="3840" y="2559"/>
                </a:lnTo>
                <a:lnTo>
                  <a:pt x="3736" y="2636"/>
                </a:lnTo>
                <a:lnTo>
                  <a:pt x="3798" y="2622"/>
                </a:lnTo>
                <a:lnTo>
                  <a:pt x="3943" y="2513"/>
                </a:lnTo>
                <a:lnTo>
                  <a:pt x="4107" y="2444"/>
                </a:lnTo>
                <a:lnTo>
                  <a:pt x="4208" y="2435"/>
                </a:lnTo>
                <a:lnTo>
                  <a:pt x="4252" y="2476"/>
                </a:lnTo>
                <a:lnTo>
                  <a:pt x="4171" y="2532"/>
                </a:lnTo>
                <a:lnTo>
                  <a:pt x="4162" y="2622"/>
                </a:lnTo>
                <a:lnTo>
                  <a:pt x="4164" y="2685"/>
                </a:lnTo>
                <a:lnTo>
                  <a:pt x="4238" y="2727"/>
                </a:lnTo>
                <a:lnTo>
                  <a:pt x="4353" y="2715"/>
                </a:lnTo>
                <a:lnTo>
                  <a:pt x="4448" y="2621"/>
                </a:lnTo>
                <a:lnTo>
                  <a:pt x="4434" y="2681"/>
                </a:lnTo>
                <a:lnTo>
                  <a:pt x="4469" y="2712"/>
                </a:lnTo>
                <a:lnTo>
                  <a:pt x="4370" y="2766"/>
                </a:lnTo>
                <a:lnTo>
                  <a:pt x="4206" y="2816"/>
                </a:lnTo>
                <a:lnTo>
                  <a:pt x="4129" y="2850"/>
                </a:lnTo>
                <a:lnTo>
                  <a:pt x="4035" y="2911"/>
                </a:lnTo>
                <a:lnTo>
                  <a:pt x="3985" y="2905"/>
                </a:lnTo>
                <a:lnTo>
                  <a:pt x="4004" y="2834"/>
                </a:lnTo>
                <a:lnTo>
                  <a:pt x="4142" y="2764"/>
                </a:lnTo>
                <a:lnTo>
                  <a:pt x="4034" y="2767"/>
                </a:lnTo>
                <a:lnTo>
                  <a:pt x="3955" y="2777"/>
                </a:lnTo>
                <a:lnTo>
                  <a:pt x="3927" y="2730"/>
                </a:lnTo>
                <a:lnTo>
                  <a:pt x="3965" y="2616"/>
                </a:lnTo>
                <a:lnTo>
                  <a:pt x="3943" y="2592"/>
                </a:lnTo>
                <a:lnTo>
                  <a:pt x="3894" y="2606"/>
                </a:lnTo>
                <a:lnTo>
                  <a:pt x="3879" y="2584"/>
                </a:lnTo>
                <a:lnTo>
                  <a:pt x="3806" y="2647"/>
                </a:lnTo>
                <a:lnTo>
                  <a:pt x="3764" y="2712"/>
                </a:lnTo>
                <a:lnTo>
                  <a:pt x="3727" y="2750"/>
                </a:lnTo>
                <a:lnTo>
                  <a:pt x="3694" y="2763"/>
                </a:lnTo>
                <a:lnTo>
                  <a:pt x="3671" y="2767"/>
                </a:lnTo>
                <a:lnTo>
                  <a:pt x="3657" y="2788"/>
                </a:lnTo>
                <a:lnTo>
                  <a:pt x="3533" y="2788"/>
                </a:lnTo>
                <a:lnTo>
                  <a:pt x="3430" y="2789"/>
                </a:lnTo>
                <a:lnTo>
                  <a:pt x="3394" y="2804"/>
                </a:lnTo>
                <a:lnTo>
                  <a:pt x="3301" y="2864"/>
                </a:lnTo>
                <a:lnTo>
                  <a:pt x="3291" y="2871"/>
                </a:lnTo>
                <a:lnTo>
                  <a:pt x="3258" y="2904"/>
                </a:lnTo>
                <a:lnTo>
                  <a:pt x="3195" y="2904"/>
                </a:lnTo>
                <a:lnTo>
                  <a:pt x="3128" y="2904"/>
                </a:lnTo>
                <a:lnTo>
                  <a:pt x="3093" y="2917"/>
                </a:lnTo>
                <a:lnTo>
                  <a:pt x="3098" y="2934"/>
                </a:lnTo>
                <a:lnTo>
                  <a:pt x="3095" y="2960"/>
                </a:lnTo>
                <a:lnTo>
                  <a:pt x="3091" y="2968"/>
                </a:lnTo>
                <a:lnTo>
                  <a:pt x="2987" y="3010"/>
                </a:lnTo>
                <a:lnTo>
                  <a:pt x="2912" y="3023"/>
                </a:lnTo>
                <a:lnTo>
                  <a:pt x="2816" y="3068"/>
                </a:lnTo>
                <a:lnTo>
                  <a:pt x="2799" y="3068"/>
                </a:lnTo>
                <a:lnTo>
                  <a:pt x="2780" y="3055"/>
                </a:lnTo>
                <a:lnTo>
                  <a:pt x="2777" y="3043"/>
                </a:lnTo>
                <a:lnTo>
                  <a:pt x="2782" y="3034"/>
                </a:lnTo>
                <a:lnTo>
                  <a:pt x="2807" y="3005"/>
                </a:lnTo>
                <a:lnTo>
                  <a:pt x="2856" y="2958"/>
                </a:lnTo>
                <a:lnTo>
                  <a:pt x="2894" y="2909"/>
                </a:lnTo>
                <a:lnTo>
                  <a:pt x="2908" y="2836"/>
                </a:lnTo>
                <a:lnTo>
                  <a:pt x="2923" y="2760"/>
                </a:lnTo>
                <a:lnTo>
                  <a:pt x="2868" y="2720"/>
                </a:lnTo>
                <a:lnTo>
                  <a:pt x="2882" y="2705"/>
                </a:lnTo>
                <a:lnTo>
                  <a:pt x="2877" y="2695"/>
                </a:lnTo>
                <a:lnTo>
                  <a:pt x="2858" y="2695"/>
                </a:lnTo>
                <a:lnTo>
                  <a:pt x="2850" y="2682"/>
                </a:lnTo>
                <a:lnTo>
                  <a:pt x="2855" y="2662"/>
                </a:lnTo>
                <a:lnTo>
                  <a:pt x="2838" y="2671"/>
                </a:lnTo>
                <a:lnTo>
                  <a:pt x="2822" y="2668"/>
                </a:lnTo>
                <a:lnTo>
                  <a:pt x="2829" y="2660"/>
                </a:lnTo>
                <a:lnTo>
                  <a:pt x="2817" y="2652"/>
                </a:lnTo>
                <a:lnTo>
                  <a:pt x="2820" y="2630"/>
                </a:lnTo>
                <a:lnTo>
                  <a:pt x="2779" y="2603"/>
                </a:lnTo>
                <a:lnTo>
                  <a:pt x="2738" y="2575"/>
                </a:lnTo>
                <a:lnTo>
                  <a:pt x="2687" y="2543"/>
                </a:lnTo>
                <a:lnTo>
                  <a:pt x="2639" y="2513"/>
                </a:lnTo>
                <a:lnTo>
                  <a:pt x="2569" y="2536"/>
                </a:lnTo>
                <a:lnTo>
                  <a:pt x="2547" y="2537"/>
                </a:lnTo>
                <a:lnTo>
                  <a:pt x="2475" y="2515"/>
                </a:lnTo>
                <a:lnTo>
                  <a:pt x="2416" y="2526"/>
                </a:lnTo>
                <a:lnTo>
                  <a:pt x="2365" y="2500"/>
                </a:lnTo>
                <a:lnTo>
                  <a:pt x="2304" y="2487"/>
                </a:lnTo>
                <a:lnTo>
                  <a:pt x="2260" y="2482"/>
                </a:lnTo>
                <a:lnTo>
                  <a:pt x="2247" y="2468"/>
                </a:lnTo>
                <a:lnTo>
                  <a:pt x="2258" y="2422"/>
                </a:lnTo>
                <a:lnTo>
                  <a:pt x="2236" y="2423"/>
                </a:lnTo>
                <a:lnTo>
                  <a:pt x="2219" y="2455"/>
                </a:lnTo>
                <a:lnTo>
                  <a:pt x="2083" y="2455"/>
                </a:lnTo>
                <a:lnTo>
                  <a:pt x="1858" y="2455"/>
                </a:lnTo>
                <a:lnTo>
                  <a:pt x="1634" y="2455"/>
                </a:lnTo>
                <a:lnTo>
                  <a:pt x="1436" y="2455"/>
                </a:lnTo>
                <a:lnTo>
                  <a:pt x="1239" y="2455"/>
                </a:lnTo>
                <a:lnTo>
                  <a:pt x="1045" y="2455"/>
                </a:lnTo>
                <a:lnTo>
                  <a:pt x="844" y="2455"/>
                </a:lnTo>
                <a:lnTo>
                  <a:pt x="779" y="2455"/>
                </a:lnTo>
                <a:lnTo>
                  <a:pt x="584" y="2455"/>
                </a:lnTo>
                <a:lnTo>
                  <a:pt x="397" y="2455"/>
                </a:lnTo>
                <a:lnTo>
                  <a:pt x="388" y="2455"/>
                </a:lnTo>
                <a:lnTo>
                  <a:pt x="316" y="2373"/>
                </a:lnTo>
                <a:lnTo>
                  <a:pt x="294" y="2337"/>
                </a:lnTo>
                <a:lnTo>
                  <a:pt x="200" y="2303"/>
                </a:lnTo>
                <a:lnTo>
                  <a:pt x="217" y="2230"/>
                </a:lnTo>
                <a:lnTo>
                  <a:pt x="264" y="2180"/>
                </a:lnTo>
                <a:lnTo>
                  <a:pt x="209" y="2145"/>
                </a:lnTo>
                <a:lnTo>
                  <a:pt x="249" y="2079"/>
                </a:lnTo>
                <a:lnTo>
                  <a:pt x="220" y="2019"/>
                </a:lnTo>
                <a:lnTo>
                  <a:pt x="253" y="1977"/>
                </a:lnTo>
                <a:lnTo>
                  <a:pt x="320" y="1938"/>
                </a:lnTo>
                <a:lnTo>
                  <a:pt x="362" y="1887"/>
                </a:lnTo>
                <a:lnTo>
                  <a:pt x="300" y="1836"/>
                </a:lnTo>
                <a:lnTo>
                  <a:pt x="319" y="1744"/>
                </a:lnTo>
                <a:lnTo>
                  <a:pt x="333" y="1687"/>
                </a:lnTo>
                <a:lnTo>
                  <a:pt x="311" y="1651"/>
                </a:lnTo>
                <a:lnTo>
                  <a:pt x="302" y="1618"/>
                </a:lnTo>
                <a:lnTo>
                  <a:pt x="309" y="1577"/>
                </a:lnTo>
                <a:lnTo>
                  <a:pt x="224" y="1603"/>
                </a:lnTo>
                <a:lnTo>
                  <a:pt x="121" y="1647"/>
                </a:lnTo>
                <a:lnTo>
                  <a:pt x="119" y="1595"/>
                </a:lnTo>
                <a:lnTo>
                  <a:pt x="111" y="1561"/>
                </a:lnTo>
                <a:lnTo>
                  <a:pt x="75" y="1539"/>
                </a:lnTo>
                <a:lnTo>
                  <a:pt x="18" y="1536"/>
                </a:lnTo>
                <a:lnTo>
                  <a:pt x="510" y="1099"/>
                </a:lnTo>
                <a:lnTo>
                  <a:pt x="854" y="828"/>
                </a:lnTo>
                <a:lnTo>
                  <a:pt x="933" y="845"/>
                </a:lnTo>
                <a:lnTo>
                  <a:pt x="974" y="880"/>
                </a:lnTo>
                <a:lnTo>
                  <a:pt x="1022" y="886"/>
                </a:lnTo>
                <a:lnTo>
                  <a:pt x="1108" y="856"/>
                </a:lnTo>
                <a:lnTo>
                  <a:pt x="1202" y="834"/>
                </a:lnTo>
                <a:lnTo>
                  <a:pt x="1272" y="843"/>
                </a:lnTo>
                <a:lnTo>
                  <a:pt x="1392" y="812"/>
                </a:lnTo>
                <a:lnTo>
                  <a:pt x="1502" y="794"/>
                </a:lnTo>
                <a:lnTo>
                  <a:pt x="1503" y="823"/>
                </a:lnTo>
                <a:lnTo>
                  <a:pt x="1564" y="807"/>
                </a:lnTo>
                <a:lnTo>
                  <a:pt x="1617" y="774"/>
                </a:lnTo>
                <a:lnTo>
                  <a:pt x="1644" y="781"/>
                </a:lnTo>
                <a:lnTo>
                  <a:pt x="1659" y="845"/>
                </a:lnTo>
                <a:lnTo>
                  <a:pt x="1788" y="796"/>
                </a:lnTo>
                <a:lnTo>
                  <a:pt x="1732" y="850"/>
                </a:lnTo>
                <a:lnTo>
                  <a:pt x="1812" y="839"/>
                </a:lnTo>
                <a:lnTo>
                  <a:pt x="1857" y="818"/>
                </a:lnTo>
                <a:lnTo>
                  <a:pt x="1917" y="822"/>
                </a:lnTo>
                <a:lnTo>
                  <a:pt x="1966" y="852"/>
                </a:lnTo>
                <a:lnTo>
                  <a:pt x="2065" y="878"/>
                </a:lnTo>
                <a:lnTo>
                  <a:pt x="2127" y="890"/>
                </a:lnTo>
                <a:lnTo>
                  <a:pt x="2185" y="886"/>
                </a:lnTo>
                <a:lnTo>
                  <a:pt x="2220" y="922"/>
                </a:lnTo>
                <a:lnTo>
                  <a:pt x="2105" y="958"/>
                </a:lnTo>
                <a:lnTo>
                  <a:pt x="2189" y="974"/>
                </a:lnTo>
                <a:lnTo>
                  <a:pt x="2347" y="965"/>
                </a:lnTo>
                <a:lnTo>
                  <a:pt x="2407" y="953"/>
                </a:lnTo>
                <a:lnTo>
                  <a:pt x="2423" y="997"/>
                </a:lnTo>
                <a:lnTo>
                  <a:pt x="2520" y="960"/>
                </a:lnTo>
                <a:lnTo>
                  <a:pt x="2494" y="929"/>
                </a:lnTo>
                <a:lnTo>
                  <a:pt x="2554" y="904"/>
                </a:lnTo>
                <a:lnTo>
                  <a:pt x="2624" y="901"/>
                </a:lnTo>
                <a:lnTo>
                  <a:pt x="2675" y="893"/>
                </a:lnTo>
                <a:lnTo>
                  <a:pt x="2702" y="911"/>
                </a:lnTo>
                <a:lnTo>
                  <a:pt x="2720" y="950"/>
                </a:lnTo>
                <a:lnTo>
                  <a:pt x="2787" y="944"/>
                </a:lnTo>
                <a:lnTo>
                  <a:pt x="2854" y="977"/>
                </a:lnTo>
                <a:lnTo>
                  <a:pt x="2951" y="965"/>
                </a:lnTo>
                <a:lnTo>
                  <a:pt x="3030" y="967"/>
                </a:lnTo>
                <a:lnTo>
                  <a:pt x="3064" y="922"/>
                </a:lnTo>
                <a:lnTo>
                  <a:pt x="3124" y="909"/>
                </a:lnTo>
                <a:lnTo>
                  <a:pt x="3188" y="934"/>
                </a:lnTo>
                <a:lnTo>
                  <a:pt x="3128" y="1003"/>
                </a:lnTo>
                <a:lnTo>
                  <a:pt x="3213" y="945"/>
                </a:lnTo>
                <a:lnTo>
                  <a:pt x="3256" y="947"/>
                </a:lnTo>
                <a:lnTo>
                  <a:pt x="3344" y="874"/>
                </a:lnTo>
                <a:lnTo>
                  <a:pt x="3325" y="830"/>
                </a:lnTo>
                <a:lnTo>
                  <a:pt x="3288" y="801"/>
                </a:lnTo>
                <a:lnTo>
                  <a:pt x="3365" y="724"/>
                </a:lnTo>
                <a:lnTo>
                  <a:pt x="3475" y="674"/>
                </a:lnTo>
                <a:lnTo>
                  <a:pt x="3534" y="685"/>
                </a:lnTo>
                <a:lnTo>
                  <a:pt x="3559" y="715"/>
                </a:lnTo>
                <a:lnTo>
                  <a:pt x="3561" y="794"/>
                </a:lnTo>
                <a:lnTo>
                  <a:pt x="3483" y="829"/>
                </a:lnTo>
                <a:lnTo>
                  <a:pt x="3571" y="843"/>
                </a:lnTo>
                <a:moveTo>
                  <a:pt x="3269" y="871"/>
                </a:moveTo>
                <a:lnTo>
                  <a:pt x="3213" y="896"/>
                </a:lnTo>
                <a:lnTo>
                  <a:pt x="3159" y="875"/>
                </a:lnTo>
                <a:lnTo>
                  <a:pt x="3107" y="882"/>
                </a:lnTo>
                <a:lnTo>
                  <a:pt x="3062" y="850"/>
                </a:lnTo>
                <a:lnTo>
                  <a:pt x="3131" y="828"/>
                </a:lnTo>
                <a:lnTo>
                  <a:pt x="3197" y="797"/>
                </a:lnTo>
                <a:lnTo>
                  <a:pt x="3236" y="818"/>
                </a:lnTo>
                <a:lnTo>
                  <a:pt x="3257" y="830"/>
                </a:lnTo>
                <a:lnTo>
                  <a:pt x="3261" y="844"/>
                </a:lnTo>
                <a:lnTo>
                  <a:pt x="3269" y="871"/>
                </a:lnTo>
                <a:moveTo>
                  <a:pt x="4250" y="1014"/>
                </a:moveTo>
                <a:lnTo>
                  <a:pt x="4184" y="1017"/>
                </a:lnTo>
                <a:lnTo>
                  <a:pt x="4195" y="981"/>
                </a:lnTo>
                <a:lnTo>
                  <a:pt x="4247" y="940"/>
                </a:lnTo>
                <a:lnTo>
                  <a:pt x="4305" y="930"/>
                </a:lnTo>
                <a:lnTo>
                  <a:pt x="4334" y="951"/>
                </a:lnTo>
                <a:lnTo>
                  <a:pt x="4313" y="982"/>
                </a:lnTo>
                <a:lnTo>
                  <a:pt x="4300" y="992"/>
                </a:lnTo>
                <a:lnTo>
                  <a:pt x="4250" y="1014"/>
                </a:lnTo>
                <a:moveTo>
                  <a:pt x="3649" y="1125"/>
                </a:moveTo>
                <a:lnTo>
                  <a:pt x="3636" y="1158"/>
                </a:lnTo>
                <a:lnTo>
                  <a:pt x="3673" y="1146"/>
                </a:lnTo>
                <a:lnTo>
                  <a:pt x="3692" y="1166"/>
                </a:lnTo>
                <a:lnTo>
                  <a:pt x="3737" y="1192"/>
                </a:lnTo>
                <a:lnTo>
                  <a:pt x="3787" y="1215"/>
                </a:lnTo>
                <a:lnTo>
                  <a:pt x="3768" y="1251"/>
                </a:lnTo>
                <a:lnTo>
                  <a:pt x="3814" y="1246"/>
                </a:lnTo>
                <a:lnTo>
                  <a:pt x="3839" y="1271"/>
                </a:lnTo>
                <a:lnTo>
                  <a:pt x="3772" y="1295"/>
                </a:lnTo>
                <a:lnTo>
                  <a:pt x="3693" y="1277"/>
                </a:lnTo>
                <a:lnTo>
                  <a:pt x="3684" y="1242"/>
                </a:lnTo>
                <a:lnTo>
                  <a:pt x="3599" y="1283"/>
                </a:lnTo>
                <a:lnTo>
                  <a:pt x="3489" y="1323"/>
                </a:lnTo>
                <a:lnTo>
                  <a:pt x="3500" y="1278"/>
                </a:lnTo>
                <a:lnTo>
                  <a:pt x="3416" y="1285"/>
                </a:lnTo>
                <a:lnTo>
                  <a:pt x="3493" y="1247"/>
                </a:lnTo>
                <a:lnTo>
                  <a:pt x="3543" y="1187"/>
                </a:lnTo>
                <a:lnTo>
                  <a:pt x="3612" y="1118"/>
                </a:lnTo>
                <a:lnTo>
                  <a:pt x="3649" y="1125"/>
                </a:lnTo>
                <a:moveTo>
                  <a:pt x="3684" y="1349"/>
                </a:moveTo>
                <a:lnTo>
                  <a:pt x="3588" y="1392"/>
                </a:lnTo>
                <a:lnTo>
                  <a:pt x="3547" y="1390"/>
                </a:lnTo>
                <a:lnTo>
                  <a:pt x="3548" y="1369"/>
                </a:lnTo>
                <a:lnTo>
                  <a:pt x="3615" y="1333"/>
                </a:lnTo>
                <a:lnTo>
                  <a:pt x="3695" y="1334"/>
                </a:lnTo>
                <a:lnTo>
                  <a:pt x="3684" y="1349"/>
                </a:lnTo>
                <a:moveTo>
                  <a:pt x="3812" y="1392"/>
                </a:moveTo>
                <a:lnTo>
                  <a:pt x="3764" y="1432"/>
                </a:lnTo>
                <a:lnTo>
                  <a:pt x="3741" y="1426"/>
                </a:lnTo>
                <a:lnTo>
                  <a:pt x="3740" y="1403"/>
                </a:lnTo>
                <a:lnTo>
                  <a:pt x="3746" y="1397"/>
                </a:lnTo>
                <a:lnTo>
                  <a:pt x="3783" y="1374"/>
                </a:lnTo>
                <a:lnTo>
                  <a:pt x="3807" y="1376"/>
                </a:lnTo>
                <a:lnTo>
                  <a:pt x="3812" y="1392"/>
                </a:lnTo>
                <a:moveTo>
                  <a:pt x="43" y="2029"/>
                </a:moveTo>
                <a:lnTo>
                  <a:pt x="64" y="2040"/>
                </a:lnTo>
                <a:lnTo>
                  <a:pt x="130" y="2033"/>
                </a:lnTo>
                <a:lnTo>
                  <a:pt x="37" y="2126"/>
                </a:lnTo>
                <a:lnTo>
                  <a:pt x="41" y="2192"/>
                </a:lnTo>
                <a:lnTo>
                  <a:pt x="15" y="2192"/>
                </a:lnTo>
                <a:lnTo>
                  <a:pt x="6" y="2154"/>
                </a:lnTo>
                <a:lnTo>
                  <a:pt x="12" y="2116"/>
                </a:lnTo>
                <a:lnTo>
                  <a:pt x="0" y="2091"/>
                </a:lnTo>
                <a:lnTo>
                  <a:pt x="18" y="2055"/>
                </a:lnTo>
                <a:lnTo>
                  <a:pt x="43" y="2029"/>
                </a:lnTo>
                <a:moveTo>
                  <a:pt x="4831" y="2315"/>
                </a:moveTo>
                <a:lnTo>
                  <a:pt x="4766" y="2387"/>
                </a:lnTo>
                <a:lnTo>
                  <a:pt x="4817" y="2359"/>
                </a:lnTo>
                <a:lnTo>
                  <a:pt x="4855" y="2377"/>
                </a:lnTo>
                <a:lnTo>
                  <a:pt x="4824" y="2406"/>
                </a:lnTo>
                <a:lnTo>
                  <a:pt x="4875" y="2429"/>
                </a:lnTo>
                <a:lnTo>
                  <a:pt x="4911" y="2409"/>
                </a:lnTo>
                <a:lnTo>
                  <a:pt x="4969" y="2434"/>
                </a:lnTo>
                <a:lnTo>
                  <a:pt x="4932" y="2495"/>
                </a:lnTo>
                <a:lnTo>
                  <a:pt x="4982" y="2481"/>
                </a:lnTo>
                <a:lnTo>
                  <a:pt x="4978" y="2525"/>
                </a:lnTo>
                <a:lnTo>
                  <a:pt x="4985" y="2577"/>
                </a:lnTo>
                <a:lnTo>
                  <a:pt x="4937" y="2650"/>
                </a:lnTo>
                <a:lnTo>
                  <a:pt x="4906" y="2653"/>
                </a:lnTo>
                <a:lnTo>
                  <a:pt x="4866" y="2637"/>
                </a:lnTo>
                <a:lnTo>
                  <a:pt x="4899" y="2569"/>
                </a:lnTo>
                <a:lnTo>
                  <a:pt x="4884" y="2559"/>
                </a:lnTo>
                <a:lnTo>
                  <a:pt x="4786" y="2631"/>
                </a:lnTo>
                <a:lnTo>
                  <a:pt x="4747" y="2628"/>
                </a:lnTo>
                <a:lnTo>
                  <a:pt x="4805" y="2589"/>
                </a:lnTo>
                <a:lnTo>
                  <a:pt x="4747" y="2569"/>
                </a:lnTo>
                <a:lnTo>
                  <a:pt x="4675" y="2574"/>
                </a:lnTo>
                <a:lnTo>
                  <a:pt x="4546" y="2571"/>
                </a:lnTo>
                <a:lnTo>
                  <a:pt x="4544" y="2546"/>
                </a:lnTo>
                <a:lnTo>
                  <a:pt x="4594" y="2517"/>
                </a:lnTo>
                <a:lnTo>
                  <a:pt x="4572" y="2494"/>
                </a:lnTo>
                <a:lnTo>
                  <a:pt x="4643" y="2444"/>
                </a:lnTo>
                <a:lnTo>
                  <a:pt x="4753" y="2312"/>
                </a:lnTo>
                <a:lnTo>
                  <a:pt x="4808" y="2265"/>
                </a:lnTo>
                <a:lnTo>
                  <a:pt x="4873" y="2237"/>
                </a:lnTo>
                <a:lnTo>
                  <a:pt x="4902" y="2241"/>
                </a:lnTo>
                <a:lnTo>
                  <a:pt x="4883" y="2263"/>
                </a:lnTo>
                <a:lnTo>
                  <a:pt x="4831" y="2315"/>
                </a:lnTo>
                <a:moveTo>
                  <a:pt x="326" y="2496"/>
                </a:moveTo>
                <a:lnTo>
                  <a:pt x="285" y="2507"/>
                </a:lnTo>
                <a:lnTo>
                  <a:pt x="202" y="2469"/>
                </a:lnTo>
                <a:lnTo>
                  <a:pt x="202" y="2440"/>
                </a:lnTo>
                <a:lnTo>
                  <a:pt x="163" y="2411"/>
                </a:lnTo>
                <a:lnTo>
                  <a:pt x="167" y="2387"/>
                </a:lnTo>
                <a:lnTo>
                  <a:pt x="110" y="2372"/>
                </a:lnTo>
                <a:lnTo>
                  <a:pt x="117" y="2327"/>
                </a:lnTo>
                <a:lnTo>
                  <a:pt x="137" y="2308"/>
                </a:lnTo>
                <a:lnTo>
                  <a:pt x="192" y="2326"/>
                </a:lnTo>
                <a:lnTo>
                  <a:pt x="223" y="2339"/>
                </a:lnTo>
                <a:lnTo>
                  <a:pt x="278" y="2347"/>
                </a:lnTo>
                <a:lnTo>
                  <a:pt x="281" y="2376"/>
                </a:lnTo>
                <a:lnTo>
                  <a:pt x="286" y="2415"/>
                </a:lnTo>
                <a:lnTo>
                  <a:pt x="329" y="2450"/>
                </a:lnTo>
                <a:lnTo>
                  <a:pt x="326" y="2496"/>
                </a:lnTo>
                <a:moveTo>
                  <a:pt x="4418" y="2446"/>
                </a:moveTo>
                <a:lnTo>
                  <a:pt x="4385" y="2448"/>
                </a:lnTo>
                <a:lnTo>
                  <a:pt x="4309" y="2422"/>
                </a:lnTo>
                <a:lnTo>
                  <a:pt x="4262" y="2382"/>
                </a:lnTo>
                <a:lnTo>
                  <a:pt x="4287" y="2375"/>
                </a:lnTo>
                <a:lnTo>
                  <a:pt x="4366" y="2396"/>
                </a:lnTo>
                <a:lnTo>
                  <a:pt x="4421" y="2431"/>
                </a:lnTo>
                <a:lnTo>
                  <a:pt x="4418" y="2446"/>
                </a:lnTo>
              </a:path>
            </a:pathLst>
          </a:custGeom>
          <a:solidFill>
            <a:srgbClr val="21396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  <a:effectLst>
            <a:glow>
              <a:schemeClr val="accent1"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E3549D81-6C0D-4859-9F88-ECC3D04F18BF}"/>
              </a:ext>
            </a:extLst>
          </p:cNvPr>
          <p:cNvSpPr>
            <a:spLocks/>
          </p:cNvSpPr>
          <p:nvPr/>
        </p:nvSpPr>
        <p:spPr bwMode="auto">
          <a:xfrm>
            <a:off x="5862638" y="2336801"/>
            <a:ext cx="112713" cy="66675"/>
          </a:xfrm>
          <a:custGeom>
            <a:avLst/>
            <a:gdLst>
              <a:gd name="T0" fmla="*/ 57 w 71"/>
              <a:gd name="T1" fmla="*/ 6 h 42"/>
              <a:gd name="T2" fmla="*/ 58 w 71"/>
              <a:gd name="T3" fmla="*/ 10 h 42"/>
              <a:gd name="T4" fmla="*/ 56 w 71"/>
              <a:gd name="T5" fmla="*/ 15 h 42"/>
              <a:gd name="T6" fmla="*/ 63 w 71"/>
              <a:gd name="T7" fmla="*/ 19 h 42"/>
              <a:gd name="T8" fmla="*/ 71 w 71"/>
              <a:gd name="T9" fmla="*/ 19 h 42"/>
              <a:gd name="T10" fmla="*/ 71 w 71"/>
              <a:gd name="T11" fmla="*/ 27 h 42"/>
              <a:gd name="T12" fmla="*/ 64 w 71"/>
              <a:gd name="T13" fmla="*/ 31 h 42"/>
              <a:gd name="T14" fmla="*/ 51 w 71"/>
              <a:gd name="T15" fmla="*/ 28 h 42"/>
              <a:gd name="T16" fmla="*/ 48 w 71"/>
              <a:gd name="T17" fmla="*/ 37 h 42"/>
              <a:gd name="T18" fmla="*/ 40 w 71"/>
              <a:gd name="T19" fmla="*/ 37 h 42"/>
              <a:gd name="T20" fmla="*/ 38 w 71"/>
              <a:gd name="T21" fmla="*/ 34 h 42"/>
              <a:gd name="T22" fmla="*/ 29 w 71"/>
              <a:gd name="T23" fmla="*/ 41 h 42"/>
              <a:gd name="T24" fmla="*/ 21 w 71"/>
              <a:gd name="T25" fmla="*/ 42 h 42"/>
              <a:gd name="T26" fmla="*/ 13 w 71"/>
              <a:gd name="T27" fmla="*/ 38 h 42"/>
              <a:gd name="T28" fmla="*/ 8 w 71"/>
              <a:gd name="T29" fmla="*/ 29 h 42"/>
              <a:gd name="T30" fmla="*/ 0 w 71"/>
              <a:gd name="T31" fmla="*/ 32 h 42"/>
              <a:gd name="T32" fmla="*/ 0 w 71"/>
              <a:gd name="T33" fmla="*/ 22 h 42"/>
              <a:gd name="T34" fmla="*/ 11 w 71"/>
              <a:gd name="T35" fmla="*/ 11 h 42"/>
              <a:gd name="T36" fmla="*/ 11 w 71"/>
              <a:gd name="T37" fmla="*/ 6 h 42"/>
              <a:gd name="T38" fmla="*/ 18 w 71"/>
              <a:gd name="T39" fmla="*/ 8 h 42"/>
              <a:gd name="T40" fmla="*/ 22 w 71"/>
              <a:gd name="T41" fmla="*/ 4 h 42"/>
              <a:gd name="T42" fmla="*/ 36 w 71"/>
              <a:gd name="T43" fmla="*/ 4 h 42"/>
              <a:gd name="T44" fmla="*/ 40 w 71"/>
              <a:gd name="T45" fmla="*/ 0 h 42"/>
              <a:gd name="T46" fmla="*/ 57 w 71"/>
              <a:gd name="T47" fmla="*/ 6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1" h="42">
                <a:moveTo>
                  <a:pt x="57" y="6"/>
                </a:moveTo>
                <a:lnTo>
                  <a:pt x="58" y="10"/>
                </a:lnTo>
                <a:lnTo>
                  <a:pt x="56" y="15"/>
                </a:lnTo>
                <a:lnTo>
                  <a:pt x="63" y="19"/>
                </a:lnTo>
                <a:lnTo>
                  <a:pt x="71" y="19"/>
                </a:lnTo>
                <a:lnTo>
                  <a:pt x="71" y="27"/>
                </a:lnTo>
                <a:lnTo>
                  <a:pt x="64" y="31"/>
                </a:lnTo>
                <a:lnTo>
                  <a:pt x="51" y="28"/>
                </a:lnTo>
                <a:lnTo>
                  <a:pt x="48" y="37"/>
                </a:lnTo>
                <a:lnTo>
                  <a:pt x="40" y="37"/>
                </a:lnTo>
                <a:lnTo>
                  <a:pt x="38" y="34"/>
                </a:lnTo>
                <a:lnTo>
                  <a:pt x="29" y="41"/>
                </a:lnTo>
                <a:lnTo>
                  <a:pt x="21" y="42"/>
                </a:lnTo>
                <a:lnTo>
                  <a:pt x="13" y="38"/>
                </a:lnTo>
                <a:lnTo>
                  <a:pt x="8" y="29"/>
                </a:lnTo>
                <a:lnTo>
                  <a:pt x="0" y="32"/>
                </a:lnTo>
                <a:lnTo>
                  <a:pt x="0" y="22"/>
                </a:lnTo>
                <a:lnTo>
                  <a:pt x="11" y="11"/>
                </a:lnTo>
                <a:lnTo>
                  <a:pt x="11" y="6"/>
                </a:lnTo>
                <a:lnTo>
                  <a:pt x="18" y="8"/>
                </a:lnTo>
                <a:lnTo>
                  <a:pt x="22" y="4"/>
                </a:lnTo>
                <a:lnTo>
                  <a:pt x="36" y="4"/>
                </a:lnTo>
                <a:lnTo>
                  <a:pt x="40" y="0"/>
                </a:lnTo>
                <a:lnTo>
                  <a:pt x="57" y="6"/>
                </a:lnTo>
                <a:close/>
              </a:path>
            </a:pathLst>
          </a:custGeom>
          <a:solidFill>
            <a:srgbClr val="21396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5D446D11-116B-451C-9578-669E4FECC510}"/>
              </a:ext>
            </a:extLst>
          </p:cNvPr>
          <p:cNvSpPr>
            <a:spLocks noEditPoints="1"/>
          </p:cNvSpPr>
          <p:nvPr/>
        </p:nvSpPr>
        <p:spPr bwMode="auto">
          <a:xfrm>
            <a:off x="3683000" y="4489450"/>
            <a:ext cx="387350" cy="1239838"/>
          </a:xfrm>
          <a:custGeom>
            <a:avLst/>
            <a:gdLst>
              <a:gd name="T0" fmla="*/ 233 w 999"/>
              <a:gd name="T1" fmla="*/ 450 h 3202"/>
              <a:gd name="T2" fmla="*/ 296 w 999"/>
              <a:gd name="T3" fmla="*/ 460 h 3202"/>
              <a:gd name="T4" fmla="*/ 208 w 999"/>
              <a:gd name="T5" fmla="*/ 590 h 3202"/>
              <a:gd name="T6" fmla="*/ 221 w 999"/>
              <a:gd name="T7" fmla="*/ 759 h 3202"/>
              <a:gd name="T8" fmla="*/ 205 w 999"/>
              <a:gd name="T9" fmla="*/ 846 h 3202"/>
              <a:gd name="T10" fmla="*/ 159 w 999"/>
              <a:gd name="T11" fmla="*/ 1003 h 3202"/>
              <a:gd name="T12" fmla="*/ 154 w 999"/>
              <a:gd name="T13" fmla="*/ 1173 h 3202"/>
              <a:gd name="T14" fmla="*/ 239 w 999"/>
              <a:gd name="T15" fmla="*/ 1335 h 3202"/>
              <a:gd name="T16" fmla="*/ 234 w 999"/>
              <a:gd name="T17" fmla="*/ 1496 h 3202"/>
              <a:gd name="T18" fmla="*/ 212 w 999"/>
              <a:gd name="T19" fmla="*/ 1622 h 3202"/>
              <a:gd name="T20" fmla="*/ 275 w 999"/>
              <a:gd name="T21" fmla="*/ 1782 h 3202"/>
              <a:gd name="T22" fmla="*/ 244 w 999"/>
              <a:gd name="T23" fmla="*/ 1888 h 3202"/>
              <a:gd name="T24" fmla="*/ 295 w 999"/>
              <a:gd name="T25" fmla="*/ 2078 h 3202"/>
              <a:gd name="T26" fmla="*/ 319 w 999"/>
              <a:gd name="T27" fmla="*/ 2192 h 3202"/>
              <a:gd name="T28" fmla="*/ 349 w 999"/>
              <a:gd name="T29" fmla="*/ 2259 h 3202"/>
              <a:gd name="T30" fmla="*/ 404 w 999"/>
              <a:gd name="T31" fmla="*/ 2307 h 3202"/>
              <a:gd name="T32" fmla="*/ 404 w 999"/>
              <a:gd name="T33" fmla="*/ 2372 h 3202"/>
              <a:gd name="T34" fmla="*/ 409 w 999"/>
              <a:gd name="T35" fmla="*/ 2554 h 3202"/>
              <a:gd name="T36" fmla="*/ 431 w 999"/>
              <a:gd name="T37" fmla="*/ 2649 h 3202"/>
              <a:gd name="T38" fmla="*/ 436 w 999"/>
              <a:gd name="T39" fmla="*/ 2774 h 3202"/>
              <a:gd name="T40" fmla="*/ 513 w 999"/>
              <a:gd name="T41" fmla="*/ 2798 h 3202"/>
              <a:gd name="T42" fmla="*/ 583 w 999"/>
              <a:gd name="T43" fmla="*/ 2908 h 3202"/>
              <a:gd name="T44" fmla="*/ 808 w 999"/>
              <a:gd name="T45" fmla="*/ 2932 h 3202"/>
              <a:gd name="T46" fmla="*/ 728 w 999"/>
              <a:gd name="T47" fmla="*/ 2952 h 3202"/>
              <a:gd name="T48" fmla="*/ 706 w 999"/>
              <a:gd name="T49" fmla="*/ 3058 h 3202"/>
              <a:gd name="T50" fmla="*/ 596 w 999"/>
              <a:gd name="T51" fmla="*/ 3033 h 3202"/>
              <a:gd name="T52" fmla="*/ 498 w 999"/>
              <a:gd name="T53" fmla="*/ 2976 h 3202"/>
              <a:gd name="T54" fmla="*/ 354 w 999"/>
              <a:gd name="T55" fmla="*/ 2877 h 3202"/>
              <a:gd name="T56" fmla="*/ 296 w 999"/>
              <a:gd name="T57" fmla="*/ 2774 h 3202"/>
              <a:gd name="T58" fmla="*/ 226 w 999"/>
              <a:gd name="T59" fmla="*/ 2552 h 3202"/>
              <a:gd name="T60" fmla="*/ 162 w 999"/>
              <a:gd name="T61" fmla="*/ 2463 h 3202"/>
              <a:gd name="T62" fmla="*/ 173 w 999"/>
              <a:gd name="T63" fmla="*/ 2250 h 3202"/>
              <a:gd name="T64" fmla="*/ 237 w 999"/>
              <a:gd name="T65" fmla="*/ 2105 h 3202"/>
              <a:gd name="T66" fmla="*/ 196 w 999"/>
              <a:gd name="T67" fmla="*/ 2188 h 3202"/>
              <a:gd name="T68" fmla="*/ 132 w 999"/>
              <a:gd name="T69" fmla="*/ 2056 h 3202"/>
              <a:gd name="T70" fmla="*/ 124 w 999"/>
              <a:gd name="T71" fmla="*/ 1842 h 3202"/>
              <a:gd name="T72" fmla="*/ 50 w 999"/>
              <a:gd name="T73" fmla="*/ 1664 h 3202"/>
              <a:gd name="T74" fmla="*/ 88 w 999"/>
              <a:gd name="T75" fmla="*/ 1524 h 3202"/>
              <a:gd name="T76" fmla="*/ 107 w 999"/>
              <a:gd name="T77" fmla="*/ 1262 h 3202"/>
              <a:gd name="T78" fmla="*/ 72 w 999"/>
              <a:gd name="T79" fmla="*/ 1065 h 3202"/>
              <a:gd name="T80" fmla="*/ 68 w 999"/>
              <a:gd name="T81" fmla="*/ 856 h 3202"/>
              <a:gd name="T82" fmla="*/ 52 w 999"/>
              <a:gd name="T83" fmla="*/ 515 h 3202"/>
              <a:gd name="T84" fmla="*/ 28 w 999"/>
              <a:gd name="T85" fmla="*/ 185 h 3202"/>
              <a:gd name="T86" fmla="*/ 36 w 999"/>
              <a:gd name="T87" fmla="*/ 43 h 3202"/>
              <a:gd name="T88" fmla="*/ 93 w 999"/>
              <a:gd name="T89" fmla="*/ 57 h 3202"/>
              <a:gd name="T90" fmla="*/ 152 w 999"/>
              <a:gd name="T91" fmla="*/ 155 h 3202"/>
              <a:gd name="T92" fmla="*/ 189 w 999"/>
              <a:gd name="T93" fmla="*/ 333 h 3202"/>
              <a:gd name="T94" fmla="*/ 893 w 999"/>
              <a:gd name="T95" fmla="*/ 3142 h 3202"/>
              <a:gd name="T96" fmla="*/ 999 w 999"/>
              <a:gd name="T97" fmla="*/ 3144 h 3202"/>
              <a:gd name="T98" fmla="*/ 950 w 999"/>
              <a:gd name="T99" fmla="*/ 3202 h 3202"/>
              <a:gd name="T100" fmla="*/ 878 w 999"/>
              <a:gd name="T101" fmla="*/ 3193 h 3202"/>
              <a:gd name="T102" fmla="*/ 750 w 999"/>
              <a:gd name="T103" fmla="*/ 3157 h 3202"/>
              <a:gd name="T104" fmla="*/ 565 w 999"/>
              <a:gd name="T105" fmla="*/ 3068 h 3202"/>
              <a:gd name="T106" fmla="*/ 497 w 999"/>
              <a:gd name="T107" fmla="*/ 2993 h 3202"/>
              <a:gd name="T108" fmla="*/ 708 w 999"/>
              <a:gd name="T109" fmla="*/ 3077 h 3202"/>
              <a:gd name="T110" fmla="*/ 721 w 999"/>
              <a:gd name="T111" fmla="*/ 2984 h 3202"/>
              <a:gd name="T112" fmla="*/ 816 w 999"/>
              <a:gd name="T113" fmla="*/ 2960 h 3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99" h="3202">
                <a:moveTo>
                  <a:pt x="189" y="333"/>
                </a:moveTo>
                <a:lnTo>
                  <a:pt x="233" y="450"/>
                </a:lnTo>
                <a:lnTo>
                  <a:pt x="284" y="439"/>
                </a:lnTo>
                <a:lnTo>
                  <a:pt x="296" y="460"/>
                </a:lnTo>
                <a:lnTo>
                  <a:pt x="282" y="548"/>
                </a:lnTo>
                <a:lnTo>
                  <a:pt x="208" y="590"/>
                </a:lnTo>
                <a:lnTo>
                  <a:pt x="231" y="732"/>
                </a:lnTo>
                <a:lnTo>
                  <a:pt x="221" y="759"/>
                </a:lnTo>
                <a:lnTo>
                  <a:pt x="248" y="793"/>
                </a:lnTo>
                <a:lnTo>
                  <a:pt x="205" y="846"/>
                </a:lnTo>
                <a:lnTo>
                  <a:pt x="171" y="926"/>
                </a:lnTo>
                <a:lnTo>
                  <a:pt x="159" y="1003"/>
                </a:lnTo>
                <a:lnTo>
                  <a:pt x="181" y="1085"/>
                </a:lnTo>
                <a:lnTo>
                  <a:pt x="154" y="1173"/>
                </a:lnTo>
                <a:lnTo>
                  <a:pt x="217" y="1319"/>
                </a:lnTo>
                <a:lnTo>
                  <a:pt x="239" y="1335"/>
                </a:lnTo>
                <a:lnTo>
                  <a:pt x="256" y="1413"/>
                </a:lnTo>
                <a:lnTo>
                  <a:pt x="234" y="1496"/>
                </a:lnTo>
                <a:lnTo>
                  <a:pt x="252" y="1566"/>
                </a:lnTo>
                <a:lnTo>
                  <a:pt x="212" y="1622"/>
                </a:lnTo>
                <a:lnTo>
                  <a:pt x="232" y="1700"/>
                </a:lnTo>
                <a:lnTo>
                  <a:pt x="275" y="1782"/>
                </a:lnTo>
                <a:lnTo>
                  <a:pt x="242" y="1813"/>
                </a:lnTo>
                <a:lnTo>
                  <a:pt x="244" y="1888"/>
                </a:lnTo>
                <a:lnTo>
                  <a:pt x="253" y="1975"/>
                </a:lnTo>
                <a:lnTo>
                  <a:pt x="295" y="2078"/>
                </a:lnTo>
                <a:lnTo>
                  <a:pt x="273" y="2095"/>
                </a:lnTo>
                <a:lnTo>
                  <a:pt x="319" y="2192"/>
                </a:lnTo>
                <a:lnTo>
                  <a:pt x="360" y="2224"/>
                </a:lnTo>
                <a:lnTo>
                  <a:pt x="349" y="2259"/>
                </a:lnTo>
                <a:lnTo>
                  <a:pt x="386" y="2276"/>
                </a:lnTo>
                <a:lnTo>
                  <a:pt x="404" y="2307"/>
                </a:lnTo>
                <a:lnTo>
                  <a:pt x="380" y="2323"/>
                </a:lnTo>
                <a:lnTo>
                  <a:pt x="404" y="2372"/>
                </a:lnTo>
                <a:lnTo>
                  <a:pt x="418" y="2483"/>
                </a:lnTo>
                <a:lnTo>
                  <a:pt x="409" y="2554"/>
                </a:lnTo>
                <a:lnTo>
                  <a:pt x="432" y="2596"/>
                </a:lnTo>
                <a:lnTo>
                  <a:pt x="431" y="2649"/>
                </a:lnTo>
                <a:lnTo>
                  <a:pt x="395" y="2686"/>
                </a:lnTo>
                <a:lnTo>
                  <a:pt x="436" y="2774"/>
                </a:lnTo>
                <a:lnTo>
                  <a:pt x="471" y="2804"/>
                </a:lnTo>
                <a:lnTo>
                  <a:pt x="513" y="2798"/>
                </a:lnTo>
                <a:lnTo>
                  <a:pt x="537" y="2860"/>
                </a:lnTo>
                <a:lnTo>
                  <a:pt x="583" y="2908"/>
                </a:lnTo>
                <a:lnTo>
                  <a:pt x="744" y="2919"/>
                </a:lnTo>
                <a:lnTo>
                  <a:pt x="808" y="2932"/>
                </a:lnTo>
                <a:lnTo>
                  <a:pt x="751" y="2931"/>
                </a:lnTo>
                <a:lnTo>
                  <a:pt x="728" y="2952"/>
                </a:lnTo>
                <a:lnTo>
                  <a:pt x="683" y="2981"/>
                </a:lnTo>
                <a:lnTo>
                  <a:pt x="706" y="3058"/>
                </a:lnTo>
                <a:lnTo>
                  <a:pt x="680" y="3060"/>
                </a:lnTo>
                <a:lnTo>
                  <a:pt x="596" y="3033"/>
                </a:lnTo>
                <a:lnTo>
                  <a:pt x="498" y="2976"/>
                </a:lnTo>
                <a:lnTo>
                  <a:pt x="498" y="2976"/>
                </a:lnTo>
                <a:lnTo>
                  <a:pt x="397" y="2929"/>
                </a:lnTo>
                <a:lnTo>
                  <a:pt x="354" y="2877"/>
                </a:lnTo>
                <a:lnTo>
                  <a:pt x="352" y="2829"/>
                </a:lnTo>
                <a:lnTo>
                  <a:pt x="296" y="2774"/>
                </a:lnTo>
                <a:lnTo>
                  <a:pt x="230" y="2632"/>
                </a:lnTo>
                <a:lnTo>
                  <a:pt x="226" y="2552"/>
                </a:lnTo>
                <a:lnTo>
                  <a:pt x="272" y="2488"/>
                </a:lnTo>
                <a:lnTo>
                  <a:pt x="162" y="2463"/>
                </a:lnTo>
                <a:lnTo>
                  <a:pt x="199" y="2389"/>
                </a:lnTo>
                <a:lnTo>
                  <a:pt x="173" y="2250"/>
                </a:lnTo>
                <a:lnTo>
                  <a:pt x="258" y="2280"/>
                </a:lnTo>
                <a:lnTo>
                  <a:pt x="237" y="2105"/>
                </a:lnTo>
                <a:lnTo>
                  <a:pt x="184" y="2083"/>
                </a:lnTo>
                <a:lnTo>
                  <a:pt x="196" y="2188"/>
                </a:lnTo>
                <a:lnTo>
                  <a:pt x="150" y="2176"/>
                </a:lnTo>
                <a:lnTo>
                  <a:pt x="132" y="2056"/>
                </a:lnTo>
                <a:lnTo>
                  <a:pt x="109" y="1900"/>
                </a:lnTo>
                <a:lnTo>
                  <a:pt x="124" y="1842"/>
                </a:lnTo>
                <a:lnTo>
                  <a:pt x="81" y="1759"/>
                </a:lnTo>
                <a:lnTo>
                  <a:pt x="50" y="1664"/>
                </a:lnTo>
                <a:lnTo>
                  <a:pt x="79" y="1661"/>
                </a:lnTo>
                <a:lnTo>
                  <a:pt x="88" y="1524"/>
                </a:lnTo>
                <a:lnTo>
                  <a:pt x="105" y="1389"/>
                </a:lnTo>
                <a:lnTo>
                  <a:pt x="107" y="1262"/>
                </a:lnTo>
                <a:lnTo>
                  <a:pt x="65" y="1135"/>
                </a:lnTo>
                <a:lnTo>
                  <a:pt x="72" y="1065"/>
                </a:lnTo>
                <a:lnTo>
                  <a:pt x="44" y="960"/>
                </a:lnTo>
                <a:lnTo>
                  <a:pt x="68" y="856"/>
                </a:lnTo>
                <a:lnTo>
                  <a:pt x="55" y="691"/>
                </a:lnTo>
                <a:lnTo>
                  <a:pt x="52" y="515"/>
                </a:lnTo>
                <a:lnTo>
                  <a:pt x="50" y="324"/>
                </a:lnTo>
                <a:lnTo>
                  <a:pt x="28" y="185"/>
                </a:lnTo>
                <a:lnTo>
                  <a:pt x="0" y="65"/>
                </a:lnTo>
                <a:lnTo>
                  <a:pt x="36" y="43"/>
                </a:lnTo>
                <a:lnTo>
                  <a:pt x="51" y="0"/>
                </a:lnTo>
                <a:lnTo>
                  <a:pt x="93" y="57"/>
                </a:lnTo>
                <a:lnTo>
                  <a:pt x="110" y="119"/>
                </a:lnTo>
                <a:lnTo>
                  <a:pt x="152" y="155"/>
                </a:lnTo>
                <a:lnTo>
                  <a:pt x="138" y="237"/>
                </a:lnTo>
                <a:lnTo>
                  <a:pt x="189" y="333"/>
                </a:lnTo>
                <a:moveTo>
                  <a:pt x="816" y="2960"/>
                </a:moveTo>
                <a:lnTo>
                  <a:pt x="893" y="3142"/>
                </a:lnTo>
                <a:lnTo>
                  <a:pt x="960" y="3142"/>
                </a:lnTo>
                <a:lnTo>
                  <a:pt x="999" y="3144"/>
                </a:lnTo>
                <a:lnTo>
                  <a:pt x="992" y="3177"/>
                </a:lnTo>
                <a:lnTo>
                  <a:pt x="950" y="3202"/>
                </a:lnTo>
                <a:lnTo>
                  <a:pt x="918" y="3200"/>
                </a:lnTo>
                <a:lnTo>
                  <a:pt x="878" y="3193"/>
                </a:lnTo>
                <a:lnTo>
                  <a:pt x="821" y="3169"/>
                </a:lnTo>
                <a:lnTo>
                  <a:pt x="750" y="3157"/>
                </a:lnTo>
                <a:lnTo>
                  <a:pt x="650" y="3112"/>
                </a:lnTo>
                <a:lnTo>
                  <a:pt x="565" y="3068"/>
                </a:lnTo>
                <a:lnTo>
                  <a:pt x="436" y="2976"/>
                </a:lnTo>
                <a:lnTo>
                  <a:pt x="497" y="2993"/>
                </a:lnTo>
                <a:lnTo>
                  <a:pt x="611" y="3048"/>
                </a:lnTo>
                <a:lnTo>
                  <a:pt x="708" y="3077"/>
                </a:lnTo>
                <a:lnTo>
                  <a:pt x="724" y="3040"/>
                </a:lnTo>
                <a:lnTo>
                  <a:pt x="721" y="2984"/>
                </a:lnTo>
                <a:lnTo>
                  <a:pt x="766" y="2950"/>
                </a:lnTo>
                <a:lnTo>
                  <a:pt x="816" y="2960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B5B391AD-427B-4720-99A2-154D13F6C680}"/>
              </a:ext>
            </a:extLst>
          </p:cNvPr>
          <p:cNvSpPr>
            <a:spLocks/>
          </p:cNvSpPr>
          <p:nvPr/>
        </p:nvSpPr>
        <p:spPr bwMode="auto">
          <a:xfrm>
            <a:off x="8823325" y="3246438"/>
            <a:ext cx="65088" cy="61913"/>
          </a:xfrm>
          <a:custGeom>
            <a:avLst/>
            <a:gdLst>
              <a:gd name="T0" fmla="*/ 33 w 41"/>
              <a:gd name="T1" fmla="*/ 29 h 39"/>
              <a:gd name="T2" fmla="*/ 19 w 41"/>
              <a:gd name="T3" fmla="*/ 39 h 39"/>
              <a:gd name="T4" fmla="*/ 3 w 41"/>
              <a:gd name="T5" fmla="*/ 33 h 39"/>
              <a:gd name="T6" fmla="*/ 0 w 41"/>
              <a:gd name="T7" fmla="*/ 15 h 39"/>
              <a:gd name="T8" fmla="*/ 7 w 41"/>
              <a:gd name="T9" fmla="*/ 6 h 39"/>
              <a:gd name="T10" fmla="*/ 25 w 41"/>
              <a:gd name="T11" fmla="*/ 0 h 39"/>
              <a:gd name="T12" fmla="*/ 36 w 41"/>
              <a:gd name="T13" fmla="*/ 0 h 39"/>
              <a:gd name="T14" fmla="*/ 41 w 41"/>
              <a:gd name="T15" fmla="*/ 8 h 39"/>
              <a:gd name="T16" fmla="*/ 35 w 41"/>
              <a:gd name="T17" fmla="*/ 17 h 39"/>
              <a:gd name="T18" fmla="*/ 33 w 41"/>
              <a:gd name="T19" fmla="*/ 2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1" h="39">
                <a:moveTo>
                  <a:pt x="33" y="29"/>
                </a:moveTo>
                <a:lnTo>
                  <a:pt x="19" y="39"/>
                </a:lnTo>
                <a:lnTo>
                  <a:pt x="3" y="33"/>
                </a:lnTo>
                <a:lnTo>
                  <a:pt x="0" y="15"/>
                </a:lnTo>
                <a:lnTo>
                  <a:pt x="7" y="6"/>
                </a:lnTo>
                <a:lnTo>
                  <a:pt x="25" y="0"/>
                </a:lnTo>
                <a:lnTo>
                  <a:pt x="36" y="0"/>
                </a:lnTo>
                <a:lnTo>
                  <a:pt x="41" y="8"/>
                </a:lnTo>
                <a:lnTo>
                  <a:pt x="35" y="17"/>
                </a:lnTo>
                <a:lnTo>
                  <a:pt x="33" y="29"/>
                </a:lnTo>
                <a:close/>
              </a:path>
            </a:pathLst>
          </a:custGeom>
          <a:solidFill>
            <a:srgbClr val="21396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A4216904-9F3C-43D4-A023-48FD4BEBB020}"/>
              </a:ext>
            </a:extLst>
          </p:cNvPr>
          <p:cNvSpPr>
            <a:spLocks/>
          </p:cNvSpPr>
          <p:nvPr/>
        </p:nvSpPr>
        <p:spPr bwMode="auto">
          <a:xfrm>
            <a:off x="7691437" y="2157413"/>
            <a:ext cx="1493838" cy="1082675"/>
          </a:xfrm>
          <a:custGeom>
            <a:avLst/>
            <a:gdLst>
              <a:gd name="T0" fmla="*/ 872 w 941"/>
              <a:gd name="T1" fmla="*/ 114 h 682"/>
              <a:gd name="T2" fmla="*/ 932 w 941"/>
              <a:gd name="T3" fmla="*/ 118 h 682"/>
              <a:gd name="T4" fmla="*/ 919 w 941"/>
              <a:gd name="T5" fmla="*/ 164 h 682"/>
              <a:gd name="T6" fmla="*/ 928 w 941"/>
              <a:gd name="T7" fmla="*/ 214 h 682"/>
              <a:gd name="T8" fmla="*/ 895 w 941"/>
              <a:gd name="T9" fmla="*/ 232 h 682"/>
              <a:gd name="T10" fmla="*/ 873 w 941"/>
              <a:gd name="T11" fmla="*/ 251 h 682"/>
              <a:gd name="T12" fmla="*/ 825 w 941"/>
              <a:gd name="T13" fmla="*/ 291 h 682"/>
              <a:gd name="T14" fmla="*/ 813 w 941"/>
              <a:gd name="T15" fmla="*/ 265 h 682"/>
              <a:gd name="T16" fmla="*/ 771 w 941"/>
              <a:gd name="T17" fmla="*/ 289 h 682"/>
              <a:gd name="T18" fmla="*/ 781 w 941"/>
              <a:gd name="T19" fmla="*/ 317 h 682"/>
              <a:gd name="T20" fmla="*/ 833 w 941"/>
              <a:gd name="T21" fmla="*/ 325 h 682"/>
              <a:gd name="T22" fmla="*/ 827 w 941"/>
              <a:gd name="T23" fmla="*/ 354 h 682"/>
              <a:gd name="T24" fmla="*/ 849 w 941"/>
              <a:gd name="T25" fmla="*/ 410 h 682"/>
              <a:gd name="T26" fmla="*/ 880 w 941"/>
              <a:gd name="T27" fmla="*/ 466 h 682"/>
              <a:gd name="T28" fmla="*/ 903 w 941"/>
              <a:gd name="T29" fmla="*/ 517 h 682"/>
              <a:gd name="T30" fmla="*/ 871 w 941"/>
              <a:gd name="T31" fmla="*/ 593 h 682"/>
              <a:gd name="T32" fmla="*/ 801 w 941"/>
              <a:gd name="T33" fmla="*/ 642 h 682"/>
              <a:gd name="T34" fmla="*/ 744 w 941"/>
              <a:gd name="T35" fmla="*/ 659 h 682"/>
              <a:gd name="T36" fmla="*/ 727 w 941"/>
              <a:gd name="T37" fmla="*/ 659 h 682"/>
              <a:gd name="T38" fmla="*/ 664 w 941"/>
              <a:gd name="T39" fmla="*/ 642 h 682"/>
              <a:gd name="T40" fmla="*/ 624 w 941"/>
              <a:gd name="T41" fmla="*/ 629 h 682"/>
              <a:gd name="T42" fmla="*/ 576 w 941"/>
              <a:gd name="T43" fmla="*/ 640 h 682"/>
              <a:gd name="T44" fmla="*/ 569 w 941"/>
              <a:gd name="T45" fmla="*/ 649 h 682"/>
              <a:gd name="T46" fmla="*/ 535 w 941"/>
              <a:gd name="T47" fmla="*/ 627 h 682"/>
              <a:gd name="T48" fmla="*/ 494 w 941"/>
              <a:gd name="T49" fmla="*/ 582 h 682"/>
              <a:gd name="T50" fmla="*/ 491 w 941"/>
              <a:gd name="T51" fmla="*/ 527 h 682"/>
              <a:gd name="T52" fmla="*/ 456 w 941"/>
              <a:gd name="T53" fmla="*/ 505 h 682"/>
              <a:gd name="T54" fmla="*/ 401 w 941"/>
              <a:gd name="T55" fmla="*/ 508 h 682"/>
              <a:gd name="T56" fmla="*/ 356 w 941"/>
              <a:gd name="T57" fmla="*/ 520 h 682"/>
              <a:gd name="T58" fmla="*/ 321 w 941"/>
              <a:gd name="T59" fmla="*/ 520 h 682"/>
              <a:gd name="T60" fmla="*/ 253 w 941"/>
              <a:gd name="T61" fmla="*/ 508 h 682"/>
              <a:gd name="T62" fmla="*/ 199 w 941"/>
              <a:gd name="T63" fmla="*/ 478 h 682"/>
              <a:gd name="T64" fmla="*/ 129 w 941"/>
              <a:gd name="T65" fmla="*/ 449 h 682"/>
              <a:gd name="T66" fmla="*/ 120 w 941"/>
              <a:gd name="T67" fmla="*/ 408 h 682"/>
              <a:gd name="T68" fmla="*/ 54 w 941"/>
              <a:gd name="T69" fmla="*/ 342 h 682"/>
              <a:gd name="T70" fmla="*/ 26 w 941"/>
              <a:gd name="T71" fmla="*/ 307 h 682"/>
              <a:gd name="T72" fmla="*/ 3 w 941"/>
              <a:gd name="T73" fmla="*/ 280 h 682"/>
              <a:gd name="T74" fmla="*/ 42 w 941"/>
              <a:gd name="T75" fmla="*/ 264 h 682"/>
              <a:gd name="T76" fmla="*/ 91 w 941"/>
              <a:gd name="T77" fmla="*/ 230 h 682"/>
              <a:gd name="T78" fmla="*/ 68 w 941"/>
              <a:gd name="T79" fmla="*/ 172 h 682"/>
              <a:gd name="T80" fmla="*/ 136 w 941"/>
              <a:gd name="T81" fmla="*/ 130 h 682"/>
              <a:gd name="T82" fmla="*/ 151 w 941"/>
              <a:gd name="T83" fmla="*/ 85 h 682"/>
              <a:gd name="T84" fmla="*/ 213 w 941"/>
              <a:gd name="T85" fmla="*/ 116 h 682"/>
              <a:gd name="T86" fmla="*/ 267 w 941"/>
              <a:gd name="T87" fmla="*/ 168 h 682"/>
              <a:gd name="T88" fmla="*/ 343 w 941"/>
              <a:gd name="T89" fmla="*/ 205 h 682"/>
              <a:gd name="T90" fmla="*/ 433 w 941"/>
              <a:gd name="T91" fmla="*/ 219 h 682"/>
              <a:gd name="T92" fmla="*/ 512 w 941"/>
              <a:gd name="T93" fmla="*/ 241 h 682"/>
              <a:gd name="T94" fmla="*/ 591 w 941"/>
              <a:gd name="T95" fmla="*/ 214 h 682"/>
              <a:gd name="T96" fmla="*/ 590 w 941"/>
              <a:gd name="T97" fmla="*/ 182 h 682"/>
              <a:gd name="T98" fmla="*/ 632 w 941"/>
              <a:gd name="T99" fmla="*/ 164 h 682"/>
              <a:gd name="T100" fmla="*/ 687 w 941"/>
              <a:gd name="T101" fmla="*/ 134 h 682"/>
              <a:gd name="T102" fmla="*/ 659 w 941"/>
              <a:gd name="T103" fmla="*/ 108 h 682"/>
              <a:gd name="T104" fmla="*/ 616 w 941"/>
              <a:gd name="T105" fmla="*/ 107 h 682"/>
              <a:gd name="T106" fmla="*/ 652 w 941"/>
              <a:gd name="T107" fmla="*/ 66 h 682"/>
              <a:gd name="T108" fmla="*/ 642 w 941"/>
              <a:gd name="T109" fmla="*/ 18 h 682"/>
              <a:gd name="T110" fmla="*/ 672 w 941"/>
              <a:gd name="T111" fmla="*/ 0 h 682"/>
              <a:gd name="T112" fmla="*/ 757 w 941"/>
              <a:gd name="T113" fmla="*/ 42 h 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41" h="682">
                <a:moveTo>
                  <a:pt x="791" y="74"/>
                </a:moveTo>
                <a:lnTo>
                  <a:pt x="823" y="80"/>
                </a:lnTo>
                <a:lnTo>
                  <a:pt x="852" y="95"/>
                </a:lnTo>
                <a:lnTo>
                  <a:pt x="872" y="114"/>
                </a:lnTo>
                <a:lnTo>
                  <a:pt x="896" y="114"/>
                </a:lnTo>
                <a:lnTo>
                  <a:pt x="905" y="106"/>
                </a:lnTo>
                <a:lnTo>
                  <a:pt x="927" y="100"/>
                </a:lnTo>
                <a:lnTo>
                  <a:pt x="932" y="118"/>
                </a:lnTo>
                <a:lnTo>
                  <a:pt x="930" y="126"/>
                </a:lnTo>
                <a:lnTo>
                  <a:pt x="940" y="148"/>
                </a:lnTo>
                <a:lnTo>
                  <a:pt x="941" y="168"/>
                </a:lnTo>
                <a:lnTo>
                  <a:pt x="919" y="164"/>
                </a:lnTo>
                <a:lnTo>
                  <a:pt x="909" y="171"/>
                </a:lnTo>
                <a:lnTo>
                  <a:pt x="924" y="189"/>
                </a:lnTo>
                <a:lnTo>
                  <a:pt x="936" y="213"/>
                </a:lnTo>
                <a:lnTo>
                  <a:pt x="928" y="214"/>
                </a:lnTo>
                <a:lnTo>
                  <a:pt x="934" y="224"/>
                </a:lnTo>
                <a:lnTo>
                  <a:pt x="916" y="212"/>
                </a:lnTo>
                <a:lnTo>
                  <a:pt x="916" y="223"/>
                </a:lnTo>
                <a:lnTo>
                  <a:pt x="895" y="232"/>
                </a:lnTo>
                <a:lnTo>
                  <a:pt x="904" y="243"/>
                </a:lnTo>
                <a:lnTo>
                  <a:pt x="889" y="243"/>
                </a:lnTo>
                <a:lnTo>
                  <a:pt x="877" y="236"/>
                </a:lnTo>
                <a:lnTo>
                  <a:pt x="873" y="251"/>
                </a:lnTo>
                <a:lnTo>
                  <a:pt x="861" y="262"/>
                </a:lnTo>
                <a:lnTo>
                  <a:pt x="853" y="275"/>
                </a:lnTo>
                <a:lnTo>
                  <a:pt x="833" y="281"/>
                </a:lnTo>
                <a:lnTo>
                  <a:pt x="825" y="291"/>
                </a:lnTo>
                <a:lnTo>
                  <a:pt x="809" y="296"/>
                </a:lnTo>
                <a:lnTo>
                  <a:pt x="814" y="287"/>
                </a:lnTo>
                <a:lnTo>
                  <a:pt x="806" y="279"/>
                </a:lnTo>
                <a:lnTo>
                  <a:pt x="813" y="265"/>
                </a:lnTo>
                <a:lnTo>
                  <a:pt x="799" y="254"/>
                </a:lnTo>
                <a:lnTo>
                  <a:pt x="788" y="261"/>
                </a:lnTo>
                <a:lnTo>
                  <a:pt x="776" y="275"/>
                </a:lnTo>
                <a:lnTo>
                  <a:pt x="771" y="289"/>
                </a:lnTo>
                <a:lnTo>
                  <a:pt x="755" y="290"/>
                </a:lnTo>
                <a:lnTo>
                  <a:pt x="751" y="299"/>
                </a:lnTo>
                <a:lnTo>
                  <a:pt x="766" y="313"/>
                </a:lnTo>
                <a:lnTo>
                  <a:pt x="781" y="317"/>
                </a:lnTo>
                <a:lnTo>
                  <a:pt x="786" y="326"/>
                </a:lnTo>
                <a:lnTo>
                  <a:pt x="802" y="332"/>
                </a:lnTo>
                <a:lnTo>
                  <a:pt x="815" y="317"/>
                </a:lnTo>
                <a:lnTo>
                  <a:pt x="833" y="325"/>
                </a:lnTo>
                <a:lnTo>
                  <a:pt x="845" y="326"/>
                </a:lnTo>
                <a:lnTo>
                  <a:pt x="852" y="337"/>
                </a:lnTo>
                <a:lnTo>
                  <a:pt x="830" y="343"/>
                </a:lnTo>
                <a:lnTo>
                  <a:pt x="827" y="354"/>
                </a:lnTo>
                <a:lnTo>
                  <a:pt x="815" y="364"/>
                </a:lnTo>
                <a:lnTo>
                  <a:pt x="811" y="378"/>
                </a:lnTo>
                <a:lnTo>
                  <a:pt x="834" y="390"/>
                </a:lnTo>
                <a:lnTo>
                  <a:pt x="849" y="410"/>
                </a:lnTo>
                <a:lnTo>
                  <a:pt x="867" y="429"/>
                </a:lnTo>
                <a:lnTo>
                  <a:pt x="884" y="445"/>
                </a:lnTo>
                <a:lnTo>
                  <a:pt x="889" y="461"/>
                </a:lnTo>
                <a:lnTo>
                  <a:pt x="880" y="466"/>
                </a:lnTo>
                <a:lnTo>
                  <a:pt x="888" y="477"/>
                </a:lnTo>
                <a:lnTo>
                  <a:pt x="900" y="484"/>
                </a:lnTo>
                <a:lnTo>
                  <a:pt x="903" y="501"/>
                </a:lnTo>
                <a:lnTo>
                  <a:pt x="903" y="517"/>
                </a:lnTo>
                <a:lnTo>
                  <a:pt x="894" y="519"/>
                </a:lnTo>
                <a:lnTo>
                  <a:pt x="888" y="541"/>
                </a:lnTo>
                <a:lnTo>
                  <a:pt x="881" y="569"/>
                </a:lnTo>
                <a:lnTo>
                  <a:pt x="871" y="593"/>
                </a:lnTo>
                <a:lnTo>
                  <a:pt x="851" y="613"/>
                </a:lnTo>
                <a:lnTo>
                  <a:pt x="830" y="630"/>
                </a:lnTo>
                <a:lnTo>
                  <a:pt x="810" y="632"/>
                </a:lnTo>
                <a:lnTo>
                  <a:pt x="801" y="642"/>
                </a:lnTo>
                <a:lnTo>
                  <a:pt x="793" y="635"/>
                </a:lnTo>
                <a:lnTo>
                  <a:pt x="785" y="645"/>
                </a:lnTo>
                <a:lnTo>
                  <a:pt x="762" y="656"/>
                </a:lnTo>
                <a:lnTo>
                  <a:pt x="744" y="659"/>
                </a:lnTo>
                <a:lnTo>
                  <a:pt x="742" y="681"/>
                </a:lnTo>
                <a:lnTo>
                  <a:pt x="732" y="682"/>
                </a:lnTo>
                <a:lnTo>
                  <a:pt x="725" y="667"/>
                </a:lnTo>
                <a:lnTo>
                  <a:pt x="727" y="659"/>
                </a:lnTo>
                <a:lnTo>
                  <a:pt x="702" y="652"/>
                </a:lnTo>
                <a:lnTo>
                  <a:pt x="694" y="656"/>
                </a:lnTo>
                <a:lnTo>
                  <a:pt x="675" y="650"/>
                </a:lnTo>
                <a:lnTo>
                  <a:pt x="664" y="642"/>
                </a:lnTo>
                <a:lnTo>
                  <a:pt x="665" y="630"/>
                </a:lnTo>
                <a:lnTo>
                  <a:pt x="648" y="626"/>
                </a:lnTo>
                <a:lnTo>
                  <a:pt x="638" y="618"/>
                </a:lnTo>
                <a:lnTo>
                  <a:pt x="624" y="629"/>
                </a:lnTo>
                <a:lnTo>
                  <a:pt x="608" y="632"/>
                </a:lnTo>
                <a:lnTo>
                  <a:pt x="593" y="632"/>
                </a:lnTo>
                <a:lnTo>
                  <a:pt x="585" y="637"/>
                </a:lnTo>
                <a:lnTo>
                  <a:pt x="576" y="640"/>
                </a:lnTo>
                <a:lnTo>
                  <a:pt x="583" y="663"/>
                </a:lnTo>
                <a:lnTo>
                  <a:pt x="573" y="663"/>
                </a:lnTo>
                <a:lnTo>
                  <a:pt x="571" y="658"/>
                </a:lnTo>
                <a:lnTo>
                  <a:pt x="569" y="649"/>
                </a:lnTo>
                <a:lnTo>
                  <a:pt x="557" y="656"/>
                </a:lnTo>
                <a:lnTo>
                  <a:pt x="548" y="652"/>
                </a:lnTo>
                <a:lnTo>
                  <a:pt x="533" y="644"/>
                </a:lnTo>
                <a:lnTo>
                  <a:pt x="535" y="627"/>
                </a:lnTo>
                <a:lnTo>
                  <a:pt x="523" y="623"/>
                </a:lnTo>
                <a:lnTo>
                  <a:pt x="515" y="604"/>
                </a:lnTo>
                <a:lnTo>
                  <a:pt x="497" y="607"/>
                </a:lnTo>
                <a:lnTo>
                  <a:pt x="494" y="582"/>
                </a:lnTo>
                <a:lnTo>
                  <a:pt x="507" y="565"/>
                </a:lnTo>
                <a:lnTo>
                  <a:pt x="504" y="548"/>
                </a:lnTo>
                <a:lnTo>
                  <a:pt x="500" y="532"/>
                </a:lnTo>
                <a:lnTo>
                  <a:pt x="491" y="527"/>
                </a:lnTo>
                <a:lnTo>
                  <a:pt x="482" y="515"/>
                </a:lnTo>
                <a:lnTo>
                  <a:pt x="472" y="516"/>
                </a:lnTo>
                <a:lnTo>
                  <a:pt x="452" y="513"/>
                </a:lnTo>
                <a:lnTo>
                  <a:pt x="456" y="505"/>
                </a:lnTo>
                <a:lnTo>
                  <a:pt x="445" y="492"/>
                </a:lnTo>
                <a:lnTo>
                  <a:pt x="434" y="500"/>
                </a:lnTo>
                <a:lnTo>
                  <a:pt x="418" y="495"/>
                </a:lnTo>
                <a:lnTo>
                  <a:pt x="401" y="508"/>
                </a:lnTo>
                <a:lnTo>
                  <a:pt x="389" y="524"/>
                </a:lnTo>
                <a:lnTo>
                  <a:pt x="375" y="527"/>
                </a:lnTo>
                <a:lnTo>
                  <a:pt x="366" y="521"/>
                </a:lnTo>
                <a:lnTo>
                  <a:pt x="356" y="520"/>
                </a:lnTo>
                <a:lnTo>
                  <a:pt x="343" y="516"/>
                </a:lnTo>
                <a:lnTo>
                  <a:pt x="334" y="521"/>
                </a:lnTo>
                <a:lnTo>
                  <a:pt x="326" y="536"/>
                </a:lnTo>
                <a:lnTo>
                  <a:pt x="321" y="520"/>
                </a:lnTo>
                <a:lnTo>
                  <a:pt x="311" y="524"/>
                </a:lnTo>
                <a:lnTo>
                  <a:pt x="290" y="522"/>
                </a:lnTo>
                <a:lnTo>
                  <a:pt x="269" y="517"/>
                </a:lnTo>
                <a:lnTo>
                  <a:pt x="253" y="508"/>
                </a:lnTo>
                <a:lnTo>
                  <a:pt x="238" y="504"/>
                </a:lnTo>
                <a:lnTo>
                  <a:pt x="230" y="494"/>
                </a:lnTo>
                <a:lnTo>
                  <a:pt x="219" y="491"/>
                </a:lnTo>
                <a:lnTo>
                  <a:pt x="199" y="478"/>
                </a:lnTo>
                <a:lnTo>
                  <a:pt x="183" y="472"/>
                </a:lnTo>
                <a:lnTo>
                  <a:pt x="177" y="476"/>
                </a:lnTo>
                <a:lnTo>
                  <a:pt x="149" y="462"/>
                </a:lnTo>
                <a:lnTo>
                  <a:pt x="129" y="449"/>
                </a:lnTo>
                <a:lnTo>
                  <a:pt x="119" y="426"/>
                </a:lnTo>
                <a:lnTo>
                  <a:pt x="132" y="429"/>
                </a:lnTo>
                <a:lnTo>
                  <a:pt x="130" y="418"/>
                </a:lnTo>
                <a:lnTo>
                  <a:pt x="120" y="408"/>
                </a:lnTo>
                <a:lnTo>
                  <a:pt x="118" y="391"/>
                </a:lnTo>
                <a:lnTo>
                  <a:pt x="93" y="366"/>
                </a:lnTo>
                <a:lnTo>
                  <a:pt x="63" y="358"/>
                </a:lnTo>
                <a:lnTo>
                  <a:pt x="54" y="342"/>
                </a:lnTo>
                <a:lnTo>
                  <a:pt x="38" y="333"/>
                </a:lnTo>
                <a:lnTo>
                  <a:pt x="34" y="327"/>
                </a:lnTo>
                <a:lnTo>
                  <a:pt x="28" y="315"/>
                </a:lnTo>
                <a:lnTo>
                  <a:pt x="26" y="307"/>
                </a:lnTo>
                <a:lnTo>
                  <a:pt x="15" y="302"/>
                </a:lnTo>
                <a:lnTo>
                  <a:pt x="9" y="304"/>
                </a:lnTo>
                <a:lnTo>
                  <a:pt x="0" y="285"/>
                </a:lnTo>
                <a:lnTo>
                  <a:pt x="3" y="280"/>
                </a:lnTo>
                <a:lnTo>
                  <a:pt x="0" y="276"/>
                </a:lnTo>
                <a:lnTo>
                  <a:pt x="13" y="266"/>
                </a:lnTo>
                <a:lnTo>
                  <a:pt x="23" y="262"/>
                </a:lnTo>
                <a:lnTo>
                  <a:pt x="42" y="264"/>
                </a:lnTo>
                <a:lnTo>
                  <a:pt x="44" y="252"/>
                </a:lnTo>
                <a:lnTo>
                  <a:pt x="65" y="249"/>
                </a:lnTo>
                <a:lnTo>
                  <a:pt x="68" y="241"/>
                </a:lnTo>
                <a:lnTo>
                  <a:pt x="91" y="230"/>
                </a:lnTo>
                <a:lnTo>
                  <a:pt x="92" y="225"/>
                </a:lnTo>
                <a:lnTo>
                  <a:pt x="87" y="213"/>
                </a:lnTo>
                <a:lnTo>
                  <a:pt x="96" y="208"/>
                </a:lnTo>
                <a:lnTo>
                  <a:pt x="68" y="172"/>
                </a:lnTo>
                <a:lnTo>
                  <a:pt x="98" y="164"/>
                </a:lnTo>
                <a:lnTo>
                  <a:pt x="104" y="160"/>
                </a:lnTo>
                <a:lnTo>
                  <a:pt x="101" y="123"/>
                </a:lnTo>
                <a:lnTo>
                  <a:pt x="136" y="130"/>
                </a:lnTo>
                <a:lnTo>
                  <a:pt x="141" y="121"/>
                </a:lnTo>
                <a:lnTo>
                  <a:pt x="133" y="100"/>
                </a:lnTo>
                <a:lnTo>
                  <a:pt x="146" y="98"/>
                </a:lnTo>
                <a:lnTo>
                  <a:pt x="151" y="85"/>
                </a:lnTo>
                <a:lnTo>
                  <a:pt x="157" y="83"/>
                </a:lnTo>
                <a:lnTo>
                  <a:pt x="168" y="97"/>
                </a:lnTo>
                <a:lnTo>
                  <a:pt x="186" y="108"/>
                </a:lnTo>
                <a:lnTo>
                  <a:pt x="213" y="116"/>
                </a:lnTo>
                <a:lnTo>
                  <a:pt x="232" y="132"/>
                </a:lnTo>
                <a:lnTo>
                  <a:pt x="236" y="156"/>
                </a:lnTo>
                <a:lnTo>
                  <a:pt x="246" y="165"/>
                </a:lnTo>
                <a:lnTo>
                  <a:pt x="267" y="168"/>
                </a:lnTo>
                <a:lnTo>
                  <a:pt x="290" y="171"/>
                </a:lnTo>
                <a:lnTo>
                  <a:pt x="316" y="184"/>
                </a:lnTo>
                <a:lnTo>
                  <a:pt x="327" y="186"/>
                </a:lnTo>
                <a:lnTo>
                  <a:pt x="343" y="205"/>
                </a:lnTo>
                <a:lnTo>
                  <a:pt x="358" y="217"/>
                </a:lnTo>
                <a:lnTo>
                  <a:pt x="376" y="217"/>
                </a:lnTo>
                <a:lnTo>
                  <a:pt x="412" y="222"/>
                </a:lnTo>
                <a:lnTo>
                  <a:pt x="433" y="219"/>
                </a:lnTo>
                <a:lnTo>
                  <a:pt x="451" y="222"/>
                </a:lnTo>
                <a:lnTo>
                  <a:pt x="481" y="234"/>
                </a:lnTo>
                <a:lnTo>
                  <a:pt x="502" y="234"/>
                </a:lnTo>
                <a:lnTo>
                  <a:pt x="512" y="241"/>
                </a:lnTo>
                <a:lnTo>
                  <a:pt x="527" y="230"/>
                </a:lnTo>
                <a:lnTo>
                  <a:pt x="550" y="222"/>
                </a:lnTo>
                <a:lnTo>
                  <a:pt x="575" y="222"/>
                </a:lnTo>
                <a:lnTo>
                  <a:pt x="591" y="214"/>
                </a:lnTo>
                <a:lnTo>
                  <a:pt x="598" y="203"/>
                </a:lnTo>
                <a:lnTo>
                  <a:pt x="606" y="196"/>
                </a:lnTo>
                <a:lnTo>
                  <a:pt x="600" y="190"/>
                </a:lnTo>
                <a:lnTo>
                  <a:pt x="590" y="182"/>
                </a:lnTo>
                <a:lnTo>
                  <a:pt x="592" y="169"/>
                </a:lnTo>
                <a:lnTo>
                  <a:pt x="602" y="171"/>
                </a:lnTo>
                <a:lnTo>
                  <a:pt x="621" y="175"/>
                </a:lnTo>
                <a:lnTo>
                  <a:pt x="632" y="164"/>
                </a:lnTo>
                <a:lnTo>
                  <a:pt x="653" y="156"/>
                </a:lnTo>
                <a:lnTo>
                  <a:pt x="657" y="142"/>
                </a:lnTo>
                <a:lnTo>
                  <a:pt x="665" y="137"/>
                </a:lnTo>
                <a:lnTo>
                  <a:pt x="687" y="134"/>
                </a:lnTo>
                <a:lnTo>
                  <a:pt x="702" y="136"/>
                </a:lnTo>
                <a:lnTo>
                  <a:pt x="699" y="129"/>
                </a:lnTo>
                <a:lnTo>
                  <a:pt x="676" y="115"/>
                </a:lnTo>
                <a:lnTo>
                  <a:pt x="659" y="108"/>
                </a:lnTo>
                <a:lnTo>
                  <a:pt x="651" y="116"/>
                </a:lnTo>
                <a:lnTo>
                  <a:pt x="633" y="112"/>
                </a:lnTo>
                <a:lnTo>
                  <a:pt x="625" y="115"/>
                </a:lnTo>
                <a:lnTo>
                  <a:pt x="616" y="107"/>
                </a:lnTo>
                <a:lnTo>
                  <a:pt x="615" y="87"/>
                </a:lnTo>
                <a:lnTo>
                  <a:pt x="613" y="71"/>
                </a:lnTo>
                <a:lnTo>
                  <a:pt x="638" y="79"/>
                </a:lnTo>
                <a:lnTo>
                  <a:pt x="652" y="66"/>
                </a:lnTo>
                <a:lnTo>
                  <a:pt x="646" y="57"/>
                </a:lnTo>
                <a:lnTo>
                  <a:pt x="646" y="36"/>
                </a:lnTo>
                <a:lnTo>
                  <a:pt x="650" y="30"/>
                </a:lnTo>
                <a:lnTo>
                  <a:pt x="642" y="18"/>
                </a:lnTo>
                <a:lnTo>
                  <a:pt x="630" y="14"/>
                </a:lnTo>
                <a:lnTo>
                  <a:pt x="635" y="4"/>
                </a:lnTo>
                <a:lnTo>
                  <a:pt x="652" y="0"/>
                </a:lnTo>
                <a:lnTo>
                  <a:pt x="672" y="0"/>
                </a:lnTo>
                <a:lnTo>
                  <a:pt x="700" y="5"/>
                </a:lnTo>
                <a:lnTo>
                  <a:pt x="719" y="13"/>
                </a:lnTo>
                <a:lnTo>
                  <a:pt x="744" y="33"/>
                </a:lnTo>
                <a:lnTo>
                  <a:pt x="757" y="42"/>
                </a:lnTo>
                <a:lnTo>
                  <a:pt x="771" y="54"/>
                </a:lnTo>
                <a:lnTo>
                  <a:pt x="791" y="74"/>
                </a:lnTo>
                <a:close/>
              </a:path>
            </a:pathLst>
          </a:custGeom>
          <a:solidFill>
            <a:srgbClr val="21396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4E6FB03D-ED7D-4287-8762-19A1B7BD9CDA}"/>
              </a:ext>
            </a:extLst>
          </p:cNvPr>
          <p:cNvSpPr>
            <a:spLocks/>
          </p:cNvSpPr>
          <p:nvPr/>
        </p:nvSpPr>
        <p:spPr bwMode="auto">
          <a:xfrm>
            <a:off x="5456238" y="3562350"/>
            <a:ext cx="174625" cy="203200"/>
          </a:xfrm>
          <a:custGeom>
            <a:avLst/>
            <a:gdLst>
              <a:gd name="T0" fmla="*/ 105 w 110"/>
              <a:gd name="T1" fmla="*/ 115 h 128"/>
              <a:gd name="T2" fmla="*/ 97 w 110"/>
              <a:gd name="T3" fmla="*/ 115 h 128"/>
              <a:gd name="T4" fmla="*/ 84 w 110"/>
              <a:gd name="T5" fmla="*/ 111 h 128"/>
              <a:gd name="T6" fmla="*/ 72 w 110"/>
              <a:gd name="T7" fmla="*/ 111 h 128"/>
              <a:gd name="T8" fmla="*/ 50 w 110"/>
              <a:gd name="T9" fmla="*/ 115 h 128"/>
              <a:gd name="T10" fmla="*/ 37 w 110"/>
              <a:gd name="T11" fmla="*/ 121 h 128"/>
              <a:gd name="T12" fmla="*/ 19 w 110"/>
              <a:gd name="T13" fmla="*/ 128 h 128"/>
              <a:gd name="T14" fmla="*/ 16 w 110"/>
              <a:gd name="T15" fmla="*/ 128 h 128"/>
              <a:gd name="T16" fmla="*/ 17 w 110"/>
              <a:gd name="T17" fmla="*/ 111 h 128"/>
              <a:gd name="T18" fmla="*/ 19 w 110"/>
              <a:gd name="T19" fmla="*/ 108 h 128"/>
              <a:gd name="T20" fmla="*/ 18 w 110"/>
              <a:gd name="T21" fmla="*/ 100 h 128"/>
              <a:gd name="T22" fmla="*/ 11 w 110"/>
              <a:gd name="T23" fmla="*/ 91 h 128"/>
              <a:gd name="T24" fmla="*/ 5 w 110"/>
              <a:gd name="T25" fmla="*/ 90 h 128"/>
              <a:gd name="T26" fmla="*/ 0 w 110"/>
              <a:gd name="T27" fmla="*/ 84 h 128"/>
              <a:gd name="T28" fmla="*/ 3 w 110"/>
              <a:gd name="T29" fmla="*/ 75 h 128"/>
              <a:gd name="T30" fmla="*/ 2 w 110"/>
              <a:gd name="T31" fmla="*/ 65 h 128"/>
              <a:gd name="T32" fmla="*/ 3 w 110"/>
              <a:gd name="T33" fmla="*/ 59 h 128"/>
              <a:gd name="T34" fmla="*/ 6 w 110"/>
              <a:gd name="T35" fmla="*/ 59 h 128"/>
              <a:gd name="T36" fmla="*/ 7 w 110"/>
              <a:gd name="T37" fmla="*/ 50 h 128"/>
              <a:gd name="T38" fmla="*/ 5 w 110"/>
              <a:gd name="T39" fmla="*/ 46 h 128"/>
              <a:gd name="T40" fmla="*/ 7 w 110"/>
              <a:gd name="T41" fmla="*/ 43 h 128"/>
              <a:gd name="T42" fmla="*/ 14 w 110"/>
              <a:gd name="T43" fmla="*/ 40 h 128"/>
              <a:gd name="T44" fmla="*/ 9 w 110"/>
              <a:gd name="T45" fmla="*/ 24 h 128"/>
              <a:gd name="T46" fmla="*/ 5 w 110"/>
              <a:gd name="T47" fmla="*/ 15 h 128"/>
              <a:gd name="T48" fmla="*/ 7 w 110"/>
              <a:gd name="T49" fmla="*/ 8 h 128"/>
              <a:gd name="T50" fmla="*/ 11 w 110"/>
              <a:gd name="T51" fmla="*/ 6 h 128"/>
              <a:gd name="T52" fmla="*/ 13 w 110"/>
              <a:gd name="T53" fmla="*/ 5 h 128"/>
              <a:gd name="T54" fmla="*/ 18 w 110"/>
              <a:gd name="T55" fmla="*/ 7 h 128"/>
              <a:gd name="T56" fmla="*/ 32 w 110"/>
              <a:gd name="T57" fmla="*/ 8 h 128"/>
              <a:gd name="T58" fmla="*/ 35 w 110"/>
              <a:gd name="T59" fmla="*/ 2 h 128"/>
              <a:gd name="T60" fmla="*/ 39 w 110"/>
              <a:gd name="T61" fmla="*/ 2 h 128"/>
              <a:gd name="T62" fmla="*/ 44 w 110"/>
              <a:gd name="T63" fmla="*/ 0 h 128"/>
              <a:gd name="T64" fmla="*/ 47 w 110"/>
              <a:gd name="T65" fmla="*/ 9 h 128"/>
              <a:gd name="T66" fmla="*/ 51 w 110"/>
              <a:gd name="T67" fmla="*/ 6 h 128"/>
              <a:gd name="T68" fmla="*/ 58 w 110"/>
              <a:gd name="T69" fmla="*/ 3 h 128"/>
              <a:gd name="T70" fmla="*/ 67 w 110"/>
              <a:gd name="T71" fmla="*/ 7 h 128"/>
              <a:gd name="T72" fmla="*/ 70 w 110"/>
              <a:gd name="T73" fmla="*/ 14 h 128"/>
              <a:gd name="T74" fmla="*/ 78 w 110"/>
              <a:gd name="T75" fmla="*/ 19 h 128"/>
              <a:gd name="T76" fmla="*/ 85 w 110"/>
              <a:gd name="T77" fmla="*/ 14 h 128"/>
              <a:gd name="T78" fmla="*/ 93 w 110"/>
              <a:gd name="T79" fmla="*/ 13 h 128"/>
              <a:gd name="T80" fmla="*/ 106 w 110"/>
              <a:gd name="T81" fmla="*/ 18 h 128"/>
              <a:gd name="T82" fmla="*/ 110 w 110"/>
              <a:gd name="T83" fmla="*/ 48 h 128"/>
              <a:gd name="T84" fmla="*/ 103 w 110"/>
              <a:gd name="T85" fmla="*/ 65 h 128"/>
              <a:gd name="T86" fmla="*/ 98 w 110"/>
              <a:gd name="T87" fmla="*/ 88 h 128"/>
              <a:gd name="T88" fmla="*/ 106 w 110"/>
              <a:gd name="T89" fmla="*/ 107 h 128"/>
              <a:gd name="T90" fmla="*/ 105 w 110"/>
              <a:gd name="T91" fmla="*/ 115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0" h="128">
                <a:moveTo>
                  <a:pt x="105" y="115"/>
                </a:moveTo>
                <a:lnTo>
                  <a:pt x="97" y="115"/>
                </a:lnTo>
                <a:lnTo>
                  <a:pt x="84" y="111"/>
                </a:lnTo>
                <a:lnTo>
                  <a:pt x="72" y="111"/>
                </a:lnTo>
                <a:lnTo>
                  <a:pt x="50" y="115"/>
                </a:lnTo>
                <a:lnTo>
                  <a:pt x="37" y="121"/>
                </a:lnTo>
                <a:lnTo>
                  <a:pt x="19" y="128"/>
                </a:lnTo>
                <a:lnTo>
                  <a:pt x="16" y="128"/>
                </a:lnTo>
                <a:lnTo>
                  <a:pt x="17" y="111"/>
                </a:lnTo>
                <a:lnTo>
                  <a:pt x="19" y="108"/>
                </a:lnTo>
                <a:lnTo>
                  <a:pt x="18" y="100"/>
                </a:lnTo>
                <a:lnTo>
                  <a:pt x="11" y="91"/>
                </a:lnTo>
                <a:lnTo>
                  <a:pt x="5" y="90"/>
                </a:lnTo>
                <a:lnTo>
                  <a:pt x="0" y="84"/>
                </a:lnTo>
                <a:lnTo>
                  <a:pt x="3" y="75"/>
                </a:lnTo>
                <a:lnTo>
                  <a:pt x="2" y="65"/>
                </a:lnTo>
                <a:lnTo>
                  <a:pt x="3" y="59"/>
                </a:lnTo>
                <a:lnTo>
                  <a:pt x="6" y="59"/>
                </a:lnTo>
                <a:lnTo>
                  <a:pt x="7" y="50"/>
                </a:lnTo>
                <a:lnTo>
                  <a:pt x="5" y="46"/>
                </a:lnTo>
                <a:lnTo>
                  <a:pt x="7" y="43"/>
                </a:lnTo>
                <a:lnTo>
                  <a:pt x="14" y="40"/>
                </a:lnTo>
                <a:lnTo>
                  <a:pt x="9" y="24"/>
                </a:lnTo>
                <a:lnTo>
                  <a:pt x="5" y="15"/>
                </a:lnTo>
                <a:lnTo>
                  <a:pt x="7" y="8"/>
                </a:lnTo>
                <a:lnTo>
                  <a:pt x="11" y="6"/>
                </a:lnTo>
                <a:lnTo>
                  <a:pt x="13" y="5"/>
                </a:lnTo>
                <a:lnTo>
                  <a:pt x="18" y="7"/>
                </a:lnTo>
                <a:lnTo>
                  <a:pt x="32" y="8"/>
                </a:lnTo>
                <a:lnTo>
                  <a:pt x="35" y="2"/>
                </a:lnTo>
                <a:lnTo>
                  <a:pt x="39" y="2"/>
                </a:lnTo>
                <a:lnTo>
                  <a:pt x="44" y="0"/>
                </a:lnTo>
                <a:lnTo>
                  <a:pt x="47" y="9"/>
                </a:lnTo>
                <a:lnTo>
                  <a:pt x="51" y="6"/>
                </a:lnTo>
                <a:lnTo>
                  <a:pt x="58" y="3"/>
                </a:lnTo>
                <a:lnTo>
                  <a:pt x="67" y="7"/>
                </a:lnTo>
                <a:lnTo>
                  <a:pt x="70" y="14"/>
                </a:lnTo>
                <a:lnTo>
                  <a:pt x="78" y="19"/>
                </a:lnTo>
                <a:lnTo>
                  <a:pt x="85" y="14"/>
                </a:lnTo>
                <a:lnTo>
                  <a:pt x="93" y="13"/>
                </a:lnTo>
                <a:lnTo>
                  <a:pt x="106" y="18"/>
                </a:lnTo>
                <a:lnTo>
                  <a:pt x="110" y="48"/>
                </a:lnTo>
                <a:lnTo>
                  <a:pt x="103" y="65"/>
                </a:lnTo>
                <a:lnTo>
                  <a:pt x="98" y="88"/>
                </a:lnTo>
                <a:lnTo>
                  <a:pt x="106" y="107"/>
                </a:lnTo>
                <a:lnTo>
                  <a:pt x="105" y="11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933D3FAE-2C6F-4CE2-A648-B9A2E9F2F37C}"/>
              </a:ext>
            </a:extLst>
          </p:cNvPr>
          <p:cNvSpPr>
            <a:spLocks/>
          </p:cNvSpPr>
          <p:nvPr/>
        </p:nvSpPr>
        <p:spPr bwMode="auto">
          <a:xfrm>
            <a:off x="5953126" y="3484563"/>
            <a:ext cx="220663" cy="366713"/>
          </a:xfrm>
          <a:custGeom>
            <a:avLst/>
            <a:gdLst>
              <a:gd name="T0" fmla="*/ 85 w 139"/>
              <a:gd name="T1" fmla="*/ 220 h 231"/>
              <a:gd name="T2" fmla="*/ 82 w 139"/>
              <a:gd name="T3" fmla="*/ 219 h 231"/>
              <a:gd name="T4" fmla="*/ 71 w 139"/>
              <a:gd name="T5" fmla="*/ 222 h 231"/>
              <a:gd name="T6" fmla="*/ 60 w 139"/>
              <a:gd name="T7" fmla="*/ 219 h 231"/>
              <a:gd name="T8" fmla="*/ 52 w 139"/>
              <a:gd name="T9" fmla="*/ 220 h 231"/>
              <a:gd name="T10" fmla="*/ 22 w 139"/>
              <a:gd name="T11" fmla="*/ 220 h 231"/>
              <a:gd name="T12" fmla="*/ 24 w 139"/>
              <a:gd name="T13" fmla="*/ 204 h 231"/>
              <a:gd name="T14" fmla="*/ 17 w 139"/>
              <a:gd name="T15" fmla="*/ 190 h 231"/>
              <a:gd name="T16" fmla="*/ 9 w 139"/>
              <a:gd name="T17" fmla="*/ 186 h 231"/>
              <a:gd name="T18" fmla="*/ 5 w 139"/>
              <a:gd name="T19" fmla="*/ 177 h 231"/>
              <a:gd name="T20" fmla="*/ 0 w 139"/>
              <a:gd name="T21" fmla="*/ 174 h 231"/>
              <a:gd name="T22" fmla="*/ 0 w 139"/>
              <a:gd name="T23" fmla="*/ 168 h 231"/>
              <a:gd name="T24" fmla="*/ 5 w 139"/>
              <a:gd name="T25" fmla="*/ 154 h 231"/>
              <a:gd name="T26" fmla="*/ 14 w 139"/>
              <a:gd name="T27" fmla="*/ 134 h 231"/>
              <a:gd name="T28" fmla="*/ 19 w 139"/>
              <a:gd name="T29" fmla="*/ 133 h 231"/>
              <a:gd name="T30" fmla="*/ 30 w 139"/>
              <a:gd name="T31" fmla="*/ 121 h 231"/>
              <a:gd name="T32" fmla="*/ 37 w 139"/>
              <a:gd name="T33" fmla="*/ 121 h 231"/>
              <a:gd name="T34" fmla="*/ 47 w 139"/>
              <a:gd name="T35" fmla="*/ 129 h 231"/>
              <a:gd name="T36" fmla="*/ 60 w 139"/>
              <a:gd name="T37" fmla="*/ 122 h 231"/>
              <a:gd name="T38" fmla="*/ 61 w 139"/>
              <a:gd name="T39" fmla="*/ 114 h 231"/>
              <a:gd name="T40" fmla="*/ 66 w 139"/>
              <a:gd name="T41" fmla="*/ 105 h 231"/>
              <a:gd name="T42" fmla="*/ 68 w 139"/>
              <a:gd name="T43" fmla="*/ 95 h 231"/>
              <a:gd name="T44" fmla="*/ 78 w 139"/>
              <a:gd name="T45" fmla="*/ 86 h 231"/>
              <a:gd name="T46" fmla="*/ 81 w 139"/>
              <a:gd name="T47" fmla="*/ 72 h 231"/>
              <a:gd name="T48" fmla="*/ 85 w 139"/>
              <a:gd name="T49" fmla="*/ 67 h 231"/>
              <a:gd name="T50" fmla="*/ 88 w 139"/>
              <a:gd name="T51" fmla="*/ 56 h 231"/>
              <a:gd name="T52" fmla="*/ 93 w 139"/>
              <a:gd name="T53" fmla="*/ 43 h 231"/>
              <a:gd name="T54" fmla="*/ 108 w 139"/>
              <a:gd name="T55" fmla="*/ 27 h 231"/>
              <a:gd name="T56" fmla="*/ 108 w 139"/>
              <a:gd name="T57" fmla="*/ 20 h 231"/>
              <a:gd name="T58" fmla="*/ 110 w 139"/>
              <a:gd name="T59" fmla="*/ 16 h 231"/>
              <a:gd name="T60" fmla="*/ 103 w 139"/>
              <a:gd name="T61" fmla="*/ 8 h 231"/>
              <a:gd name="T62" fmla="*/ 104 w 139"/>
              <a:gd name="T63" fmla="*/ 1 h 231"/>
              <a:gd name="T64" fmla="*/ 109 w 139"/>
              <a:gd name="T65" fmla="*/ 0 h 231"/>
              <a:gd name="T66" fmla="*/ 116 w 139"/>
              <a:gd name="T67" fmla="*/ 14 h 231"/>
              <a:gd name="T68" fmla="*/ 118 w 139"/>
              <a:gd name="T69" fmla="*/ 27 h 231"/>
              <a:gd name="T70" fmla="*/ 117 w 139"/>
              <a:gd name="T71" fmla="*/ 41 h 231"/>
              <a:gd name="T72" fmla="*/ 127 w 139"/>
              <a:gd name="T73" fmla="*/ 60 h 231"/>
              <a:gd name="T74" fmla="*/ 117 w 139"/>
              <a:gd name="T75" fmla="*/ 60 h 231"/>
              <a:gd name="T76" fmla="*/ 112 w 139"/>
              <a:gd name="T77" fmla="*/ 61 h 231"/>
              <a:gd name="T78" fmla="*/ 104 w 139"/>
              <a:gd name="T79" fmla="*/ 59 h 231"/>
              <a:gd name="T80" fmla="*/ 100 w 139"/>
              <a:gd name="T81" fmla="*/ 69 h 231"/>
              <a:gd name="T82" fmla="*/ 111 w 139"/>
              <a:gd name="T83" fmla="*/ 81 h 231"/>
              <a:gd name="T84" fmla="*/ 119 w 139"/>
              <a:gd name="T85" fmla="*/ 85 h 231"/>
              <a:gd name="T86" fmla="*/ 121 w 139"/>
              <a:gd name="T87" fmla="*/ 93 h 231"/>
              <a:gd name="T88" fmla="*/ 127 w 139"/>
              <a:gd name="T89" fmla="*/ 107 h 231"/>
              <a:gd name="T90" fmla="*/ 124 w 139"/>
              <a:gd name="T91" fmla="*/ 113 h 231"/>
              <a:gd name="T92" fmla="*/ 115 w 139"/>
              <a:gd name="T93" fmla="*/ 134 h 231"/>
              <a:gd name="T94" fmla="*/ 111 w 139"/>
              <a:gd name="T95" fmla="*/ 138 h 231"/>
              <a:gd name="T96" fmla="*/ 110 w 139"/>
              <a:gd name="T97" fmla="*/ 154 h 231"/>
              <a:gd name="T98" fmla="*/ 112 w 139"/>
              <a:gd name="T99" fmla="*/ 163 h 231"/>
              <a:gd name="T100" fmla="*/ 110 w 139"/>
              <a:gd name="T101" fmla="*/ 169 h 231"/>
              <a:gd name="T102" fmla="*/ 119 w 139"/>
              <a:gd name="T103" fmla="*/ 180 h 231"/>
              <a:gd name="T104" fmla="*/ 120 w 139"/>
              <a:gd name="T105" fmla="*/ 188 h 231"/>
              <a:gd name="T106" fmla="*/ 127 w 139"/>
              <a:gd name="T107" fmla="*/ 198 h 231"/>
              <a:gd name="T108" fmla="*/ 136 w 139"/>
              <a:gd name="T109" fmla="*/ 205 h 231"/>
              <a:gd name="T110" fmla="*/ 137 w 139"/>
              <a:gd name="T111" fmla="*/ 214 h 231"/>
              <a:gd name="T112" fmla="*/ 139 w 139"/>
              <a:gd name="T113" fmla="*/ 220 h 231"/>
              <a:gd name="T114" fmla="*/ 137 w 139"/>
              <a:gd name="T115" fmla="*/ 231 h 231"/>
              <a:gd name="T116" fmla="*/ 123 w 139"/>
              <a:gd name="T117" fmla="*/ 227 h 231"/>
              <a:gd name="T118" fmla="*/ 108 w 139"/>
              <a:gd name="T119" fmla="*/ 221 h 231"/>
              <a:gd name="T120" fmla="*/ 85 w 139"/>
              <a:gd name="T121" fmla="*/ 220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9" h="231">
                <a:moveTo>
                  <a:pt x="85" y="220"/>
                </a:moveTo>
                <a:lnTo>
                  <a:pt x="82" y="219"/>
                </a:lnTo>
                <a:lnTo>
                  <a:pt x="71" y="222"/>
                </a:lnTo>
                <a:lnTo>
                  <a:pt x="60" y="219"/>
                </a:lnTo>
                <a:lnTo>
                  <a:pt x="52" y="220"/>
                </a:lnTo>
                <a:lnTo>
                  <a:pt x="22" y="220"/>
                </a:lnTo>
                <a:lnTo>
                  <a:pt x="24" y="204"/>
                </a:lnTo>
                <a:lnTo>
                  <a:pt x="17" y="190"/>
                </a:lnTo>
                <a:lnTo>
                  <a:pt x="9" y="186"/>
                </a:lnTo>
                <a:lnTo>
                  <a:pt x="5" y="177"/>
                </a:lnTo>
                <a:lnTo>
                  <a:pt x="0" y="174"/>
                </a:lnTo>
                <a:lnTo>
                  <a:pt x="0" y="168"/>
                </a:lnTo>
                <a:lnTo>
                  <a:pt x="5" y="154"/>
                </a:lnTo>
                <a:lnTo>
                  <a:pt x="14" y="134"/>
                </a:lnTo>
                <a:lnTo>
                  <a:pt x="19" y="133"/>
                </a:lnTo>
                <a:lnTo>
                  <a:pt x="30" y="121"/>
                </a:lnTo>
                <a:lnTo>
                  <a:pt x="37" y="121"/>
                </a:lnTo>
                <a:lnTo>
                  <a:pt x="47" y="129"/>
                </a:lnTo>
                <a:lnTo>
                  <a:pt x="60" y="122"/>
                </a:lnTo>
                <a:lnTo>
                  <a:pt x="61" y="114"/>
                </a:lnTo>
                <a:lnTo>
                  <a:pt x="66" y="105"/>
                </a:lnTo>
                <a:lnTo>
                  <a:pt x="68" y="95"/>
                </a:lnTo>
                <a:lnTo>
                  <a:pt x="78" y="86"/>
                </a:lnTo>
                <a:lnTo>
                  <a:pt x="81" y="72"/>
                </a:lnTo>
                <a:lnTo>
                  <a:pt x="85" y="67"/>
                </a:lnTo>
                <a:lnTo>
                  <a:pt x="88" y="56"/>
                </a:lnTo>
                <a:lnTo>
                  <a:pt x="93" y="43"/>
                </a:lnTo>
                <a:lnTo>
                  <a:pt x="108" y="27"/>
                </a:lnTo>
                <a:lnTo>
                  <a:pt x="108" y="20"/>
                </a:lnTo>
                <a:lnTo>
                  <a:pt x="110" y="16"/>
                </a:lnTo>
                <a:lnTo>
                  <a:pt x="103" y="8"/>
                </a:lnTo>
                <a:lnTo>
                  <a:pt x="104" y="1"/>
                </a:lnTo>
                <a:lnTo>
                  <a:pt x="109" y="0"/>
                </a:lnTo>
                <a:lnTo>
                  <a:pt x="116" y="14"/>
                </a:lnTo>
                <a:lnTo>
                  <a:pt x="118" y="27"/>
                </a:lnTo>
                <a:lnTo>
                  <a:pt x="117" y="41"/>
                </a:lnTo>
                <a:lnTo>
                  <a:pt x="127" y="60"/>
                </a:lnTo>
                <a:lnTo>
                  <a:pt x="117" y="60"/>
                </a:lnTo>
                <a:lnTo>
                  <a:pt x="112" y="61"/>
                </a:lnTo>
                <a:lnTo>
                  <a:pt x="104" y="59"/>
                </a:lnTo>
                <a:lnTo>
                  <a:pt x="100" y="69"/>
                </a:lnTo>
                <a:lnTo>
                  <a:pt x="111" y="81"/>
                </a:lnTo>
                <a:lnTo>
                  <a:pt x="119" y="85"/>
                </a:lnTo>
                <a:lnTo>
                  <a:pt x="121" y="93"/>
                </a:lnTo>
                <a:lnTo>
                  <a:pt x="127" y="107"/>
                </a:lnTo>
                <a:lnTo>
                  <a:pt x="124" y="113"/>
                </a:lnTo>
                <a:lnTo>
                  <a:pt x="115" y="134"/>
                </a:lnTo>
                <a:lnTo>
                  <a:pt x="111" y="138"/>
                </a:lnTo>
                <a:lnTo>
                  <a:pt x="110" y="154"/>
                </a:lnTo>
                <a:lnTo>
                  <a:pt x="112" y="163"/>
                </a:lnTo>
                <a:lnTo>
                  <a:pt x="110" y="169"/>
                </a:lnTo>
                <a:lnTo>
                  <a:pt x="119" y="180"/>
                </a:lnTo>
                <a:lnTo>
                  <a:pt x="120" y="188"/>
                </a:lnTo>
                <a:lnTo>
                  <a:pt x="127" y="198"/>
                </a:lnTo>
                <a:lnTo>
                  <a:pt x="136" y="205"/>
                </a:lnTo>
                <a:lnTo>
                  <a:pt x="137" y="214"/>
                </a:lnTo>
                <a:lnTo>
                  <a:pt x="139" y="220"/>
                </a:lnTo>
                <a:lnTo>
                  <a:pt x="137" y="231"/>
                </a:lnTo>
                <a:lnTo>
                  <a:pt x="123" y="227"/>
                </a:lnTo>
                <a:lnTo>
                  <a:pt x="108" y="221"/>
                </a:lnTo>
                <a:lnTo>
                  <a:pt x="85" y="22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6D54DF30-5E38-48B4-AB4C-B49EF410D971}"/>
              </a:ext>
            </a:extLst>
          </p:cNvPr>
          <p:cNvSpPr>
            <a:spLocks/>
          </p:cNvSpPr>
          <p:nvPr/>
        </p:nvSpPr>
        <p:spPr bwMode="auto">
          <a:xfrm>
            <a:off x="6061075" y="3735388"/>
            <a:ext cx="554038" cy="611188"/>
          </a:xfrm>
          <a:custGeom>
            <a:avLst/>
            <a:gdLst>
              <a:gd name="T0" fmla="*/ 342 w 349"/>
              <a:gd name="T1" fmla="*/ 61 h 385"/>
              <a:gd name="T2" fmla="*/ 343 w 349"/>
              <a:gd name="T3" fmla="*/ 71 h 385"/>
              <a:gd name="T4" fmla="*/ 329 w 349"/>
              <a:gd name="T5" fmla="*/ 87 h 385"/>
              <a:gd name="T6" fmla="*/ 324 w 349"/>
              <a:gd name="T7" fmla="*/ 114 h 385"/>
              <a:gd name="T8" fmla="*/ 320 w 349"/>
              <a:gd name="T9" fmla="*/ 137 h 385"/>
              <a:gd name="T10" fmla="*/ 314 w 349"/>
              <a:gd name="T11" fmla="*/ 155 h 385"/>
              <a:gd name="T12" fmla="*/ 310 w 349"/>
              <a:gd name="T13" fmla="*/ 168 h 385"/>
              <a:gd name="T14" fmla="*/ 315 w 349"/>
              <a:gd name="T15" fmla="*/ 203 h 385"/>
              <a:gd name="T16" fmla="*/ 316 w 349"/>
              <a:gd name="T17" fmla="*/ 233 h 385"/>
              <a:gd name="T18" fmla="*/ 330 w 349"/>
              <a:gd name="T19" fmla="*/ 256 h 385"/>
              <a:gd name="T20" fmla="*/ 332 w 349"/>
              <a:gd name="T21" fmla="*/ 281 h 385"/>
              <a:gd name="T22" fmla="*/ 303 w 349"/>
              <a:gd name="T23" fmla="*/ 287 h 385"/>
              <a:gd name="T24" fmla="*/ 301 w 349"/>
              <a:gd name="T25" fmla="*/ 309 h 385"/>
              <a:gd name="T26" fmla="*/ 295 w 349"/>
              <a:gd name="T27" fmla="*/ 354 h 385"/>
              <a:gd name="T28" fmla="*/ 312 w 349"/>
              <a:gd name="T29" fmla="*/ 366 h 385"/>
              <a:gd name="T30" fmla="*/ 318 w 349"/>
              <a:gd name="T31" fmla="*/ 385 h 385"/>
              <a:gd name="T32" fmla="*/ 297 w 349"/>
              <a:gd name="T33" fmla="*/ 373 h 385"/>
              <a:gd name="T34" fmla="*/ 276 w 349"/>
              <a:gd name="T35" fmla="*/ 362 h 385"/>
              <a:gd name="T36" fmla="*/ 261 w 349"/>
              <a:gd name="T37" fmla="*/ 357 h 385"/>
              <a:gd name="T38" fmla="*/ 241 w 349"/>
              <a:gd name="T39" fmla="*/ 345 h 385"/>
              <a:gd name="T40" fmla="*/ 221 w 349"/>
              <a:gd name="T41" fmla="*/ 344 h 385"/>
              <a:gd name="T42" fmla="*/ 214 w 349"/>
              <a:gd name="T43" fmla="*/ 336 h 385"/>
              <a:gd name="T44" fmla="*/ 194 w 349"/>
              <a:gd name="T45" fmla="*/ 338 h 385"/>
              <a:gd name="T46" fmla="*/ 181 w 349"/>
              <a:gd name="T47" fmla="*/ 340 h 385"/>
              <a:gd name="T48" fmla="*/ 177 w 349"/>
              <a:gd name="T49" fmla="*/ 307 h 385"/>
              <a:gd name="T50" fmla="*/ 178 w 349"/>
              <a:gd name="T51" fmla="*/ 282 h 385"/>
              <a:gd name="T52" fmla="*/ 175 w 349"/>
              <a:gd name="T53" fmla="*/ 261 h 385"/>
              <a:gd name="T54" fmla="*/ 154 w 349"/>
              <a:gd name="T55" fmla="*/ 253 h 385"/>
              <a:gd name="T56" fmla="*/ 144 w 349"/>
              <a:gd name="T57" fmla="*/ 257 h 385"/>
              <a:gd name="T58" fmla="*/ 128 w 349"/>
              <a:gd name="T59" fmla="*/ 270 h 385"/>
              <a:gd name="T60" fmla="*/ 115 w 349"/>
              <a:gd name="T61" fmla="*/ 273 h 385"/>
              <a:gd name="T62" fmla="*/ 97 w 349"/>
              <a:gd name="T63" fmla="*/ 277 h 385"/>
              <a:gd name="T64" fmla="*/ 85 w 349"/>
              <a:gd name="T65" fmla="*/ 260 h 385"/>
              <a:gd name="T66" fmla="*/ 76 w 349"/>
              <a:gd name="T67" fmla="*/ 232 h 385"/>
              <a:gd name="T68" fmla="*/ 15 w 349"/>
              <a:gd name="T69" fmla="*/ 234 h 385"/>
              <a:gd name="T70" fmla="*/ 2 w 349"/>
              <a:gd name="T71" fmla="*/ 236 h 385"/>
              <a:gd name="T72" fmla="*/ 5 w 349"/>
              <a:gd name="T73" fmla="*/ 228 h 385"/>
              <a:gd name="T74" fmla="*/ 8 w 349"/>
              <a:gd name="T75" fmla="*/ 213 h 385"/>
              <a:gd name="T76" fmla="*/ 20 w 349"/>
              <a:gd name="T77" fmla="*/ 211 h 385"/>
              <a:gd name="T78" fmla="*/ 36 w 349"/>
              <a:gd name="T79" fmla="*/ 203 h 385"/>
              <a:gd name="T80" fmla="*/ 44 w 349"/>
              <a:gd name="T81" fmla="*/ 213 h 385"/>
              <a:gd name="T82" fmla="*/ 66 w 349"/>
              <a:gd name="T83" fmla="*/ 190 h 385"/>
              <a:gd name="T84" fmla="*/ 70 w 349"/>
              <a:gd name="T85" fmla="*/ 166 h 385"/>
              <a:gd name="T86" fmla="*/ 86 w 349"/>
              <a:gd name="T87" fmla="*/ 135 h 385"/>
              <a:gd name="T88" fmla="*/ 101 w 349"/>
              <a:gd name="T89" fmla="*/ 118 h 385"/>
              <a:gd name="T90" fmla="*/ 104 w 349"/>
              <a:gd name="T91" fmla="*/ 103 h 385"/>
              <a:gd name="T92" fmla="*/ 105 w 349"/>
              <a:gd name="T93" fmla="*/ 73 h 385"/>
              <a:gd name="T94" fmla="*/ 114 w 349"/>
              <a:gd name="T95" fmla="*/ 49 h 385"/>
              <a:gd name="T96" fmla="*/ 117 w 349"/>
              <a:gd name="T97" fmla="*/ 22 h 385"/>
              <a:gd name="T98" fmla="*/ 134 w 349"/>
              <a:gd name="T99" fmla="*/ 5 h 385"/>
              <a:gd name="T100" fmla="*/ 161 w 349"/>
              <a:gd name="T101" fmla="*/ 20 h 385"/>
              <a:gd name="T102" fmla="*/ 188 w 349"/>
              <a:gd name="T103" fmla="*/ 26 h 385"/>
              <a:gd name="T104" fmla="*/ 196 w 349"/>
              <a:gd name="T105" fmla="*/ 11 h 385"/>
              <a:gd name="T106" fmla="*/ 224 w 349"/>
              <a:gd name="T107" fmla="*/ 3 h 385"/>
              <a:gd name="T108" fmla="*/ 238 w 349"/>
              <a:gd name="T109" fmla="*/ 7 h 385"/>
              <a:gd name="T110" fmla="*/ 247 w 349"/>
              <a:gd name="T111" fmla="*/ 0 h 385"/>
              <a:gd name="T112" fmla="*/ 273 w 349"/>
              <a:gd name="T113" fmla="*/ 3 h 385"/>
              <a:gd name="T114" fmla="*/ 290 w 349"/>
              <a:gd name="T115" fmla="*/ 18 h 385"/>
              <a:gd name="T116" fmla="*/ 303 w 349"/>
              <a:gd name="T117" fmla="*/ 17 h 385"/>
              <a:gd name="T118" fmla="*/ 322 w 349"/>
              <a:gd name="T119" fmla="*/ 14 h 385"/>
              <a:gd name="T120" fmla="*/ 343 w 349"/>
              <a:gd name="T121" fmla="*/ 37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9" h="385">
                <a:moveTo>
                  <a:pt x="343" y="37"/>
                </a:moveTo>
                <a:lnTo>
                  <a:pt x="342" y="61"/>
                </a:lnTo>
                <a:lnTo>
                  <a:pt x="349" y="64"/>
                </a:lnTo>
                <a:lnTo>
                  <a:pt x="343" y="71"/>
                </a:lnTo>
                <a:lnTo>
                  <a:pt x="336" y="77"/>
                </a:lnTo>
                <a:lnTo>
                  <a:pt x="329" y="87"/>
                </a:lnTo>
                <a:lnTo>
                  <a:pt x="325" y="97"/>
                </a:lnTo>
                <a:lnTo>
                  <a:pt x="324" y="114"/>
                </a:lnTo>
                <a:lnTo>
                  <a:pt x="320" y="122"/>
                </a:lnTo>
                <a:lnTo>
                  <a:pt x="320" y="137"/>
                </a:lnTo>
                <a:lnTo>
                  <a:pt x="314" y="143"/>
                </a:lnTo>
                <a:lnTo>
                  <a:pt x="314" y="155"/>
                </a:lnTo>
                <a:lnTo>
                  <a:pt x="311" y="157"/>
                </a:lnTo>
                <a:lnTo>
                  <a:pt x="310" y="168"/>
                </a:lnTo>
                <a:lnTo>
                  <a:pt x="314" y="178"/>
                </a:lnTo>
                <a:lnTo>
                  <a:pt x="315" y="203"/>
                </a:lnTo>
                <a:lnTo>
                  <a:pt x="318" y="222"/>
                </a:lnTo>
                <a:lnTo>
                  <a:pt x="316" y="233"/>
                </a:lnTo>
                <a:lnTo>
                  <a:pt x="320" y="245"/>
                </a:lnTo>
                <a:lnTo>
                  <a:pt x="330" y="256"/>
                </a:lnTo>
                <a:lnTo>
                  <a:pt x="340" y="283"/>
                </a:lnTo>
                <a:lnTo>
                  <a:pt x="332" y="281"/>
                </a:lnTo>
                <a:lnTo>
                  <a:pt x="308" y="284"/>
                </a:lnTo>
                <a:lnTo>
                  <a:pt x="303" y="287"/>
                </a:lnTo>
                <a:lnTo>
                  <a:pt x="297" y="300"/>
                </a:lnTo>
                <a:lnTo>
                  <a:pt x="301" y="309"/>
                </a:lnTo>
                <a:lnTo>
                  <a:pt x="297" y="334"/>
                </a:lnTo>
                <a:lnTo>
                  <a:pt x="295" y="354"/>
                </a:lnTo>
                <a:lnTo>
                  <a:pt x="300" y="358"/>
                </a:lnTo>
                <a:lnTo>
                  <a:pt x="312" y="366"/>
                </a:lnTo>
                <a:lnTo>
                  <a:pt x="317" y="363"/>
                </a:lnTo>
                <a:lnTo>
                  <a:pt x="318" y="385"/>
                </a:lnTo>
                <a:lnTo>
                  <a:pt x="304" y="385"/>
                </a:lnTo>
                <a:lnTo>
                  <a:pt x="297" y="373"/>
                </a:lnTo>
                <a:lnTo>
                  <a:pt x="290" y="364"/>
                </a:lnTo>
                <a:lnTo>
                  <a:pt x="276" y="362"/>
                </a:lnTo>
                <a:lnTo>
                  <a:pt x="273" y="351"/>
                </a:lnTo>
                <a:lnTo>
                  <a:pt x="261" y="357"/>
                </a:lnTo>
                <a:lnTo>
                  <a:pt x="247" y="354"/>
                </a:lnTo>
                <a:lnTo>
                  <a:pt x="241" y="345"/>
                </a:lnTo>
                <a:lnTo>
                  <a:pt x="229" y="343"/>
                </a:lnTo>
                <a:lnTo>
                  <a:pt x="221" y="344"/>
                </a:lnTo>
                <a:lnTo>
                  <a:pt x="220" y="337"/>
                </a:lnTo>
                <a:lnTo>
                  <a:pt x="214" y="336"/>
                </a:lnTo>
                <a:lnTo>
                  <a:pt x="205" y="335"/>
                </a:lnTo>
                <a:lnTo>
                  <a:pt x="194" y="338"/>
                </a:lnTo>
                <a:lnTo>
                  <a:pt x="186" y="338"/>
                </a:lnTo>
                <a:lnTo>
                  <a:pt x="181" y="340"/>
                </a:lnTo>
                <a:lnTo>
                  <a:pt x="183" y="315"/>
                </a:lnTo>
                <a:lnTo>
                  <a:pt x="177" y="307"/>
                </a:lnTo>
                <a:lnTo>
                  <a:pt x="176" y="294"/>
                </a:lnTo>
                <a:lnTo>
                  <a:pt x="178" y="282"/>
                </a:lnTo>
                <a:lnTo>
                  <a:pt x="175" y="274"/>
                </a:lnTo>
                <a:lnTo>
                  <a:pt x="175" y="261"/>
                </a:lnTo>
                <a:lnTo>
                  <a:pt x="153" y="261"/>
                </a:lnTo>
                <a:lnTo>
                  <a:pt x="154" y="253"/>
                </a:lnTo>
                <a:lnTo>
                  <a:pt x="145" y="254"/>
                </a:lnTo>
                <a:lnTo>
                  <a:pt x="144" y="257"/>
                </a:lnTo>
                <a:lnTo>
                  <a:pt x="132" y="258"/>
                </a:lnTo>
                <a:lnTo>
                  <a:pt x="128" y="270"/>
                </a:lnTo>
                <a:lnTo>
                  <a:pt x="125" y="275"/>
                </a:lnTo>
                <a:lnTo>
                  <a:pt x="115" y="273"/>
                </a:lnTo>
                <a:lnTo>
                  <a:pt x="109" y="275"/>
                </a:lnTo>
                <a:lnTo>
                  <a:pt x="97" y="277"/>
                </a:lnTo>
                <a:lnTo>
                  <a:pt x="90" y="266"/>
                </a:lnTo>
                <a:lnTo>
                  <a:pt x="85" y="260"/>
                </a:lnTo>
                <a:lnTo>
                  <a:pt x="80" y="247"/>
                </a:lnTo>
                <a:lnTo>
                  <a:pt x="76" y="232"/>
                </a:lnTo>
                <a:lnTo>
                  <a:pt x="22" y="231"/>
                </a:lnTo>
                <a:lnTo>
                  <a:pt x="15" y="234"/>
                </a:lnTo>
                <a:lnTo>
                  <a:pt x="10" y="233"/>
                </a:lnTo>
                <a:lnTo>
                  <a:pt x="2" y="236"/>
                </a:lnTo>
                <a:lnTo>
                  <a:pt x="0" y="230"/>
                </a:lnTo>
                <a:lnTo>
                  <a:pt x="5" y="228"/>
                </a:lnTo>
                <a:lnTo>
                  <a:pt x="5" y="218"/>
                </a:lnTo>
                <a:lnTo>
                  <a:pt x="8" y="213"/>
                </a:lnTo>
                <a:lnTo>
                  <a:pt x="15" y="209"/>
                </a:lnTo>
                <a:lnTo>
                  <a:pt x="20" y="211"/>
                </a:lnTo>
                <a:lnTo>
                  <a:pt x="26" y="203"/>
                </a:lnTo>
                <a:lnTo>
                  <a:pt x="36" y="203"/>
                </a:lnTo>
                <a:lnTo>
                  <a:pt x="37" y="209"/>
                </a:lnTo>
                <a:lnTo>
                  <a:pt x="44" y="213"/>
                </a:lnTo>
                <a:lnTo>
                  <a:pt x="55" y="200"/>
                </a:lnTo>
                <a:lnTo>
                  <a:pt x="66" y="190"/>
                </a:lnTo>
                <a:lnTo>
                  <a:pt x="70" y="183"/>
                </a:lnTo>
                <a:lnTo>
                  <a:pt x="70" y="166"/>
                </a:lnTo>
                <a:lnTo>
                  <a:pt x="78" y="146"/>
                </a:lnTo>
                <a:lnTo>
                  <a:pt x="86" y="135"/>
                </a:lnTo>
                <a:lnTo>
                  <a:pt x="98" y="125"/>
                </a:lnTo>
                <a:lnTo>
                  <a:pt x="101" y="118"/>
                </a:lnTo>
                <a:lnTo>
                  <a:pt x="101" y="111"/>
                </a:lnTo>
                <a:lnTo>
                  <a:pt x="104" y="103"/>
                </a:lnTo>
                <a:lnTo>
                  <a:pt x="103" y="92"/>
                </a:lnTo>
                <a:lnTo>
                  <a:pt x="105" y="73"/>
                </a:lnTo>
                <a:lnTo>
                  <a:pt x="109" y="60"/>
                </a:lnTo>
                <a:lnTo>
                  <a:pt x="114" y="49"/>
                </a:lnTo>
                <a:lnTo>
                  <a:pt x="115" y="37"/>
                </a:lnTo>
                <a:lnTo>
                  <a:pt x="117" y="22"/>
                </a:lnTo>
                <a:lnTo>
                  <a:pt x="124" y="11"/>
                </a:lnTo>
                <a:lnTo>
                  <a:pt x="134" y="5"/>
                </a:lnTo>
                <a:lnTo>
                  <a:pt x="149" y="12"/>
                </a:lnTo>
                <a:lnTo>
                  <a:pt x="161" y="20"/>
                </a:lnTo>
                <a:lnTo>
                  <a:pt x="174" y="22"/>
                </a:lnTo>
                <a:lnTo>
                  <a:pt x="188" y="26"/>
                </a:lnTo>
                <a:lnTo>
                  <a:pt x="193" y="13"/>
                </a:lnTo>
                <a:lnTo>
                  <a:pt x="196" y="11"/>
                </a:lnTo>
                <a:lnTo>
                  <a:pt x="204" y="14"/>
                </a:lnTo>
                <a:lnTo>
                  <a:pt x="224" y="3"/>
                </a:lnTo>
                <a:lnTo>
                  <a:pt x="232" y="8"/>
                </a:lnTo>
                <a:lnTo>
                  <a:pt x="238" y="7"/>
                </a:lnTo>
                <a:lnTo>
                  <a:pt x="240" y="2"/>
                </a:lnTo>
                <a:lnTo>
                  <a:pt x="247" y="0"/>
                </a:lnTo>
                <a:lnTo>
                  <a:pt x="261" y="2"/>
                </a:lnTo>
                <a:lnTo>
                  <a:pt x="273" y="3"/>
                </a:lnTo>
                <a:lnTo>
                  <a:pt x="279" y="1"/>
                </a:lnTo>
                <a:lnTo>
                  <a:pt x="290" y="18"/>
                </a:lnTo>
                <a:lnTo>
                  <a:pt x="298" y="20"/>
                </a:lnTo>
                <a:lnTo>
                  <a:pt x="303" y="17"/>
                </a:lnTo>
                <a:lnTo>
                  <a:pt x="312" y="18"/>
                </a:lnTo>
                <a:lnTo>
                  <a:pt x="322" y="14"/>
                </a:lnTo>
                <a:lnTo>
                  <a:pt x="326" y="23"/>
                </a:lnTo>
                <a:lnTo>
                  <a:pt x="343" y="3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A7AE3DD3-FB4D-423A-B482-AA9C0C5641A2}"/>
              </a:ext>
            </a:extLst>
          </p:cNvPr>
          <p:cNvSpPr>
            <a:spLocks/>
          </p:cNvSpPr>
          <p:nvPr/>
        </p:nvSpPr>
        <p:spPr bwMode="auto">
          <a:xfrm>
            <a:off x="6029326" y="3786189"/>
            <a:ext cx="214313" cy="288925"/>
          </a:xfrm>
          <a:custGeom>
            <a:avLst/>
            <a:gdLst>
              <a:gd name="T0" fmla="*/ 35 w 135"/>
              <a:gd name="T1" fmla="*/ 177 h 182"/>
              <a:gd name="T2" fmla="*/ 28 w 135"/>
              <a:gd name="T3" fmla="*/ 170 h 182"/>
              <a:gd name="T4" fmla="*/ 22 w 135"/>
              <a:gd name="T5" fmla="*/ 173 h 182"/>
              <a:gd name="T6" fmla="*/ 15 w 135"/>
              <a:gd name="T7" fmla="*/ 182 h 182"/>
              <a:gd name="T8" fmla="*/ 0 w 135"/>
              <a:gd name="T9" fmla="*/ 160 h 182"/>
              <a:gd name="T10" fmla="*/ 14 w 135"/>
              <a:gd name="T11" fmla="*/ 149 h 182"/>
              <a:gd name="T12" fmla="*/ 7 w 135"/>
              <a:gd name="T13" fmla="*/ 135 h 182"/>
              <a:gd name="T14" fmla="*/ 14 w 135"/>
              <a:gd name="T15" fmla="*/ 130 h 182"/>
              <a:gd name="T16" fmla="*/ 26 w 135"/>
              <a:gd name="T17" fmla="*/ 127 h 182"/>
              <a:gd name="T18" fmla="*/ 27 w 135"/>
              <a:gd name="T19" fmla="*/ 118 h 182"/>
              <a:gd name="T20" fmla="*/ 37 w 135"/>
              <a:gd name="T21" fmla="*/ 128 h 182"/>
              <a:gd name="T22" fmla="*/ 53 w 135"/>
              <a:gd name="T23" fmla="*/ 129 h 182"/>
              <a:gd name="T24" fmla="*/ 59 w 135"/>
              <a:gd name="T25" fmla="*/ 119 h 182"/>
              <a:gd name="T26" fmla="*/ 61 w 135"/>
              <a:gd name="T27" fmla="*/ 105 h 182"/>
              <a:gd name="T28" fmla="*/ 60 w 135"/>
              <a:gd name="T29" fmla="*/ 89 h 182"/>
              <a:gd name="T30" fmla="*/ 51 w 135"/>
              <a:gd name="T31" fmla="*/ 77 h 182"/>
              <a:gd name="T32" fmla="*/ 59 w 135"/>
              <a:gd name="T33" fmla="*/ 53 h 182"/>
              <a:gd name="T34" fmla="*/ 54 w 135"/>
              <a:gd name="T35" fmla="*/ 48 h 182"/>
              <a:gd name="T36" fmla="*/ 40 w 135"/>
              <a:gd name="T37" fmla="*/ 50 h 182"/>
              <a:gd name="T38" fmla="*/ 35 w 135"/>
              <a:gd name="T39" fmla="*/ 39 h 182"/>
              <a:gd name="T40" fmla="*/ 37 w 135"/>
              <a:gd name="T41" fmla="*/ 30 h 182"/>
              <a:gd name="T42" fmla="*/ 60 w 135"/>
              <a:gd name="T43" fmla="*/ 31 h 182"/>
              <a:gd name="T44" fmla="*/ 75 w 135"/>
              <a:gd name="T45" fmla="*/ 37 h 182"/>
              <a:gd name="T46" fmla="*/ 89 w 135"/>
              <a:gd name="T47" fmla="*/ 41 h 182"/>
              <a:gd name="T48" fmla="*/ 91 w 135"/>
              <a:gd name="T49" fmla="*/ 30 h 182"/>
              <a:gd name="T50" fmla="*/ 100 w 135"/>
              <a:gd name="T51" fmla="*/ 11 h 182"/>
              <a:gd name="T52" fmla="*/ 111 w 135"/>
              <a:gd name="T53" fmla="*/ 0 h 182"/>
              <a:gd name="T54" fmla="*/ 123 w 135"/>
              <a:gd name="T55" fmla="*/ 3 h 182"/>
              <a:gd name="T56" fmla="*/ 135 w 135"/>
              <a:gd name="T57" fmla="*/ 5 h 182"/>
              <a:gd name="T58" fmla="*/ 134 w 135"/>
              <a:gd name="T59" fmla="*/ 17 h 182"/>
              <a:gd name="T60" fmla="*/ 129 w 135"/>
              <a:gd name="T61" fmla="*/ 28 h 182"/>
              <a:gd name="T62" fmla="*/ 125 w 135"/>
              <a:gd name="T63" fmla="*/ 41 h 182"/>
              <a:gd name="T64" fmla="*/ 123 w 135"/>
              <a:gd name="T65" fmla="*/ 60 h 182"/>
              <a:gd name="T66" fmla="*/ 124 w 135"/>
              <a:gd name="T67" fmla="*/ 71 h 182"/>
              <a:gd name="T68" fmla="*/ 121 w 135"/>
              <a:gd name="T69" fmla="*/ 79 h 182"/>
              <a:gd name="T70" fmla="*/ 121 w 135"/>
              <a:gd name="T71" fmla="*/ 86 h 182"/>
              <a:gd name="T72" fmla="*/ 118 w 135"/>
              <a:gd name="T73" fmla="*/ 93 h 182"/>
              <a:gd name="T74" fmla="*/ 106 w 135"/>
              <a:gd name="T75" fmla="*/ 103 h 182"/>
              <a:gd name="T76" fmla="*/ 98 w 135"/>
              <a:gd name="T77" fmla="*/ 114 h 182"/>
              <a:gd name="T78" fmla="*/ 90 w 135"/>
              <a:gd name="T79" fmla="*/ 134 h 182"/>
              <a:gd name="T80" fmla="*/ 90 w 135"/>
              <a:gd name="T81" fmla="*/ 151 h 182"/>
              <a:gd name="T82" fmla="*/ 86 w 135"/>
              <a:gd name="T83" fmla="*/ 158 h 182"/>
              <a:gd name="T84" fmla="*/ 75 w 135"/>
              <a:gd name="T85" fmla="*/ 168 h 182"/>
              <a:gd name="T86" fmla="*/ 64 w 135"/>
              <a:gd name="T87" fmla="*/ 181 h 182"/>
              <a:gd name="T88" fmla="*/ 57 w 135"/>
              <a:gd name="T89" fmla="*/ 177 h 182"/>
              <a:gd name="T90" fmla="*/ 56 w 135"/>
              <a:gd name="T91" fmla="*/ 171 h 182"/>
              <a:gd name="T92" fmla="*/ 46 w 135"/>
              <a:gd name="T93" fmla="*/ 171 h 182"/>
              <a:gd name="T94" fmla="*/ 40 w 135"/>
              <a:gd name="T95" fmla="*/ 179 h 182"/>
              <a:gd name="T96" fmla="*/ 35 w 135"/>
              <a:gd name="T97" fmla="*/ 177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5" h="182">
                <a:moveTo>
                  <a:pt x="35" y="177"/>
                </a:moveTo>
                <a:lnTo>
                  <a:pt x="28" y="170"/>
                </a:lnTo>
                <a:lnTo>
                  <a:pt x="22" y="173"/>
                </a:lnTo>
                <a:lnTo>
                  <a:pt x="15" y="182"/>
                </a:lnTo>
                <a:lnTo>
                  <a:pt x="0" y="160"/>
                </a:lnTo>
                <a:lnTo>
                  <a:pt x="14" y="149"/>
                </a:lnTo>
                <a:lnTo>
                  <a:pt x="7" y="135"/>
                </a:lnTo>
                <a:lnTo>
                  <a:pt x="14" y="130"/>
                </a:lnTo>
                <a:lnTo>
                  <a:pt x="26" y="127"/>
                </a:lnTo>
                <a:lnTo>
                  <a:pt x="27" y="118"/>
                </a:lnTo>
                <a:lnTo>
                  <a:pt x="37" y="128"/>
                </a:lnTo>
                <a:lnTo>
                  <a:pt x="53" y="129"/>
                </a:lnTo>
                <a:lnTo>
                  <a:pt x="59" y="119"/>
                </a:lnTo>
                <a:lnTo>
                  <a:pt x="61" y="105"/>
                </a:lnTo>
                <a:lnTo>
                  <a:pt x="60" y="89"/>
                </a:lnTo>
                <a:lnTo>
                  <a:pt x="51" y="77"/>
                </a:lnTo>
                <a:lnTo>
                  <a:pt x="59" y="53"/>
                </a:lnTo>
                <a:lnTo>
                  <a:pt x="54" y="48"/>
                </a:lnTo>
                <a:lnTo>
                  <a:pt x="40" y="50"/>
                </a:lnTo>
                <a:lnTo>
                  <a:pt x="35" y="39"/>
                </a:lnTo>
                <a:lnTo>
                  <a:pt x="37" y="30"/>
                </a:lnTo>
                <a:lnTo>
                  <a:pt x="60" y="31"/>
                </a:lnTo>
                <a:lnTo>
                  <a:pt x="75" y="37"/>
                </a:lnTo>
                <a:lnTo>
                  <a:pt x="89" y="41"/>
                </a:lnTo>
                <a:lnTo>
                  <a:pt x="91" y="30"/>
                </a:lnTo>
                <a:lnTo>
                  <a:pt x="100" y="11"/>
                </a:lnTo>
                <a:lnTo>
                  <a:pt x="111" y="0"/>
                </a:lnTo>
                <a:lnTo>
                  <a:pt x="123" y="3"/>
                </a:lnTo>
                <a:lnTo>
                  <a:pt x="135" y="5"/>
                </a:lnTo>
                <a:lnTo>
                  <a:pt x="134" y="17"/>
                </a:lnTo>
                <a:lnTo>
                  <a:pt x="129" y="28"/>
                </a:lnTo>
                <a:lnTo>
                  <a:pt x="125" y="41"/>
                </a:lnTo>
                <a:lnTo>
                  <a:pt x="123" y="60"/>
                </a:lnTo>
                <a:lnTo>
                  <a:pt x="124" y="71"/>
                </a:lnTo>
                <a:lnTo>
                  <a:pt x="121" y="79"/>
                </a:lnTo>
                <a:lnTo>
                  <a:pt x="121" y="86"/>
                </a:lnTo>
                <a:lnTo>
                  <a:pt x="118" y="93"/>
                </a:lnTo>
                <a:lnTo>
                  <a:pt x="106" y="103"/>
                </a:lnTo>
                <a:lnTo>
                  <a:pt x="98" y="114"/>
                </a:lnTo>
                <a:lnTo>
                  <a:pt x="90" y="134"/>
                </a:lnTo>
                <a:lnTo>
                  <a:pt x="90" y="151"/>
                </a:lnTo>
                <a:lnTo>
                  <a:pt x="86" y="158"/>
                </a:lnTo>
                <a:lnTo>
                  <a:pt x="75" y="168"/>
                </a:lnTo>
                <a:lnTo>
                  <a:pt x="64" y="181"/>
                </a:lnTo>
                <a:lnTo>
                  <a:pt x="57" y="177"/>
                </a:lnTo>
                <a:lnTo>
                  <a:pt x="56" y="171"/>
                </a:lnTo>
                <a:lnTo>
                  <a:pt x="46" y="171"/>
                </a:lnTo>
                <a:lnTo>
                  <a:pt x="40" y="179"/>
                </a:lnTo>
                <a:lnTo>
                  <a:pt x="35" y="17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E8F465F0-C926-48EF-B3D0-7689C8F7E640}"/>
              </a:ext>
            </a:extLst>
          </p:cNvPr>
          <p:cNvSpPr>
            <a:spLocks/>
          </p:cNvSpPr>
          <p:nvPr/>
        </p:nvSpPr>
        <p:spPr bwMode="auto">
          <a:xfrm>
            <a:off x="3402013" y="3498850"/>
            <a:ext cx="354013" cy="552450"/>
          </a:xfrm>
          <a:custGeom>
            <a:avLst/>
            <a:gdLst>
              <a:gd name="T0" fmla="*/ 59 w 223"/>
              <a:gd name="T1" fmla="*/ 257 h 348"/>
              <a:gd name="T2" fmla="*/ 44 w 223"/>
              <a:gd name="T3" fmla="*/ 253 h 348"/>
              <a:gd name="T4" fmla="*/ 24 w 223"/>
              <a:gd name="T5" fmla="*/ 241 h 348"/>
              <a:gd name="T6" fmla="*/ 3 w 223"/>
              <a:gd name="T7" fmla="*/ 230 h 348"/>
              <a:gd name="T8" fmla="*/ 7 w 223"/>
              <a:gd name="T9" fmla="*/ 222 h 348"/>
              <a:gd name="T10" fmla="*/ 11 w 223"/>
              <a:gd name="T11" fmla="*/ 204 h 348"/>
              <a:gd name="T12" fmla="*/ 28 w 223"/>
              <a:gd name="T13" fmla="*/ 189 h 348"/>
              <a:gd name="T14" fmla="*/ 28 w 223"/>
              <a:gd name="T15" fmla="*/ 173 h 348"/>
              <a:gd name="T16" fmla="*/ 29 w 223"/>
              <a:gd name="T17" fmla="*/ 142 h 348"/>
              <a:gd name="T18" fmla="*/ 30 w 223"/>
              <a:gd name="T19" fmla="*/ 119 h 348"/>
              <a:gd name="T20" fmla="*/ 26 w 223"/>
              <a:gd name="T21" fmla="*/ 98 h 348"/>
              <a:gd name="T22" fmla="*/ 36 w 223"/>
              <a:gd name="T23" fmla="*/ 94 h 348"/>
              <a:gd name="T24" fmla="*/ 34 w 223"/>
              <a:gd name="T25" fmla="*/ 78 h 348"/>
              <a:gd name="T26" fmla="*/ 58 w 223"/>
              <a:gd name="T27" fmla="*/ 64 h 348"/>
              <a:gd name="T28" fmla="*/ 67 w 223"/>
              <a:gd name="T29" fmla="*/ 55 h 348"/>
              <a:gd name="T30" fmla="*/ 82 w 223"/>
              <a:gd name="T31" fmla="*/ 28 h 348"/>
              <a:gd name="T32" fmla="*/ 96 w 223"/>
              <a:gd name="T33" fmla="*/ 23 h 348"/>
              <a:gd name="T34" fmla="*/ 125 w 223"/>
              <a:gd name="T35" fmla="*/ 15 h 348"/>
              <a:gd name="T36" fmla="*/ 142 w 223"/>
              <a:gd name="T37" fmla="*/ 0 h 348"/>
              <a:gd name="T38" fmla="*/ 152 w 223"/>
              <a:gd name="T39" fmla="*/ 7 h 348"/>
              <a:gd name="T40" fmla="*/ 137 w 223"/>
              <a:gd name="T41" fmla="*/ 17 h 348"/>
              <a:gd name="T42" fmla="*/ 124 w 223"/>
              <a:gd name="T43" fmla="*/ 34 h 348"/>
              <a:gd name="T44" fmla="*/ 115 w 223"/>
              <a:gd name="T45" fmla="*/ 56 h 348"/>
              <a:gd name="T46" fmla="*/ 118 w 223"/>
              <a:gd name="T47" fmla="*/ 70 h 348"/>
              <a:gd name="T48" fmla="*/ 124 w 223"/>
              <a:gd name="T49" fmla="*/ 84 h 348"/>
              <a:gd name="T50" fmla="*/ 123 w 223"/>
              <a:gd name="T51" fmla="*/ 100 h 348"/>
              <a:gd name="T52" fmla="*/ 128 w 223"/>
              <a:gd name="T53" fmla="*/ 106 h 348"/>
              <a:gd name="T54" fmla="*/ 156 w 223"/>
              <a:gd name="T55" fmla="*/ 111 h 348"/>
              <a:gd name="T56" fmla="*/ 178 w 223"/>
              <a:gd name="T57" fmla="*/ 132 h 348"/>
              <a:gd name="T58" fmla="*/ 199 w 223"/>
              <a:gd name="T59" fmla="*/ 131 h 348"/>
              <a:gd name="T60" fmla="*/ 216 w 223"/>
              <a:gd name="T61" fmla="*/ 132 h 348"/>
              <a:gd name="T62" fmla="*/ 208 w 223"/>
              <a:gd name="T63" fmla="*/ 150 h 348"/>
              <a:gd name="T64" fmla="*/ 210 w 223"/>
              <a:gd name="T65" fmla="*/ 179 h 348"/>
              <a:gd name="T66" fmla="*/ 215 w 223"/>
              <a:gd name="T67" fmla="*/ 189 h 348"/>
              <a:gd name="T68" fmla="*/ 212 w 223"/>
              <a:gd name="T69" fmla="*/ 204 h 348"/>
              <a:gd name="T70" fmla="*/ 223 w 223"/>
              <a:gd name="T71" fmla="*/ 232 h 348"/>
              <a:gd name="T72" fmla="*/ 216 w 223"/>
              <a:gd name="T73" fmla="*/ 223 h 348"/>
              <a:gd name="T74" fmla="*/ 204 w 223"/>
              <a:gd name="T75" fmla="*/ 223 h 348"/>
              <a:gd name="T76" fmla="*/ 169 w 223"/>
              <a:gd name="T77" fmla="*/ 236 h 348"/>
              <a:gd name="T78" fmla="*/ 179 w 223"/>
              <a:gd name="T79" fmla="*/ 246 h 348"/>
              <a:gd name="T80" fmla="*/ 165 w 223"/>
              <a:gd name="T81" fmla="*/ 247 h 348"/>
              <a:gd name="T82" fmla="*/ 173 w 223"/>
              <a:gd name="T83" fmla="*/ 270 h 348"/>
              <a:gd name="T84" fmla="*/ 175 w 223"/>
              <a:gd name="T85" fmla="*/ 291 h 348"/>
              <a:gd name="T86" fmla="*/ 159 w 223"/>
              <a:gd name="T87" fmla="*/ 337 h 348"/>
              <a:gd name="T88" fmla="*/ 165 w 223"/>
              <a:gd name="T89" fmla="*/ 315 h 348"/>
              <a:gd name="T90" fmla="*/ 139 w 223"/>
              <a:gd name="T91" fmla="*/ 307 h 348"/>
              <a:gd name="T92" fmla="*/ 123 w 223"/>
              <a:gd name="T93" fmla="*/ 309 h 348"/>
              <a:gd name="T94" fmla="*/ 98 w 223"/>
              <a:gd name="T95" fmla="*/ 285 h 348"/>
              <a:gd name="T96" fmla="*/ 84 w 223"/>
              <a:gd name="T97" fmla="*/ 270 h 348"/>
              <a:gd name="T98" fmla="*/ 66 w 223"/>
              <a:gd name="T99" fmla="*/ 261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3" h="348">
                <a:moveTo>
                  <a:pt x="66" y="261"/>
                </a:moveTo>
                <a:lnTo>
                  <a:pt x="59" y="257"/>
                </a:lnTo>
                <a:lnTo>
                  <a:pt x="50" y="250"/>
                </a:lnTo>
                <a:lnTo>
                  <a:pt x="44" y="253"/>
                </a:lnTo>
                <a:lnTo>
                  <a:pt x="29" y="250"/>
                </a:lnTo>
                <a:lnTo>
                  <a:pt x="24" y="241"/>
                </a:lnTo>
                <a:lnTo>
                  <a:pt x="21" y="242"/>
                </a:lnTo>
                <a:lnTo>
                  <a:pt x="3" y="230"/>
                </a:lnTo>
                <a:lnTo>
                  <a:pt x="0" y="223"/>
                </a:lnTo>
                <a:lnTo>
                  <a:pt x="7" y="222"/>
                </a:lnTo>
                <a:lnTo>
                  <a:pt x="6" y="211"/>
                </a:lnTo>
                <a:lnTo>
                  <a:pt x="11" y="204"/>
                </a:lnTo>
                <a:lnTo>
                  <a:pt x="20" y="202"/>
                </a:lnTo>
                <a:lnTo>
                  <a:pt x="28" y="189"/>
                </a:lnTo>
                <a:lnTo>
                  <a:pt x="35" y="179"/>
                </a:lnTo>
                <a:lnTo>
                  <a:pt x="28" y="173"/>
                </a:lnTo>
                <a:lnTo>
                  <a:pt x="32" y="161"/>
                </a:lnTo>
                <a:lnTo>
                  <a:pt x="29" y="142"/>
                </a:lnTo>
                <a:lnTo>
                  <a:pt x="33" y="137"/>
                </a:lnTo>
                <a:lnTo>
                  <a:pt x="30" y="119"/>
                </a:lnTo>
                <a:lnTo>
                  <a:pt x="23" y="108"/>
                </a:lnTo>
                <a:lnTo>
                  <a:pt x="26" y="98"/>
                </a:lnTo>
                <a:lnTo>
                  <a:pt x="32" y="100"/>
                </a:lnTo>
                <a:lnTo>
                  <a:pt x="36" y="94"/>
                </a:lnTo>
                <a:lnTo>
                  <a:pt x="32" y="81"/>
                </a:lnTo>
                <a:lnTo>
                  <a:pt x="34" y="78"/>
                </a:lnTo>
                <a:lnTo>
                  <a:pt x="44" y="79"/>
                </a:lnTo>
                <a:lnTo>
                  <a:pt x="58" y="64"/>
                </a:lnTo>
                <a:lnTo>
                  <a:pt x="66" y="62"/>
                </a:lnTo>
                <a:lnTo>
                  <a:pt x="67" y="55"/>
                </a:lnTo>
                <a:lnTo>
                  <a:pt x="71" y="38"/>
                </a:lnTo>
                <a:lnTo>
                  <a:pt x="82" y="28"/>
                </a:lnTo>
                <a:lnTo>
                  <a:pt x="94" y="28"/>
                </a:lnTo>
                <a:lnTo>
                  <a:pt x="96" y="23"/>
                </a:lnTo>
                <a:lnTo>
                  <a:pt x="110" y="25"/>
                </a:lnTo>
                <a:lnTo>
                  <a:pt x="125" y="15"/>
                </a:lnTo>
                <a:lnTo>
                  <a:pt x="132" y="10"/>
                </a:lnTo>
                <a:lnTo>
                  <a:pt x="142" y="0"/>
                </a:lnTo>
                <a:lnTo>
                  <a:pt x="148" y="1"/>
                </a:lnTo>
                <a:lnTo>
                  <a:pt x="152" y="7"/>
                </a:lnTo>
                <a:lnTo>
                  <a:pt x="149" y="14"/>
                </a:lnTo>
                <a:lnTo>
                  <a:pt x="137" y="17"/>
                </a:lnTo>
                <a:lnTo>
                  <a:pt x="131" y="28"/>
                </a:lnTo>
                <a:lnTo>
                  <a:pt x="124" y="34"/>
                </a:lnTo>
                <a:lnTo>
                  <a:pt x="118" y="41"/>
                </a:lnTo>
                <a:lnTo>
                  <a:pt x="115" y="56"/>
                </a:lnTo>
                <a:lnTo>
                  <a:pt x="109" y="68"/>
                </a:lnTo>
                <a:lnTo>
                  <a:pt x="118" y="70"/>
                </a:lnTo>
                <a:lnTo>
                  <a:pt x="120" y="79"/>
                </a:lnTo>
                <a:lnTo>
                  <a:pt x="124" y="84"/>
                </a:lnTo>
                <a:lnTo>
                  <a:pt x="125" y="92"/>
                </a:lnTo>
                <a:lnTo>
                  <a:pt x="123" y="100"/>
                </a:lnTo>
                <a:lnTo>
                  <a:pt x="123" y="104"/>
                </a:lnTo>
                <a:lnTo>
                  <a:pt x="128" y="106"/>
                </a:lnTo>
                <a:lnTo>
                  <a:pt x="132" y="113"/>
                </a:lnTo>
                <a:lnTo>
                  <a:pt x="156" y="111"/>
                </a:lnTo>
                <a:lnTo>
                  <a:pt x="166" y="114"/>
                </a:lnTo>
                <a:lnTo>
                  <a:pt x="178" y="132"/>
                </a:lnTo>
                <a:lnTo>
                  <a:pt x="186" y="129"/>
                </a:lnTo>
                <a:lnTo>
                  <a:pt x="199" y="131"/>
                </a:lnTo>
                <a:lnTo>
                  <a:pt x="210" y="128"/>
                </a:lnTo>
                <a:lnTo>
                  <a:pt x="216" y="132"/>
                </a:lnTo>
                <a:lnTo>
                  <a:pt x="212" y="143"/>
                </a:lnTo>
                <a:lnTo>
                  <a:pt x="208" y="150"/>
                </a:lnTo>
                <a:lnTo>
                  <a:pt x="206" y="165"/>
                </a:lnTo>
                <a:lnTo>
                  <a:pt x="210" y="179"/>
                </a:lnTo>
                <a:lnTo>
                  <a:pt x="215" y="185"/>
                </a:lnTo>
                <a:lnTo>
                  <a:pt x="215" y="189"/>
                </a:lnTo>
                <a:lnTo>
                  <a:pt x="206" y="200"/>
                </a:lnTo>
                <a:lnTo>
                  <a:pt x="212" y="204"/>
                </a:lnTo>
                <a:lnTo>
                  <a:pt x="217" y="212"/>
                </a:lnTo>
                <a:lnTo>
                  <a:pt x="223" y="232"/>
                </a:lnTo>
                <a:lnTo>
                  <a:pt x="219" y="235"/>
                </a:lnTo>
                <a:lnTo>
                  <a:pt x="216" y="223"/>
                </a:lnTo>
                <a:lnTo>
                  <a:pt x="211" y="216"/>
                </a:lnTo>
                <a:lnTo>
                  <a:pt x="204" y="223"/>
                </a:lnTo>
                <a:lnTo>
                  <a:pt x="169" y="223"/>
                </a:lnTo>
                <a:lnTo>
                  <a:pt x="169" y="236"/>
                </a:lnTo>
                <a:lnTo>
                  <a:pt x="180" y="238"/>
                </a:lnTo>
                <a:lnTo>
                  <a:pt x="179" y="246"/>
                </a:lnTo>
                <a:lnTo>
                  <a:pt x="175" y="244"/>
                </a:lnTo>
                <a:lnTo>
                  <a:pt x="165" y="247"/>
                </a:lnTo>
                <a:lnTo>
                  <a:pt x="165" y="262"/>
                </a:lnTo>
                <a:lnTo>
                  <a:pt x="173" y="270"/>
                </a:lnTo>
                <a:lnTo>
                  <a:pt x="176" y="282"/>
                </a:lnTo>
                <a:lnTo>
                  <a:pt x="175" y="291"/>
                </a:lnTo>
                <a:lnTo>
                  <a:pt x="168" y="348"/>
                </a:lnTo>
                <a:lnTo>
                  <a:pt x="159" y="337"/>
                </a:lnTo>
                <a:lnTo>
                  <a:pt x="153" y="336"/>
                </a:lnTo>
                <a:lnTo>
                  <a:pt x="165" y="315"/>
                </a:lnTo>
                <a:lnTo>
                  <a:pt x="150" y="305"/>
                </a:lnTo>
                <a:lnTo>
                  <a:pt x="139" y="307"/>
                </a:lnTo>
                <a:lnTo>
                  <a:pt x="133" y="303"/>
                </a:lnTo>
                <a:lnTo>
                  <a:pt x="123" y="309"/>
                </a:lnTo>
                <a:lnTo>
                  <a:pt x="109" y="306"/>
                </a:lnTo>
                <a:lnTo>
                  <a:pt x="98" y="285"/>
                </a:lnTo>
                <a:lnTo>
                  <a:pt x="89" y="279"/>
                </a:lnTo>
                <a:lnTo>
                  <a:pt x="84" y="270"/>
                </a:lnTo>
                <a:lnTo>
                  <a:pt x="71" y="260"/>
                </a:lnTo>
                <a:lnTo>
                  <a:pt x="66" y="261"/>
                </a:lnTo>
                <a:close/>
              </a:path>
            </a:pathLst>
          </a:custGeom>
          <a:solidFill>
            <a:schemeClr val="accent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C6141017-2BBB-451F-A39E-097B7C21FB01}"/>
              </a:ext>
            </a:extLst>
          </p:cNvPr>
          <p:cNvSpPr>
            <a:spLocks/>
          </p:cNvSpPr>
          <p:nvPr/>
        </p:nvSpPr>
        <p:spPr bwMode="auto">
          <a:xfrm>
            <a:off x="3211512" y="3538539"/>
            <a:ext cx="95250" cy="100013"/>
          </a:xfrm>
          <a:custGeom>
            <a:avLst/>
            <a:gdLst>
              <a:gd name="T0" fmla="*/ 51 w 60"/>
              <a:gd name="T1" fmla="*/ 63 h 63"/>
              <a:gd name="T2" fmla="*/ 41 w 60"/>
              <a:gd name="T3" fmla="*/ 58 h 63"/>
              <a:gd name="T4" fmla="*/ 38 w 60"/>
              <a:gd name="T5" fmla="*/ 53 h 63"/>
              <a:gd name="T6" fmla="*/ 40 w 60"/>
              <a:gd name="T7" fmla="*/ 50 h 63"/>
              <a:gd name="T8" fmla="*/ 40 w 60"/>
              <a:gd name="T9" fmla="*/ 45 h 63"/>
              <a:gd name="T10" fmla="*/ 35 w 60"/>
              <a:gd name="T11" fmla="*/ 40 h 63"/>
              <a:gd name="T12" fmla="*/ 28 w 60"/>
              <a:gd name="T13" fmla="*/ 36 h 63"/>
              <a:gd name="T14" fmla="*/ 22 w 60"/>
              <a:gd name="T15" fmla="*/ 34 h 63"/>
              <a:gd name="T16" fmla="*/ 21 w 60"/>
              <a:gd name="T17" fmla="*/ 28 h 63"/>
              <a:gd name="T18" fmla="*/ 17 w 60"/>
              <a:gd name="T19" fmla="*/ 24 h 63"/>
              <a:gd name="T20" fmla="*/ 18 w 60"/>
              <a:gd name="T21" fmla="*/ 30 h 63"/>
              <a:gd name="T22" fmla="*/ 14 w 60"/>
              <a:gd name="T23" fmla="*/ 35 h 63"/>
              <a:gd name="T24" fmla="*/ 10 w 60"/>
              <a:gd name="T25" fmla="*/ 29 h 63"/>
              <a:gd name="T26" fmla="*/ 4 w 60"/>
              <a:gd name="T27" fmla="*/ 27 h 63"/>
              <a:gd name="T28" fmla="*/ 2 w 60"/>
              <a:gd name="T29" fmla="*/ 23 h 63"/>
              <a:gd name="T30" fmla="*/ 2 w 60"/>
              <a:gd name="T31" fmla="*/ 17 h 63"/>
              <a:gd name="T32" fmla="*/ 5 w 60"/>
              <a:gd name="T33" fmla="*/ 10 h 63"/>
              <a:gd name="T34" fmla="*/ 0 w 60"/>
              <a:gd name="T35" fmla="*/ 7 h 63"/>
              <a:gd name="T36" fmla="*/ 5 w 60"/>
              <a:gd name="T37" fmla="*/ 3 h 63"/>
              <a:gd name="T38" fmla="*/ 8 w 60"/>
              <a:gd name="T39" fmla="*/ 0 h 63"/>
              <a:gd name="T40" fmla="*/ 19 w 60"/>
              <a:gd name="T41" fmla="*/ 6 h 63"/>
              <a:gd name="T42" fmla="*/ 24 w 60"/>
              <a:gd name="T43" fmla="*/ 3 h 63"/>
              <a:gd name="T44" fmla="*/ 29 w 60"/>
              <a:gd name="T45" fmla="*/ 5 h 63"/>
              <a:gd name="T46" fmla="*/ 32 w 60"/>
              <a:gd name="T47" fmla="*/ 9 h 63"/>
              <a:gd name="T48" fmla="*/ 37 w 60"/>
              <a:gd name="T49" fmla="*/ 11 h 63"/>
              <a:gd name="T50" fmla="*/ 42 w 60"/>
              <a:gd name="T51" fmla="*/ 6 h 63"/>
              <a:gd name="T52" fmla="*/ 46 w 60"/>
              <a:gd name="T53" fmla="*/ 17 h 63"/>
              <a:gd name="T54" fmla="*/ 52 w 60"/>
              <a:gd name="T55" fmla="*/ 26 h 63"/>
              <a:gd name="T56" fmla="*/ 60 w 60"/>
              <a:gd name="T57" fmla="*/ 35 h 63"/>
              <a:gd name="T58" fmla="*/ 53 w 60"/>
              <a:gd name="T59" fmla="*/ 36 h 63"/>
              <a:gd name="T60" fmla="*/ 53 w 60"/>
              <a:gd name="T61" fmla="*/ 45 h 63"/>
              <a:gd name="T62" fmla="*/ 57 w 60"/>
              <a:gd name="T63" fmla="*/ 48 h 63"/>
              <a:gd name="T64" fmla="*/ 54 w 60"/>
              <a:gd name="T65" fmla="*/ 51 h 63"/>
              <a:gd name="T66" fmla="*/ 54 w 60"/>
              <a:gd name="T67" fmla="*/ 54 h 63"/>
              <a:gd name="T68" fmla="*/ 52 w 60"/>
              <a:gd name="T69" fmla="*/ 58 h 63"/>
              <a:gd name="T70" fmla="*/ 51 w 60"/>
              <a:gd name="T71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0" h="63">
                <a:moveTo>
                  <a:pt x="51" y="63"/>
                </a:moveTo>
                <a:lnTo>
                  <a:pt x="41" y="58"/>
                </a:lnTo>
                <a:lnTo>
                  <a:pt x="38" y="53"/>
                </a:lnTo>
                <a:lnTo>
                  <a:pt x="40" y="50"/>
                </a:lnTo>
                <a:lnTo>
                  <a:pt x="40" y="45"/>
                </a:lnTo>
                <a:lnTo>
                  <a:pt x="35" y="40"/>
                </a:lnTo>
                <a:lnTo>
                  <a:pt x="28" y="36"/>
                </a:lnTo>
                <a:lnTo>
                  <a:pt x="22" y="34"/>
                </a:lnTo>
                <a:lnTo>
                  <a:pt x="21" y="28"/>
                </a:lnTo>
                <a:lnTo>
                  <a:pt x="17" y="24"/>
                </a:lnTo>
                <a:lnTo>
                  <a:pt x="18" y="30"/>
                </a:lnTo>
                <a:lnTo>
                  <a:pt x="14" y="35"/>
                </a:lnTo>
                <a:lnTo>
                  <a:pt x="10" y="29"/>
                </a:lnTo>
                <a:lnTo>
                  <a:pt x="4" y="27"/>
                </a:lnTo>
                <a:lnTo>
                  <a:pt x="2" y="23"/>
                </a:lnTo>
                <a:lnTo>
                  <a:pt x="2" y="17"/>
                </a:lnTo>
                <a:lnTo>
                  <a:pt x="5" y="10"/>
                </a:lnTo>
                <a:lnTo>
                  <a:pt x="0" y="7"/>
                </a:lnTo>
                <a:lnTo>
                  <a:pt x="5" y="3"/>
                </a:lnTo>
                <a:lnTo>
                  <a:pt x="8" y="0"/>
                </a:lnTo>
                <a:lnTo>
                  <a:pt x="19" y="6"/>
                </a:lnTo>
                <a:lnTo>
                  <a:pt x="24" y="3"/>
                </a:lnTo>
                <a:lnTo>
                  <a:pt x="29" y="5"/>
                </a:lnTo>
                <a:lnTo>
                  <a:pt x="32" y="9"/>
                </a:lnTo>
                <a:lnTo>
                  <a:pt x="37" y="11"/>
                </a:lnTo>
                <a:lnTo>
                  <a:pt x="42" y="6"/>
                </a:lnTo>
                <a:lnTo>
                  <a:pt x="46" y="17"/>
                </a:lnTo>
                <a:lnTo>
                  <a:pt x="52" y="26"/>
                </a:lnTo>
                <a:lnTo>
                  <a:pt x="60" y="35"/>
                </a:lnTo>
                <a:lnTo>
                  <a:pt x="53" y="36"/>
                </a:lnTo>
                <a:lnTo>
                  <a:pt x="53" y="45"/>
                </a:lnTo>
                <a:lnTo>
                  <a:pt x="57" y="48"/>
                </a:lnTo>
                <a:lnTo>
                  <a:pt x="54" y="51"/>
                </a:lnTo>
                <a:lnTo>
                  <a:pt x="54" y="54"/>
                </a:lnTo>
                <a:lnTo>
                  <a:pt x="52" y="58"/>
                </a:lnTo>
                <a:lnTo>
                  <a:pt x="51" y="6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7" name="Freeform 47">
            <a:extLst>
              <a:ext uri="{FF2B5EF4-FFF2-40B4-BE49-F238E27FC236}">
                <a16:creationId xmlns:a16="http://schemas.microsoft.com/office/drawing/2014/main" id="{3509F6DC-7F97-45EB-9EBB-7C698AE54DB5}"/>
              </a:ext>
            </a:extLst>
          </p:cNvPr>
          <p:cNvSpPr>
            <a:spLocks/>
          </p:cNvSpPr>
          <p:nvPr/>
        </p:nvSpPr>
        <p:spPr bwMode="auto">
          <a:xfrm>
            <a:off x="3279776" y="3144837"/>
            <a:ext cx="301625" cy="109538"/>
          </a:xfrm>
          <a:custGeom>
            <a:avLst/>
            <a:gdLst>
              <a:gd name="T0" fmla="*/ 53 w 190"/>
              <a:gd name="T1" fmla="*/ 0 h 69"/>
              <a:gd name="T2" fmla="*/ 68 w 190"/>
              <a:gd name="T3" fmla="*/ 1 h 69"/>
              <a:gd name="T4" fmla="*/ 82 w 190"/>
              <a:gd name="T5" fmla="*/ 1 h 69"/>
              <a:gd name="T6" fmla="*/ 98 w 190"/>
              <a:gd name="T7" fmla="*/ 8 h 69"/>
              <a:gd name="T8" fmla="*/ 104 w 190"/>
              <a:gd name="T9" fmla="*/ 16 h 69"/>
              <a:gd name="T10" fmla="*/ 121 w 190"/>
              <a:gd name="T11" fmla="*/ 14 h 69"/>
              <a:gd name="T12" fmla="*/ 127 w 190"/>
              <a:gd name="T13" fmla="*/ 19 h 69"/>
              <a:gd name="T14" fmla="*/ 140 w 190"/>
              <a:gd name="T15" fmla="*/ 31 h 69"/>
              <a:gd name="T16" fmla="*/ 150 w 190"/>
              <a:gd name="T17" fmla="*/ 41 h 69"/>
              <a:gd name="T18" fmla="*/ 156 w 190"/>
              <a:gd name="T19" fmla="*/ 40 h 69"/>
              <a:gd name="T20" fmla="*/ 166 w 190"/>
              <a:gd name="T21" fmla="*/ 45 h 69"/>
              <a:gd name="T22" fmla="*/ 164 w 190"/>
              <a:gd name="T23" fmla="*/ 51 h 69"/>
              <a:gd name="T24" fmla="*/ 177 w 190"/>
              <a:gd name="T25" fmla="*/ 51 h 69"/>
              <a:gd name="T26" fmla="*/ 190 w 190"/>
              <a:gd name="T27" fmla="*/ 60 h 69"/>
              <a:gd name="T28" fmla="*/ 187 w 190"/>
              <a:gd name="T29" fmla="*/ 65 h 69"/>
              <a:gd name="T30" fmla="*/ 175 w 190"/>
              <a:gd name="T31" fmla="*/ 67 h 69"/>
              <a:gd name="T32" fmla="*/ 163 w 190"/>
              <a:gd name="T33" fmla="*/ 68 h 69"/>
              <a:gd name="T34" fmla="*/ 151 w 190"/>
              <a:gd name="T35" fmla="*/ 67 h 69"/>
              <a:gd name="T36" fmla="*/ 124 w 190"/>
              <a:gd name="T37" fmla="*/ 69 h 69"/>
              <a:gd name="T38" fmla="*/ 138 w 190"/>
              <a:gd name="T39" fmla="*/ 57 h 69"/>
              <a:gd name="T40" fmla="*/ 131 w 190"/>
              <a:gd name="T41" fmla="*/ 52 h 69"/>
              <a:gd name="T42" fmla="*/ 120 w 190"/>
              <a:gd name="T43" fmla="*/ 50 h 69"/>
              <a:gd name="T44" fmla="*/ 114 w 190"/>
              <a:gd name="T45" fmla="*/ 45 h 69"/>
              <a:gd name="T46" fmla="*/ 112 w 190"/>
              <a:gd name="T47" fmla="*/ 33 h 69"/>
              <a:gd name="T48" fmla="*/ 101 w 190"/>
              <a:gd name="T49" fmla="*/ 34 h 69"/>
              <a:gd name="T50" fmla="*/ 86 w 190"/>
              <a:gd name="T51" fmla="*/ 28 h 69"/>
              <a:gd name="T52" fmla="*/ 81 w 190"/>
              <a:gd name="T53" fmla="*/ 24 h 69"/>
              <a:gd name="T54" fmla="*/ 58 w 190"/>
              <a:gd name="T55" fmla="*/ 20 h 69"/>
              <a:gd name="T56" fmla="*/ 52 w 190"/>
              <a:gd name="T57" fmla="*/ 16 h 69"/>
              <a:gd name="T58" fmla="*/ 60 w 190"/>
              <a:gd name="T59" fmla="*/ 11 h 69"/>
              <a:gd name="T60" fmla="*/ 42 w 190"/>
              <a:gd name="T61" fmla="*/ 10 h 69"/>
              <a:gd name="T62" fmla="*/ 28 w 190"/>
              <a:gd name="T63" fmla="*/ 21 h 69"/>
              <a:gd name="T64" fmla="*/ 20 w 190"/>
              <a:gd name="T65" fmla="*/ 21 h 69"/>
              <a:gd name="T66" fmla="*/ 17 w 190"/>
              <a:gd name="T67" fmla="*/ 26 h 69"/>
              <a:gd name="T68" fmla="*/ 7 w 190"/>
              <a:gd name="T69" fmla="*/ 28 h 69"/>
              <a:gd name="T70" fmla="*/ 0 w 190"/>
              <a:gd name="T71" fmla="*/ 27 h 69"/>
              <a:gd name="T72" fmla="*/ 11 w 190"/>
              <a:gd name="T73" fmla="*/ 20 h 69"/>
              <a:gd name="T74" fmla="*/ 16 w 190"/>
              <a:gd name="T75" fmla="*/ 13 h 69"/>
              <a:gd name="T76" fmla="*/ 25 w 190"/>
              <a:gd name="T77" fmla="*/ 8 h 69"/>
              <a:gd name="T78" fmla="*/ 34 w 190"/>
              <a:gd name="T79" fmla="*/ 4 h 69"/>
              <a:gd name="T80" fmla="*/ 48 w 190"/>
              <a:gd name="T81" fmla="*/ 2 h 69"/>
              <a:gd name="T82" fmla="*/ 53 w 190"/>
              <a:gd name="T8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90" h="69">
                <a:moveTo>
                  <a:pt x="53" y="0"/>
                </a:moveTo>
                <a:lnTo>
                  <a:pt x="68" y="1"/>
                </a:lnTo>
                <a:lnTo>
                  <a:pt x="82" y="1"/>
                </a:lnTo>
                <a:lnTo>
                  <a:pt x="98" y="8"/>
                </a:lnTo>
                <a:lnTo>
                  <a:pt x="104" y="16"/>
                </a:lnTo>
                <a:lnTo>
                  <a:pt x="121" y="14"/>
                </a:lnTo>
                <a:lnTo>
                  <a:pt x="127" y="19"/>
                </a:lnTo>
                <a:lnTo>
                  <a:pt x="140" y="31"/>
                </a:lnTo>
                <a:lnTo>
                  <a:pt x="150" y="41"/>
                </a:lnTo>
                <a:lnTo>
                  <a:pt x="156" y="40"/>
                </a:lnTo>
                <a:lnTo>
                  <a:pt x="166" y="45"/>
                </a:lnTo>
                <a:lnTo>
                  <a:pt x="164" y="51"/>
                </a:lnTo>
                <a:lnTo>
                  <a:pt x="177" y="51"/>
                </a:lnTo>
                <a:lnTo>
                  <a:pt x="190" y="60"/>
                </a:lnTo>
                <a:lnTo>
                  <a:pt x="187" y="65"/>
                </a:lnTo>
                <a:lnTo>
                  <a:pt x="175" y="67"/>
                </a:lnTo>
                <a:lnTo>
                  <a:pt x="163" y="68"/>
                </a:lnTo>
                <a:lnTo>
                  <a:pt x="151" y="67"/>
                </a:lnTo>
                <a:lnTo>
                  <a:pt x="124" y="69"/>
                </a:lnTo>
                <a:lnTo>
                  <a:pt x="138" y="57"/>
                </a:lnTo>
                <a:lnTo>
                  <a:pt x="131" y="52"/>
                </a:lnTo>
                <a:lnTo>
                  <a:pt x="120" y="50"/>
                </a:lnTo>
                <a:lnTo>
                  <a:pt x="114" y="45"/>
                </a:lnTo>
                <a:lnTo>
                  <a:pt x="112" y="33"/>
                </a:lnTo>
                <a:lnTo>
                  <a:pt x="101" y="34"/>
                </a:lnTo>
                <a:lnTo>
                  <a:pt x="86" y="28"/>
                </a:lnTo>
                <a:lnTo>
                  <a:pt x="81" y="24"/>
                </a:lnTo>
                <a:lnTo>
                  <a:pt x="58" y="20"/>
                </a:lnTo>
                <a:lnTo>
                  <a:pt x="52" y="16"/>
                </a:lnTo>
                <a:lnTo>
                  <a:pt x="60" y="11"/>
                </a:lnTo>
                <a:lnTo>
                  <a:pt x="42" y="10"/>
                </a:lnTo>
                <a:lnTo>
                  <a:pt x="28" y="21"/>
                </a:lnTo>
                <a:lnTo>
                  <a:pt x="20" y="21"/>
                </a:lnTo>
                <a:lnTo>
                  <a:pt x="17" y="26"/>
                </a:lnTo>
                <a:lnTo>
                  <a:pt x="7" y="28"/>
                </a:lnTo>
                <a:lnTo>
                  <a:pt x="0" y="27"/>
                </a:lnTo>
                <a:lnTo>
                  <a:pt x="11" y="20"/>
                </a:lnTo>
                <a:lnTo>
                  <a:pt x="16" y="13"/>
                </a:lnTo>
                <a:lnTo>
                  <a:pt x="25" y="8"/>
                </a:lnTo>
                <a:lnTo>
                  <a:pt x="34" y="4"/>
                </a:lnTo>
                <a:lnTo>
                  <a:pt x="48" y="2"/>
                </a:lnTo>
                <a:lnTo>
                  <a:pt x="53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8" name="Freeform 48">
            <a:extLst>
              <a:ext uri="{FF2B5EF4-FFF2-40B4-BE49-F238E27FC236}">
                <a16:creationId xmlns:a16="http://schemas.microsoft.com/office/drawing/2014/main" id="{2D0D3453-C3A0-401A-A8EF-BFDFBA28245D}"/>
              </a:ext>
            </a:extLst>
          </p:cNvPr>
          <p:cNvSpPr>
            <a:spLocks/>
          </p:cNvSpPr>
          <p:nvPr/>
        </p:nvSpPr>
        <p:spPr bwMode="auto">
          <a:xfrm>
            <a:off x="6604001" y="2733676"/>
            <a:ext cx="49213" cy="22225"/>
          </a:xfrm>
          <a:custGeom>
            <a:avLst/>
            <a:gdLst>
              <a:gd name="T0" fmla="*/ 0 w 31"/>
              <a:gd name="T1" fmla="*/ 11 h 14"/>
              <a:gd name="T2" fmla="*/ 1 w 31"/>
              <a:gd name="T3" fmla="*/ 11 h 14"/>
              <a:gd name="T4" fmla="*/ 3 w 31"/>
              <a:gd name="T5" fmla="*/ 6 h 14"/>
              <a:gd name="T6" fmla="*/ 16 w 31"/>
              <a:gd name="T7" fmla="*/ 6 h 14"/>
              <a:gd name="T8" fmla="*/ 31 w 31"/>
              <a:gd name="T9" fmla="*/ 0 h 14"/>
              <a:gd name="T10" fmla="*/ 20 w 31"/>
              <a:gd name="T11" fmla="*/ 9 h 14"/>
              <a:gd name="T12" fmla="*/ 22 w 31"/>
              <a:gd name="T13" fmla="*/ 12 h 14"/>
              <a:gd name="T14" fmla="*/ 20 w 31"/>
              <a:gd name="T15" fmla="*/ 12 h 14"/>
              <a:gd name="T16" fmla="*/ 17 w 31"/>
              <a:gd name="T17" fmla="*/ 13 h 14"/>
              <a:gd name="T18" fmla="*/ 14 w 31"/>
              <a:gd name="T19" fmla="*/ 13 h 14"/>
              <a:gd name="T20" fmla="*/ 13 w 31"/>
              <a:gd name="T21" fmla="*/ 14 h 14"/>
              <a:gd name="T22" fmla="*/ 13 w 31"/>
              <a:gd name="T23" fmla="*/ 12 h 14"/>
              <a:gd name="T24" fmla="*/ 11 w 31"/>
              <a:gd name="T25" fmla="*/ 10 h 14"/>
              <a:gd name="T26" fmla="*/ 8 w 31"/>
              <a:gd name="T27" fmla="*/ 10 h 14"/>
              <a:gd name="T28" fmla="*/ 4 w 31"/>
              <a:gd name="T29" fmla="*/ 12 h 14"/>
              <a:gd name="T30" fmla="*/ 0 w 31"/>
              <a:gd name="T31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" h="14">
                <a:moveTo>
                  <a:pt x="0" y="11"/>
                </a:moveTo>
                <a:lnTo>
                  <a:pt x="1" y="11"/>
                </a:lnTo>
                <a:lnTo>
                  <a:pt x="3" y="6"/>
                </a:lnTo>
                <a:lnTo>
                  <a:pt x="16" y="6"/>
                </a:lnTo>
                <a:lnTo>
                  <a:pt x="31" y="0"/>
                </a:lnTo>
                <a:lnTo>
                  <a:pt x="20" y="9"/>
                </a:lnTo>
                <a:lnTo>
                  <a:pt x="22" y="12"/>
                </a:lnTo>
                <a:lnTo>
                  <a:pt x="20" y="12"/>
                </a:lnTo>
                <a:lnTo>
                  <a:pt x="17" y="13"/>
                </a:lnTo>
                <a:lnTo>
                  <a:pt x="14" y="13"/>
                </a:lnTo>
                <a:lnTo>
                  <a:pt x="13" y="14"/>
                </a:lnTo>
                <a:lnTo>
                  <a:pt x="13" y="12"/>
                </a:lnTo>
                <a:lnTo>
                  <a:pt x="11" y="10"/>
                </a:lnTo>
                <a:lnTo>
                  <a:pt x="8" y="10"/>
                </a:lnTo>
                <a:lnTo>
                  <a:pt x="4" y="12"/>
                </a:lnTo>
                <a:lnTo>
                  <a:pt x="0" y="1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9" name="Freeform 49">
            <a:extLst>
              <a:ext uri="{FF2B5EF4-FFF2-40B4-BE49-F238E27FC236}">
                <a16:creationId xmlns:a16="http://schemas.microsoft.com/office/drawing/2014/main" id="{B0B0DB35-71F0-4902-92BC-4DF55D94839E}"/>
              </a:ext>
            </a:extLst>
          </p:cNvPr>
          <p:cNvSpPr>
            <a:spLocks/>
          </p:cNvSpPr>
          <p:nvPr/>
        </p:nvSpPr>
        <p:spPr bwMode="auto">
          <a:xfrm>
            <a:off x="6591301" y="2749550"/>
            <a:ext cx="49213" cy="19050"/>
          </a:xfrm>
          <a:custGeom>
            <a:avLst/>
            <a:gdLst>
              <a:gd name="T0" fmla="*/ 30 w 31"/>
              <a:gd name="T1" fmla="*/ 2 h 12"/>
              <a:gd name="T2" fmla="*/ 31 w 31"/>
              <a:gd name="T3" fmla="*/ 4 h 12"/>
              <a:gd name="T4" fmla="*/ 14 w 31"/>
              <a:gd name="T5" fmla="*/ 12 h 12"/>
              <a:gd name="T6" fmla="*/ 5 w 31"/>
              <a:gd name="T7" fmla="*/ 10 h 12"/>
              <a:gd name="T8" fmla="*/ 0 w 31"/>
              <a:gd name="T9" fmla="*/ 2 h 12"/>
              <a:gd name="T10" fmla="*/ 8 w 31"/>
              <a:gd name="T11" fmla="*/ 1 h 12"/>
              <a:gd name="T12" fmla="*/ 12 w 31"/>
              <a:gd name="T13" fmla="*/ 2 h 12"/>
              <a:gd name="T14" fmla="*/ 16 w 31"/>
              <a:gd name="T15" fmla="*/ 0 h 12"/>
              <a:gd name="T16" fmla="*/ 19 w 31"/>
              <a:gd name="T17" fmla="*/ 0 h 12"/>
              <a:gd name="T18" fmla="*/ 21 w 31"/>
              <a:gd name="T19" fmla="*/ 2 h 12"/>
              <a:gd name="T20" fmla="*/ 21 w 31"/>
              <a:gd name="T21" fmla="*/ 4 h 12"/>
              <a:gd name="T22" fmla="*/ 22 w 31"/>
              <a:gd name="T23" fmla="*/ 3 h 12"/>
              <a:gd name="T24" fmla="*/ 25 w 31"/>
              <a:gd name="T25" fmla="*/ 3 h 12"/>
              <a:gd name="T26" fmla="*/ 28 w 31"/>
              <a:gd name="T27" fmla="*/ 2 h 12"/>
              <a:gd name="T28" fmla="*/ 30 w 31"/>
              <a:gd name="T29" fmla="*/ 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1" h="12">
                <a:moveTo>
                  <a:pt x="30" y="2"/>
                </a:moveTo>
                <a:lnTo>
                  <a:pt x="31" y="4"/>
                </a:lnTo>
                <a:lnTo>
                  <a:pt x="14" y="12"/>
                </a:lnTo>
                <a:lnTo>
                  <a:pt x="5" y="10"/>
                </a:lnTo>
                <a:lnTo>
                  <a:pt x="0" y="2"/>
                </a:lnTo>
                <a:lnTo>
                  <a:pt x="8" y="1"/>
                </a:lnTo>
                <a:lnTo>
                  <a:pt x="12" y="2"/>
                </a:lnTo>
                <a:lnTo>
                  <a:pt x="16" y="0"/>
                </a:lnTo>
                <a:lnTo>
                  <a:pt x="19" y="0"/>
                </a:lnTo>
                <a:lnTo>
                  <a:pt x="21" y="2"/>
                </a:lnTo>
                <a:lnTo>
                  <a:pt x="21" y="4"/>
                </a:lnTo>
                <a:lnTo>
                  <a:pt x="22" y="3"/>
                </a:lnTo>
                <a:lnTo>
                  <a:pt x="25" y="3"/>
                </a:lnTo>
                <a:lnTo>
                  <a:pt x="28" y="2"/>
                </a:lnTo>
                <a:lnTo>
                  <a:pt x="30" y="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C1DCA6F5-314E-4C31-AD5E-3765AF92E732}"/>
              </a:ext>
            </a:extLst>
          </p:cNvPr>
          <p:cNvSpPr>
            <a:spLocks/>
          </p:cNvSpPr>
          <p:nvPr/>
        </p:nvSpPr>
        <p:spPr bwMode="auto">
          <a:xfrm>
            <a:off x="6015038" y="2230437"/>
            <a:ext cx="169863" cy="82550"/>
          </a:xfrm>
          <a:custGeom>
            <a:avLst/>
            <a:gdLst>
              <a:gd name="T0" fmla="*/ 79 w 107"/>
              <a:gd name="T1" fmla="*/ 51 h 52"/>
              <a:gd name="T2" fmla="*/ 71 w 107"/>
              <a:gd name="T3" fmla="*/ 48 h 52"/>
              <a:gd name="T4" fmla="*/ 63 w 107"/>
              <a:gd name="T5" fmla="*/ 49 h 52"/>
              <a:gd name="T6" fmla="*/ 50 w 107"/>
              <a:gd name="T7" fmla="*/ 43 h 52"/>
              <a:gd name="T8" fmla="*/ 45 w 107"/>
              <a:gd name="T9" fmla="*/ 44 h 52"/>
              <a:gd name="T10" fmla="*/ 37 w 107"/>
              <a:gd name="T11" fmla="*/ 52 h 52"/>
              <a:gd name="T12" fmla="*/ 24 w 107"/>
              <a:gd name="T13" fmla="*/ 46 h 52"/>
              <a:gd name="T14" fmla="*/ 14 w 107"/>
              <a:gd name="T15" fmla="*/ 37 h 52"/>
              <a:gd name="T16" fmla="*/ 6 w 107"/>
              <a:gd name="T17" fmla="*/ 32 h 52"/>
              <a:gd name="T18" fmla="*/ 4 w 107"/>
              <a:gd name="T19" fmla="*/ 24 h 52"/>
              <a:gd name="T20" fmla="*/ 0 w 107"/>
              <a:gd name="T21" fmla="*/ 18 h 52"/>
              <a:gd name="T22" fmla="*/ 12 w 107"/>
              <a:gd name="T23" fmla="*/ 13 h 52"/>
              <a:gd name="T24" fmla="*/ 17 w 107"/>
              <a:gd name="T25" fmla="*/ 8 h 52"/>
              <a:gd name="T26" fmla="*/ 28 w 107"/>
              <a:gd name="T27" fmla="*/ 4 h 52"/>
              <a:gd name="T28" fmla="*/ 32 w 107"/>
              <a:gd name="T29" fmla="*/ 0 h 52"/>
              <a:gd name="T30" fmla="*/ 36 w 107"/>
              <a:gd name="T31" fmla="*/ 3 h 52"/>
              <a:gd name="T32" fmla="*/ 43 w 107"/>
              <a:gd name="T33" fmla="*/ 1 h 52"/>
              <a:gd name="T34" fmla="*/ 51 w 107"/>
              <a:gd name="T35" fmla="*/ 7 h 52"/>
              <a:gd name="T36" fmla="*/ 63 w 107"/>
              <a:gd name="T37" fmla="*/ 9 h 52"/>
              <a:gd name="T38" fmla="*/ 63 w 107"/>
              <a:gd name="T39" fmla="*/ 15 h 52"/>
              <a:gd name="T40" fmla="*/ 72 w 107"/>
              <a:gd name="T41" fmla="*/ 19 h 52"/>
              <a:gd name="T42" fmla="*/ 74 w 107"/>
              <a:gd name="T43" fmla="*/ 14 h 52"/>
              <a:gd name="T44" fmla="*/ 85 w 107"/>
              <a:gd name="T45" fmla="*/ 16 h 52"/>
              <a:gd name="T46" fmla="*/ 87 w 107"/>
              <a:gd name="T47" fmla="*/ 22 h 52"/>
              <a:gd name="T48" fmla="*/ 99 w 107"/>
              <a:gd name="T49" fmla="*/ 23 h 52"/>
              <a:gd name="T50" fmla="*/ 107 w 107"/>
              <a:gd name="T51" fmla="*/ 33 h 52"/>
              <a:gd name="T52" fmla="*/ 103 w 107"/>
              <a:gd name="T53" fmla="*/ 33 h 52"/>
              <a:gd name="T54" fmla="*/ 100 w 107"/>
              <a:gd name="T55" fmla="*/ 37 h 52"/>
              <a:gd name="T56" fmla="*/ 97 w 107"/>
              <a:gd name="T57" fmla="*/ 38 h 52"/>
              <a:gd name="T58" fmla="*/ 96 w 107"/>
              <a:gd name="T59" fmla="*/ 42 h 52"/>
              <a:gd name="T60" fmla="*/ 93 w 107"/>
              <a:gd name="T61" fmla="*/ 43 h 52"/>
              <a:gd name="T62" fmla="*/ 93 w 107"/>
              <a:gd name="T63" fmla="*/ 45 h 52"/>
              <a:gd name="T64" fmla="*/ 88 w 107"/>
              <a:gd name="T65" fmla="*/ 47 h 52"/>
              <a:gd name="T66" fmla="*/ 80 w 107"/>
              <a:gd name="T67" fmla="*/ 47 h 52"/>
              <a:gd name="T68" fmla="*/ 79 w 107"/>
              <a:gd name="T69" fmla="*/ 51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7" h="52">
                <a:moveTo>
                  <a:pt x="79" y="51"/>
                </a:moveTo>
                <a:lnTo>
                  <a:pt x="71" y="48"/>
                </a:lnTo>
                <a:lnTo>
                  <a:pt x="63" y="49"/>
                </a:lnTo>
                <a:lnTo>
                  <a:pt x="50" y="43"/>
                </a:lnTo>
                <a:lnTo>
                  <a:pt x="45" y="44"/>
                </a:lnTo>
                <a:lnTo>
                  <a:pt x="37" y="52"/>
                </a:lnTo>
                <a:lnTo>
                  <a:pt x="24" y="46"/>
                </a:lnTo>
                <a:lnTo>
                  <a:pt x="14" y="37"/>
                </a:lnTo>
                <a:lnTo>
                  <a:pt x="6" y="32"/>
                </a:lnTo>
                <a:lnTo>
                  <a:pt x="4" y="24"/>
                </a:lnTo>
                <a:lnTo>
                  <a:pt x="0" y="18"/>
                </a:lnTo>
                <a:lnTo>
                  <a:pt x="12" y="13"/>
                </a:lnTo>
                <a:lnTo>
                  <a:pt x="17" y="8"/>
                </a:lnTo>
                <a:lnTo>
                  <a:pt x="28" y="4"/>
                </a:lnTo>
                <a:lnTo>
                  <a:pt x="32" y="0"/>
                </a:lnTo>
                <a:lnTo>
                  <a:pt x="36" y="3"/>
                </a:lnTo>
                <a:lnTo>
                  <a:pt x="43" y="1"/>
                </a:lnTo>
                <a:lnTo>
                  <a:pt x="51" y="7"/>
                </a:lnTo>
                <a:lnTo>
                  <a:pt x="63" y="9"/>
                </a:lnTo>
                <a:lnTo>
                  <a:pt x="63" y="15"/>
                </a:lnTo>
                <a:lnTo>
                  <a:pt x="72" y="19"/>
                </a:lnTo>
                <a:lnTo>
                  <a:pt x="74" y="14"/>
                </a:lnTo>
                <a:lnTo>
                  <a:pt x="85" y="16"/>
                </a:lnTo>
                <a:lnTo>
                  <a:pt x="87" y="22"/>
                </a:lnTo>
                <a:lnTo>
                  <a:pt x="99" y="23"/>
                </a:lnTo>
                <a:lnTo>
                  <a:pt x="107" y="33"/>
                </a:lnTo>
                <a:lnTo>
                  <a:pt x="103" y="33"/>
                </a:lnTo>
                <a:lnTo>
                  <a:pt x="100" y="37"/>
                </a:lnTo>
                <a:lnTo>
                  <a:pt x="97" y="38"/>
                </a:lnTo>
                <a:lnTo>
                  <a:pt x="96" y="42"/>
                </a:lnTo>
                <a:lnTo>
                  <a:pt x="93" y="43"/>
                </a:lnTo>
                <a:lnTo>
                  <a:pt x="93" y="45"/>
                </a:lnTo>
                <a:lnTo>
                  <a:pt x="88" y="47"/>
                </a:lnTo>
                <a:lnTo>
                  <a:pt x="80" y="47"/>
                </a:lnTo>
                <a:lnTo>
                  <a:pt x="79" y="51"/>
                </a:lnTo>
                <a:close/>
              </a:path>
            </a:pathLst>
          </a:custGeom>
          <a:solidFill>
            <a:schemeClr val="accent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1" name="Freeform 51">
            <a:extLst>
              <a:ext uri="{FF2B5EF4-FFF2-40B4-BE49-F238E27FC236}">
                <a16:creationId xmlns:a16="http://schemas.microsoft.com/office/drawing/2014/main" id="{50DD87E4-1DE7-4B4A-8CEF-3E276399A875}"/>
              </a:ext>
            </a:extLst>
          </p:cNvPr>
          <p:cNvSpPr>
            <a:spLocks/>
          </p:cNvSpPr>
          <p:nvPr/>
        </p:nvSpPr>
        <p:spPr bwMode="auto">
          <a:xfrm>
            <a:off x="5856288" y="2108201"/>
            <a:ext cx="227013" cy="246063"/>
          </a:xfrm>
          <a:custGeom>
            <a:avLst/>
            <a:gdLst>
              <a:gd name="T0" fmla="*/ 58 w 143"/>
              <a:gd name="T1" fmla="*/ 0 h 155"/>
              <a:gd name="T2" fmla="*/ 59 w 143"/>
              <a:gd name="T3" fmla="*/ 8 h 155"/>
              <a:gd name="T4" fmla="*/ 75 w 143"/>
              <a:gd name="T5" fmla="*/ 12 h 155"/>
              <a:gd name="T6" fmla="*/ 75 w 143"/>
              <a:gd name="T7" fmla="*/ 20 h 155"/>
              <a:gd name="T8" fmla="*/ 90 w 143"/>
              <a:gd name="T9" fmla="*/ 16 h 155"/>
              <a:gd name="T10" fmla="*/ 99 w 143"/>
              <a:gd name="T11" fmla="*/ 10 h 155"/>
              <a:gd name="T12" fmla="*/ 117 w 143"/>
              <a:gd name="T13" fmla="*/ 18 h 155"/>
              <a:gd name="T14" fmla="*/ 125 w 143"/>
              <a:gd name="T15" fmla="*/ 25 h 155"/>
              <a:gd name="T16" fmla="*/ 129 w 143"/>
              <a:gd name="T17" fmla="*/ 35 h 155"/>
              <a:gd name="T18" fmla="*/ 125 w 143"/>
              <a:gd name="T19" fmla="*/ 40 h 155"/>
              <a:gd name="T20" fmla="*/ 131 w 143"/>
              <a:gd name="T21" fmla="*/ 47 h 155"/>
              <a:gd name="T22" fmla="*/ 136 w 143"/>
              <a:gd name="T23" fmla="*/ 58 h 155"/>
              <a:gd name="T24" fmla="*/ 136 w 143"/>
              <a:gd name="T25" fmla="*/ 65 h 155"/>
              <a:gd name="T26" fmla="*/ 143 w 143"/>
              <a:gd name="T27" fmla="*/ 78 h 155"/>
              <a:gd name="T28" fmla="*/ 136 w 143"/>
              <a:gd name="T29" fmla="*/ 80 h 155"/>
              <a:gd name="T30" fmla="*/ 132 w 143"/>
              <a:gd name="T31" fmla="*/ 77 h 155"/>
              <a:gd name="T32" fmla="*/ 128 w 143"/>
              <a:gd name="T33" fmla="*/ 81 h 155"/>
              <a:gd name="T34" fmla="*/ 117 w 143"/>
              <a:gd name="T35" fmla="*/ 85 h 155"/>
              <a:gd name="T36" fmla="*/ 112 w 143"/>
              <a:gd name="T37" fmla="*/ 90 h 155"/>
              <a:gd name="T38" fmla="*/ 100 w 143"/>
              <a:gd name="T39" fmla="*/ 95 h 155"/>
              <a:gd name="T40" fmla="*/ 104 w 143"/>
              <a:gd name="T41" fmla="*/ 101 h 155"/>
              <a:gd name="T42" fmla="*/ 106 w 143"/>
              <a:gd name="T43" fmla="*/ 109 h 155"/>
              <a:gd name="T44" fmla="*/ 114 w 143"/>
              <a:gd name="T45" fmla="*/ 114 h 155"/>
              <a:gd name="T46" fmla="*/ 124 w 143"/>
              <a:gd name="T47" fmla="*/ 123 h 155"/>
              <a:gd name="T48" fmla="*/ 119 w 143"/>
              <a:gd name="T49" fmla="*/ 132 h 155"/>
              <a:gd name="T50" fmla="*/ 113 w 143"/>
              <a:gd name="T51" fmla="*/ 135 h 155"/>
              <a:gd name="T52" fmla="*/ 117 w 143"/>
              <a:gd name="T53" fmla="*/ 148 h 155"/>
              <a:gd name="T54" fmla="*/ 115 w 143"/>
              <a:gd name="T55" fmla="*/ 151 h 155"/>
              <a:gd name="T56" fmla="*/ 110 w 143"/>
              <a:gd name="T57" fmla="*/ 147 h 155"/>
              <a:gd name="T58" fmla="*/ 102 w 143"/>
              <a:gd name="T59" fmla="*/ 147 h 155"/>
              <a:gd name="T60" fmla="*/ 91 w 143"/>
              <a:gd name="T61" fmla="*/ 150 h 155"/>
              <a:gd name="T62" fmla="*/ 76 w 143"/>
              <a:gd name="T63" fmla="*/ 149 h 155"/>
              <a:gd name="T64" fmla="*/ 75 w 143"/>
              <a:gd name="T65" fmla="*/ 155 h 155"/>
              <a:gd name="T66" fmla="*/ 66 w 143"/>
              <a:gd name="T67" fmla="*/ 149 h 155"/>
              <a:gd name="T68" fmla="*/ 61 w 143"/>
              <a:gd name="T69" fmla="*/ 150 h 155"/>
              <a:gd name="T70" fmla="*/ 44 w 143"/>
              <a:gd name="T71" fmla="*/ 144 h 155"/>
              <a:gd name="T72" fmla="*/ 40 w 143"/>
              <a:gd name="T73" fmla="*/ 148 h 155"/>
              <a:gd name="T74" fmla="*/ 26 w 143"/>
              <a:gd name="T75" fmla="*/ 148 h 155"/>
              <a:gd name="T76" fmla="*/ 28 w 143"/>
              <a:gd name="T77" fmla="*/ 134 h 155"/>
              <a:gd name="T78" fmla="*/ 35 w 143"/>
              <a:gd name="T79" fmla="*/ 120 h 155"/>
              <a:gd name="T80" fmla="*/ 12 w 143"/>
              <a:gd name="T81" fmla="*/ 116 h 155"/>
              <a:gd name="T82" fmla="*/ 4 w 143"/>
              <a:gd name="T83" fmla="*/ 111 h 155"/>
              <a:gd name="T84" fmla="*/ 5 w 143"/>
              <a:gd name="T85" fmla="*/ 102 h 155"/>
              <a:gd name="T86" fmla="*/ 2 w 143"/>
              <a:gd name="T87" fmla="*/ 97 h 155"/>
              <a:gd name="T88" fmla="*/ 3 w 143"/>
              <a:gd name="T89" fmla="*/ 84 h 155"/>
              <a:gd name="T90" fmla="*/ 0 w 143"/>
              <a:gd name="T91" fmla="*/ 63 h 155"/>
              <a:gd name="T92" fmla="*/ 9 w 143"/>
              <a:gd name="T93" fmla="*/ 63 h 155"/>
              <a:gd name="T94" fmla="*/ 13 w 143"/>
              <a:gd name="T95" fmla="*/ 55 h 155"/>
              <a:gd name="T96" fmla="*/ 16 w 143"/>
              <a:gd name="T97" fmla="*/ 37 h 155"/>
              <a:gd name="T98" fmla="*/ 13 w 143"/>
              <a:gd name="T99" fmla="*/ 30 h 155"/>
              <a:gd name="T100" fmla="*/ 16 w 143"/>
              <a:gd name="T101" fmla="*/ 26 h 155"/>
              <a:gd name="T102" fmla="*/ 29 w 143"/>
              <a:gd name="T103" fmla="*/ 25 h 155"/>
              <a:gd name="T104" fmla="*/ 32 w 143"/>
              <a:gd name="T105" fmla="*/ 29 h 155"/>
              <a:gd name="T106" fmla="*/ 42 w 143"/>
              <a:gd name="T107" fmla="*/ 19 h 155"/>
              <a:gd name="T108" fmla="*/ 38 w 143"/>
              <a:gd name="T109" fmla="*/ 12 h 155"/>
              <a:gd name="T110" fmla="*/ 36 w 143"/>
              <a:gd name="T111" fmla="*/ 1 h 155"/>
              <a:gd name="T112" fmla="*/ 48 w 143"/>
              <a:gd name="T113" fmla="*/ 3 h 155"/>
              <a:gd name="T114" fmla="*/ 58 w 143"/>
              <a:gd name="T115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3" h="155">
                <a:moveTo>
                  <a:pt x="58" y="0"/>
                </a:moveTo>
                <a:lnTo>
                  <a:pt x="59" y="8"/>
                </a:lnTo>
                <a:lnTo>
                  <a:pt x="75" y="12"/>
                </a:lnTo>
                <a:lnTo>
                  <a:pt x="75" y="20"/>
                </a:lnTo>
                <a:lnTo>
                  <a:pt x="90" y="16"/>
                </a:lnTo>
                <a:lnTo>
                  <a:pt x="99" y="10"/>
                </a:lnTo>
                <a:lnTo>
                  <a:pt x="117" y="18"/>
                </a:lnTo>
                <a:lnTo>
                  <a:pt x="125" y="25"/>
                </a:lnTo>
                <a:lnTo>
                  <a:pt x="129" y="35"/>
                </a:lnTo>
                <a:lnTo>
                  <a:pt x="125" y="40"/>
                </a:lnTo>
                <a:lnTo>
                  <a:pt x="131" y="47"/>
                </a:lnTo>
                <a:lnTo>
                  <a:pt x="136" y="58"/>
                </a:lnTo>
                <a:lnTo>
                  <a:pt x="136" y="65"/>
                </a:lnTo>
                <a:lnTo>
                  <a:pt x="143" y="78"/>
                </a:lnTo>
                <a:lnTo>
                  <a:pt x="136" y="80"/>
                </a:lnTo>
                <a:lnTo>
                  <a:pt x="132" y="77"/>
                </a:lnTo>
                <a:lnTo>
                  <a:pt x="128" y="81"/>
                </a:lnTo>
                <a:lnTo>
                  <a:pt x="117" y="85"/>
                </a:lnTo>
                <a:lnTo>
                  <a:pt x="112" y="90"/>
                </a:lnTo>
                <a:lnTo>
                  <a:pt x="100" y="95"/>
                </a:lnTo>
                <a:lnTo>
                  <a:pt x="104" y="101"/>
                </a:lnTo>
                <a:lnTo>
                  <a:pt x="106" y="109"/>
                </a:lnTo>
                <a:lnTo>
                  <a:pt x="114" y="114"/>
                </a:lnTo>
                <a:lnTo>
                  <a:pt x="124" y="123"/>
                </a:lnTo>
                <a:lnTo>
                  <a:pt x="119" y="132"/>
                </a:lnTo>
                <a:lnTo>
                  <a:pt x="113" y="135"/>
                </a:lnTo>
                <a:lnTo>
                  <a:pt x="117" y="148"/>
                </a:lnTo>
                <a:lnTo>
                  <a:pt x="115" y="151"/>
                </a:lnTo>
                <a:lnTo>
                  <a:pt x="110" y="147"/>
                </a:lnTo>
                <a:lnTo>
                  <a:pt x="102" y="147"/>
                </a:lnTo>
                <a:lnTo>
                  <a:pt x="91" y="150"/>
                </a:lnTo>
                <a:lnTo>
                  <a:pt x="76" y="149"/>
                </a:lnTo>
                <a:lnTo>
                  <a:pt x="75" y="155"/>
                </a:lnTo>
                <a:lnTo>
                  <a:pt x="66" y="149"/>
                </a:lnTo>
                <a:lnTo>
                  <a:pt x="61" y="150"/>
                </a:lnTo>
                <a:lnTo>
                  <a:pt x="44" y="144"/>
                </a:lnTo>
                <a:lnTo>
                  <a:pt x="40" y="148"/>
                </a:lnTo>
                <a:lnTo>
                  <a:pt x="26" y="148"/>
                </a:lnTo>
                <a:lnTo>
                  <a:pt x="28" y="134"/>
                </a:lnTo>
                <a:lnTo>
                  <a:pt x="35" y="120"/>
                </a:lnTo>
                <a:lnTo>
                  <a:pt x="12" y="116"/>
                </a:lnTo>
                <a:lnTo>
                  <a:pt x="4" y="111"/>
                </a:lnTo>
                <a:lnTo>
                  <a:pt x="5" y="102"/>
                </a:lnTo>
                <a:lnTo>
                  <a:pt x="2" y="97"/>
                </a:lnTo>
                <a:lnTo>
                  <a:pt x="3" y="84"/>
                </a:lnTo>
                <a:lnTo>
                  <a:pt x="0" y="63"/>
                </a:lnTo>
                <a:lnTo>
                  <a:pt x="9" y="63"/>
                </a:lnTo>
                <a:lnTo>
                  <a:pt x="13" y="55"/>
                </a:lnTo>
                <a:lnTo>
                  <a:pt x="16" y="37"/>
                </a:lnTo>
                <a:lnTo>
                  <a:pt x="13" y="30"/>
                </a:lnTo>
                <a:lnTo>
                  <a:pt x="16" y="26"/>
                </a:lnTo>
                <a:lnTo>
                  <a:pt x="29" y="25"/>
                </a:lnTo>
                <a:lnTo>
                  <a:pt x="32" y="29"/>
                </a:lnTo>
                <a:lnTo>
                  <a:pt x="42" y="19"/>
                </a:lnTo>
                <a:lnTo>
                  <a:pt x="38" y="12"/>
                </a:lnTo>
                <a:lnTo>
                  <a:pt x="36" y="1"/>
                </a:lnTo>
                <a:lnTo>
                  <a:pt x="48" y="3"/>
                </a:lnTo>
                <a:lnTo>
                  <a:pt x="58" y="0"/>
                </a:lnTo>
                <a:close/>
              </a:path>
            </a:pathLst>
          </a:custGeom>
          <a:solidFill>
            <a:srgbClr val="21396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" name="Freeform 52">
            <a:extLst>
              <a:ext uri="{FF2B5EF4-FFF2-40B4-BE49-F238E27FC236}">
                <a16:creationId xmlns:a16="http://schemas.microsoft.com/office/drawing/2014/main" id="{DEA0056F-7837-4782-A56D-85129BC9A3B2}"/>
              </a:ext>
            </a:extLst>
          </p:cNvPr>
          <p:cNvSpPr>
            <a:spLocks/>
          </p:cNvSpPr>
          <p:nvPr/>
        </p:nvSpPr>
        <p:spPr bwMode="auto">
          <a:xfrm>
            <a:off x="6913563" y="3490912"/>
            <a:ext cx="47625" cy="57150"/>
          </a:xfrm>
          <a:custGeom>
            <a:avLst/>
            <a:gdLst>
              <a:gd name="T0" fmla="*/ 25 w 30"/>
              <a:gd name="T1" fmla="*/ 0 h 36"/>
              <a:gd name="T2" fmla="*/ 30 w 30"/>
              <a:gd name="T3" fmla="*/ 6 h 36"/>
              <a:gd name="T4" fmla="*/ 30 w 30"/>
              <a:gd name="T5" fmla="*/ 15 h 36"/>
              <a:gd name="T6" fmla="*/ 20 w 30"/>
              <a:gd name="T7" fmla="*/ 20 h 36"/>
              <a:gd name="T8" fmla="*/ 28 w 30"/>
              <a:gd name="T9" fmla="*/ 25 h 36"/>
              <a:gd name="T10" fmla="*/ 21 w 30"/>
              <a:gd name="T11" fmla="*/ 36 h 36"/>
              <a:gd name="T12" fmla="*/ 17 w 30"/>
              <a:gd name="T13" fmla="*/ 33 h 36"/>
              <a:gd name="T14" fmla="*/ 13 w 30"/>
              <a:gd name="T15" fmla="*/ 34 h 36"/>
              <a:gd name="T16" fmla="*/ 3 w 30"/>
              <a:gd name="T17" fmla="*/ 34 h 36"/>
              <a:gd name="T18" fmla="*/ 2 w 30"/>
              <a:gd name="T19" fmla="*/ 28 h 36"/>
              <a:gd name="T20" fmla="*/ 0 w 30"/>
              <a:gd name="T21" fmla="*/ 22 h 36"/>
              <a:gd name="T22" fmla="*/ 6 w 30"/>
              <a:gd name="T23" fmla="*/ 12 h 36"/>
              <a:gd name="T24" fmla="*/ 12 w 30"/>
              <a:gd name="T25" fmla="*/ 3 h 36"/>
              <a:gd name="T26" fmla="*/ 20 w 30"/>
              <a:gd name="T27" fmla="*/ 5 h 36"/>
              <a:gd name="T28" fmla="*/ 25 w 30"/>
              <a:gd name="T2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" h="36">
                <a:moveTo>
                  <a:pt x="25" y="0"/>
                </a:moveTo>
                <a:lnTo>
                  <a:pt x="30" y="6"/>
                </a:lnTo>
                <a:lnTo>
                  <a:pt x="30" y="15"/>
                </a:lnTo>
                <a:lnTo>
                  <a:pt x="20" y="20"/>
                </a:lnTo>
                <a:lnTo>
                  <a:pt x="28" y="25"/>
                </a:lnTo>
                <a:lnTo>
                  <a:pt x="21" y="36"/>
                </a:lnTo>
                <a:lnTo>
                  <a:pt x="17" y="33"/>
                </a:lnTo>
                <a:lnTo>
                  <a:pt x="13" y="34"/>
                </a:lnTo>
                <a:lnTo>
                  <a:pt x="3" y="34"/>
                </a:lnTo>
                <a:lnTo>
                  <a:pt x="2" y="28"/>
                </a:lnTo>
                <a:lnTo>
                  <a:pt x="0" y="22"/>
                </a:lnTo>
                <a:lnTo>
                  <a:pt x="6" y="12"/>
                </a:lnTo>
                <a:lnTo>
                  <a:pt x="12" y="3"/>
                </a:lnTo>
                <a:lnTo>
                  <a:pt x="20" y="5"/>
                </a:lnTo>
                <a:lnTo>
                  <a:pt x="25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3" name="Freeform 53">
            <a:extLst>
              <a:ext uri="{FF2B5EF4-FFF2-40B4-BE49-F238E27FC236}">
                <a16:creationId xmlns:a16="http://schemas.microsoft.com/office/drawing/2014/main" id="{8781F39D-9FF2-4AD4-BE44-A88EC515A6BB}"/>
              </a:ext>
            </a:extLst>
          </p:cNvPr>
          <p:cNvSpPr>
            <a:spLocks/>
          </p:cNvSpPr>
          <p:nvPr/>
        </p:nvSpPr>
        <p:spPr bwMode="auto">
          <a:xfrm>
            <a:off x="5970588" y="2073276"/>
            <a:ext cx="42863" cy="41275"/>
          </a:xfrm>
          <a:custGeom>
            <a:avLst/>
            <a:gdLst>
              <a:gd name="T0" fmla="*/ 27 w 27"/>
              <a:gd name="T1" fmla="*/ 10 h 26"/>
              <a:gd name="T2" fmla="*/ 20 w 27"/>
              <a:gd name="T3" fmla="*/ 26 h 26"/>
              <a:gd name="T4" fmla="*/ 3 w 27"/>
              <a:gd name="T5" fmla="*/ 15 h 26"/>
              <a:gd name="T6" fmla="*/ 0 w 27"/>
              <a:gd name="T7" fmla="*/ 6 h 26"/>
              <a:gd name="T8" fmla="*/ 22 w 27"/>
              <a:gd name="T9" fmla="*/ 0 h 26"/>
              <a:gd name="T10" fmla="*/ 27 w 27"/>
              <a:gd name="T11" fmla="*/ 1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" h="26">
                <a:moveTo>
                  <a:pt x="27" y="10"/>
                </a:moveTo>
                <a:lnTo>
                  <a:pt x="20" y="26"/>
                </a:lnTo>
                <a:lnTo>
                  <a:pt x="3" y="15"/>
                </a:lnTo>
                <a:lnTo>
                  <a:pt x="0" y="6"/>
                </a:lnTo>
                <a:lnTo>
                  <a:pt x="22" y="0"/>
                </a:lnTo>
                <a:lnTo>
                  <a:pt x="27" y="1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4" name="Freeform 54">
            <a:extLst>
              <a:ext uri="{FF2B5EF4-FFF2-40B4-BE49-F238E27FC236}">
                <a16:creationId xmlns:a16="http://schemas.microsoft.com/office/drawing/2014/main" id="{25567915-FEA8-4D32-9E3C-D141A6DB1937}"/>
              </a:ext>
            </a:extLst>
          </p:cNvPr>
          <p:cNvSpPr>
            <a:spLocks/>
          </p:cNvSpPr>
          <p:nvPr/>
        </p:nvSpPr>
        <p:spPr bwMode="auto">
          <a:xfrm>
            <a:off x="5900738" y="2022475"/>
            <a:ext cx="68263" cy="90488"/>
          </a:xfrm>
          <a:custGeom>
            <a:avLst/>
            <a:gdLst>
              <a:gd name="T0" fmla="*/ 43 w 43"/>
              <a:gd name="T1" fmla="*/ 25 h 57"/>
              <a:gd name="T2" fmla="*/ 40 w 43"/>
              <a:gd name="T3" fmla="*/ 33 h 57"/>
              <a:gd name="T4" fmla="*/ 35 w 43"/>
              <a:gd name="T5" fmla="*/ 30 h 57"/>
              <a:gd name="T6" fmla="*/ 25 w 43"/>
              <a:gd name="T7" fmla="*/ 44 h 57"/>
              <a:gd name="T8" fmla="*/ 30 w 43"/>
              <a:gd name="T9" fmla="*/ 54 h 57"/>
              <a:gd name="T10" fmla="*/ 20 w 43"/>
              <a:gd name="T11" fmla="*/ 57 h 57"/>
              <a:gd name="T12" fmla="*/ 8 w 43"/>
              <a:gd name="T13" fmla="*/ 55 h 57"/>
              <a:gd name="T14" fmla="*/ 2 w 43"/>
              <a:gd name="T15" fmla="*/ 44 h 57"/>
              <a:gd name="T16" fmla="*/ 0 w 43"/>
              <a:gd name="T17" fmla="*/ 24 h 57"/>
              <a:gd name="T18" fmla="*/ 2 w 43"/>
              <a:gd name="T19" fmla="*/ 18 h 57"/>
              <a:gd name="T20" fmla="*/ 6 w 43"/>
              <a:gd name="T21" fmla="*/ 12 h 57"/>
              <a:gd name="T22" fmla="*/ 20 w 43"/>
              <a:gd name="T23" fmla="*/ 11 h 57"/>
              <a:gd name="T24" fmla="*/ 25 w 43"/>
              <a:gd name="T25" fmla="*/ 6 h 57"/>
              <a:gd name="T26" fmla="*/ 36 w 43"/>
              <a:gd name="T27" fmla="*/ 0 h 57"/>
              <a:gd name="T28" fmla="*/ 37 w 43"/>
              <a:gd name="T29" fmla="*/ 10 h 57"/>
              <a:gd name="T30" fmla="*/ 32 w 43"/>
              <a:gd name="T31" fmla="*/ 16 h 57"/>
              <a:gd name="T32" fmla="*/ 35 w 43"/>
              <a:gd name="T33" fmla="*/ 22 h 57"/>
              <a:gd name="T34" fmla="*/ 43 w 43"/>
              <a:gd name="T35" fmla="*/ 25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3" h="57">
                <a:moveTo>
                  <a:pt x="43" y="25"/>
                </a:moveTo>
                <a:lnTo>
                  <a:pt x="40" y="33"/>
                </a:lnTo>
                <a:lnTo>
                  <a:pt x="35" y="30"/>
                </a:lnTo>
                <a:lnTo>
                  <a:pt x="25" y="44"/>
                </a:lnTo>
                <a:lnTo>
                  <a:pt x="30" y="54"/>
                </a:lnTo>
                <a:lnTo>
                  <a:pt x="20" y="57"/>
                </a:lnTo>
                <a:lnTo>
                  <a:pt x="8" y="55"/>
                </a:lnTo>
                <a:lnTo>
                  <a:pt x="2" y="44"/>
                </a:lnTo>
                <a:lnTo>
                  <a:pt x="0" y="24"/>
                </a:lnTo>
                <a:lnTo>
                  <a:pt x="2" y="18"/>
                </a:lnTo>
                <a:lnTo>
                  <a:pt x="6" y="12"/>
                </a:lnTo>
                <a:lnTo>
                  <a:pt x="20" y="11"/>
                </a:lnTo>
                <a:lnTo>
                  <a:pt x="25" y="6"/>
                </a:lnTo>
                <a:lnTo>
                  <a:pt x="36" y="0"/>
                </a:lnTo>
                <a:lnTo>
                  <a:pt x="37" y="10"/>
                </a:lnTo>
                <a:lnTo>
                  <a:pt x="32" y="16"/>
                </a:lnTo>
                <a:lnTo>
                  <a:pt x="35" y="22"/>
                </a:lnTo>
                <a:lnTo>
                  <a:pt x="43" y="25"/>
                </a:lnTo>
                <a:close/>
              </a:path>
            </a:pathLst>
          </a:custGeom>
          <a:solidFill>
            <a:srgbClr val="48A3DA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5" name="Freeform 55">
            <a:extLst>
              <a:ext uri="{FF2B5EF4-FFF2-40B4-BE49-F238E27FC236}">
                <a16:creationId xmlns:a16="http://schemas.microsoft.com/office/drawing/2014/main" id="{3EAC963D-676B-4169-9F4C-9D7615AE0062}"/>
              </a:ext>
            </a:extLst>
          </p:cNvPr>
          <p:cNvSpPr>
            <a:spLocks/>
          </p:cNvSpPr>
          <p:nvPr/>
        </p:nvSpPr>
        <p:spPr bwMode="auto">
          <a:xfrm>
            <a:off x="3638551" y="3252787"/>
            <a:ext cx="104775" cy="76200"/>
          </a:xfrm>
          <a:custGeom>
            <a:avLst/>
            <a:gdLst>
              <a:gd name="T0" fmla="*/ 7 w 66"/>
              <a:gd name="T1" fmla="*/ 4 h 48"/>
              <a:gd name="T2" fmla="*/ 10 w 66"/>
              <a:gd name="T3" fmla="*/ 0 h 48"/>
              <a:gd name="T4" fmla="*/ 24 w 66"/>
              <a:gd name="T5" fmla="*/ 0 h 48"/>
              <a:gd name="T6" fmla="*/ 34 w 66"/>
              <a:gd name="T7" fmla="*/ 6 h 48"/>
              <a:gd name="T8" fmla="*/ 39 w 66"/>
              <a:gd name="T9" fmla="*/ 5 h 48"/>
              <a:gd name="T10" fmla="*/ 41 w 66"/>
              <a:gd name="T11" fmla="*/ 13 h 48"/>
              <a:gd name="T12" fmla="*/ 51 w 66"/>
              <a:gd name="T13" fmla="*/ 12 h 48"/>
              <a:gd name="T14" fmla="*/ 50 w 66"/>
              <a:gd name="T15" fmla="*/ 18 h 48"/>
              <a:gd name="T16" fmla="*/ 58 w 66"/>
              <a:gd name="T17" fmla="*/ 19 h 48"/>
              <a:gd name="T18" fmla="*/ 66 w 66"/>
              <a:gd name="T19" fmla="*/ 27 h 48"/>
              <a:gd name="T20" fmla="*/ 58 w 66"/>
              <a:gd name="T21" fmla="*/ 35 h 48"/>
              <a:gd name="T22" fmla="*/ 50 w 66"/>
              <a:gd name="T23" fmla="*/ 31 h 48"/>
              <a:gd name="T24" fmla="*/ 42 w 66"/>
              <a:gd name="T25" fmla="*/ 31 h 48"/>
              <a:gd name="T26" fmla="*/ 36 w 66"/>
              <a:gd name="T27" fmla="*/ 30 h 48"/>
              <a:gd name="T28" fmla="*/ 32 w 66"/>
              <a:gd name="T29" fmla="*/ 34 h 48"/>
              <a:gd name="T30" fmla="*/ 25 w 66"/>
              <a:gd name="T31" fmla="*/ 36 h 48"/>
              <a:gd name="T32" fmla="*/ 23 w 66"/>
              <a:gd name="T33" fmla="*/ 30 h 48"/>
              <a:gd name="T34" fmla="*/ 17 w 66"/>
              <a:gd name="T35" fmla="*/ 34 h 48"/>
              <a:gd name="T36" fmla="*/ 8 w 66"/>
              <a:gd name="T37" fmla="*/ 48 h 48"/>
              <a:gd name="T38" fmla="*/ 4 w 66"/>
              <a:gd name="T39" fmla="*/ 44 h 48"/>
              <a:gd name="T40" fmla="*/ 3 w 66"/>
              <a:gd name="T41" fmla="*/ 39 h 48"/>
              <a:gd name="T42" fmla="*/ 4 w 66"/>
              <a:gd name="T43" fmla="*/ 33 h 48"/>
              <a:gd name="T44" fmla="*/ 0 w 66"/>
              <a:gd name="T45" fmla="*/ 27 h 48"/>
              <a:gd name="T46" fmla="*/ 5 w 66"/>
              <a:gd name="T47" fmla="*/ 23 h 48"/>
              <a:gd name="T48" fmla="*/ 8 w 66"/>
              <a:gd name="T49" fmla="*/ 15 h 48"/>
              <a:gd name="T50" fmla="*/ 7 w 66"/>
              <a:gd name="T51" fmla="*/ 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6" h="48">
                <a:moveTo>
                  <a:pt x="7" y="4"/>
                </a:moveTo>
                <a:lnTo>
                  <a:pt x="10" y="0"/>
                </a:lnTo>
                <a:lnTo>
                  <a:pt x="24" y="0"/>
                </a:lnTo>
                <a:lnTo>
                  <a:pt x="34" y="6"/>
                </a:lnTo>
                <a:lnTo>
                  <a:pt x="39" y="5"/>
                </a:lnTo>
                <a:lnTo>
                  <a:pt x="41" y="13"/>
                </a:lnTo>
                <a:lnTo>
                  <a:pt x="51" y="12"/>
                </a:lnTo>
                <a:lnTo>
                  <a:pt x="50" y="18"/>
                </a:lnTo>
                <a:lnTo>
                  <a:pt x="58" y="19"/>
                </a:lnTo>
                <a:lnTo>
                  <a:pt x="66" y="27"/>
                </a:lnTo>
                <a:lnTo>
                  <a:pt x="58" y="35"/>
                </a:lnTo>
                <a:lnTo>
                  <a:pt x="50" y="31"/>
                </a:lnTo>
                <a:lnTo>
                  <a:pt x="42" y="31"/>
                </a:lnTo>
                <a:lnTo>
                  <a:pt x="36" y="30"/>
                </a:lnTo>
                <a:lnTo>
                  <a:pt x="32" y="34"/>
                </a:lnTo>
                <a:lnTo>
                  <a:pt x="25" y="36"/>
                </a:lnTo>
                <a:lnTo>
                  <a:pt x="23" y="30"/>
                </a:lnTo>
                <a:lnTo>
                  <a:pt x="17" y="34"/>
                </a:lnTo>
                <a:lnTo>
                  <a:pt x="8" y="48"/>
                </a:lnTo>
                <a:lnTo>
                  <a:pt x="4" y="44"/>
                </a:lnTo>
                <a:lnTo>
                  <a:pt x="3" y="39"/>
                </a:lnTo>
                <a:lnTo>
                  <a:pt x="4" y="33"/>
                </a:lnTo>
                <a:lnTo>
                  <a:pt x="0" y="27"/>
                </a:lnTo>
                <a:lnTo>
                  <a:pt x="5" y="23"/>
                </a:lnTo>
                <a:lnTo>
                  <a:pt x="8" y="15"/>
                </a:lnTo>
                <a:lnTo>
                  <a:pt x="7" y="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6" name="Freeform 56">
            <a:extLst>
              <a:ext uri="{FF2B5EF4-FFF2-40B4-BE49-F238E27FC236}">
                <a16:creationId xmlns:a16="http://schemas.microsoft.com/office/drawing/2014/main" id="{AC1BA819-DDA4-4EA4-B39E-692FE1CDA203}"/>
              </a:ext>
            </a:extLst>
          </p:cNvPr>
          <p:cNvSpPr>
            <a:spLocks/>
          </p:cNvSpPr>
          <p:nvPr/>
        </p:nvSpPr>
        <p:spPr bwMode="auto">
          <a:xfrm>
            <a:off x="5461000" y="2686051"/>
            <a:ext cx="585788" cy="595313"/>
          </a:xfrm>
          <a:custGeom>
            <a:avLst/>
            <a:gdLst>
              <a:gd name="T0" fmla="*/ 369 w 369"/>
              <a:gd name="T1" fmla="*/ 283 h 375"/>
              <a:gd name="T2" fmla="*/ 309 w 369"/>
              <a:gd name="T3" fmla="*/ 322 h 375"/>
              <a:gd name="T4" fmla="*/ 257 w 369"/>
              <a:gd name="T5" fmla="*/ 363 h 375"/>
              <a:gd name="T6" fmla="*/ 231 w 369"/>
              <a:gd name="T7" fmla="*/ 372 h 375"/>
              <a:gd name="T8" fmla="*/ 211 w 369"/>
              <a:gd name="T9" fmla="*/ 375 h 375"/>
              <a:gd name="T10" fmla="*/ 211 w 369"/>
              <a:gd name="T11" fmla="*/ 361 h 375"/>
              <a:gd name="T12" fmla="*/ 203 w 369"/>
              <a:gd name="T13" fmla="*/ 358 h 375"/>
              <a:gd name="T14" fmla="*/ 191 w 369"/>
              <a:gd name="T15" fmla="*/ 352 h 375"/>
              <a:gd name="T16" fmla="*/ 187 w 369"/>
              <a:gd name="T17" fmla="*/ 342 h 375"/>
              <a:gd name="T18" fmla="*/ 126 w 369"/>
              <a:gd name="T19" fmla="*/ 297 h 375"/>
              <a:gd name="T20" fmla="*/ 66 w 369"/>
              <a:gd name="T21" fmla="*/ 252 h 375"/>
              <a:gd name="T22" fmla="*/ 0 w 369"/>
              <a:gd name="T23" fmla="*/ 201 h 375"/>
              <a:gd name="T24" fmla="*/ 1 w 369"/>
              <a:gd name="T25" fmla="*/ 197 h 375"/>
              <a:gd name="T26" fmla="*/ 1 w 369"/>
              <a:gd name="T27" fmla="*/ 196 h 375"/>
              <a:gd name="T28" fmla="*/ 1 w 369"/>
              <a:gd name="T29" fmla="*/ 171 h 375"/>
              <a:gd name="T30" fmla="*/ 30 w 369"/>
              <a:gd name="T31" fmla="*/ 156 h 375"/>
              <a:gd name="T32" fmla="*/ 48 w 369"/>
              <a:gd name="T33" fmla="*/ 153 h 375"/>
              <a:gd name="T34" fmla="*/ 62 w 369"/>
              <a:gd name="T35" fmla="*/ 147 h 375"/>
              <a:gd name="T36" fmla="*/ 69 w 369"/>
              <a:gd name="T37" fmla="*/ 137 h 375"/>
              <a:gd name="T38" fmla="*/ 90 w 369"/>
              <a:gd name="T39" fmla="*/ 129 h 375"/>
              <a:gd name="T40" fmla="*/ 91 w 369"/>
              <a:gd name="T41" fmla="*/ 113 h 375"/>
              <a:gd name="T42" fmla="*/ 101 w 369"/>
              <a:gd name="T43" fmla="*/ 112 h 375"/>
              <a:gd name="T44" fmla="*/ 109 w 369"/>
              <a:gd name="T45" fmla="*/ 104 h 375"/>
              <a:gd name="T46" fmla="*/ 132 w 369"/>
              <a:gd name="T47" fmla="*/ 100 h 375"/>
              <a:gd name="T48" fmla="*/ 135 w 369"/>
              <a:gd name="T49" fmla="*/ 92 h 375"/>
              <a:gd name="T50" fmla="*/ 130 w 369"/>
              <a:gd name="T51" fmla="*/ 88 h 375"/>
              <a:gd name="T52" fmla="*/ 124 w 369"/>
              <a:gd name="T53" fmla="*/ 66 h 375"/>
              <a:gd name="T54" fmla="*/ 123 w 369"/>
              <a:gd name="T55" fmla="*/ 53 h 375"/>
              <a:gd name="T56" fmla="*/ 117 w 369"/>
              <a:gd name="T57" fmla="*/ 40 h 375"/>
              <a:gd name="T58" fmla="*/ 134 w 369"/>
              <a:gd name="T59" fmla="*/ 29 h 375"/>
              <a:gd name="T60" fmla="*/ 152 w 369"/>
              <a:gd name="T61" fmla="*/ 25 h 375"/>
              <a:gd name="T62" fmla="*/ 163 w 369"/>
              <a:gd name="T63" fmla="*/ 17 h 375"/>
              <a:gd name="T64" fmla="*/ 179 w 369"/>
              <a:gd name="T65" fmla="*/ 11 h 375"/>
              <a:gd name="T66" fmla="*/ 209 w 369"/>
              <a:gd name="T67" fmla="*/ 7 h 375"/>
              <a:gd name="T68" fmla="*/ 237 w 369"/>
              <a:gd name="T69" fmla="*/ 5 h 375"/>
              <a:gd name="T70" fmla="*/ 246 w 369"/>
              <a:gd name="T71" fmla="*/ 8 h 375"/>
              <a:gd name="T72" fmla="*/ 262 w 369"/>
              <a:gd name="T73" fmla="*/ 0 h 375"/>
              <a:gd name="T74" fmla="*/ 280 w 369"/>
              <a:gd name="T75" fmla="*/ 0 h 375"/>
              <a:gd name="T76" fmla="*/ 287 w 369"/>
              <a:gd name="T77" fmla="*/ 5 h 375"/>
              <a:gd name="T78" fmla="*/ 299 w 369"/>
              <a:gd name="T79" fmla="*/ 3 h 375"/>
              <a:gd name="T80" fmla="*/ 296 w 369"/>
              <a:gd name="T81" fmla="*/ 14 h 375"/>
              <a:gd name="T82" fmla="*/ 299 w 369"/>
              <a:gd name="T83" fmla="*/ 34 h 375"/>
              <a:gd name="T84" fmla="*/ 295 w 369"/>
              <a:gd name="T85" fmla="*/ 51 h 375"/>
              <a:gd name="T86" fmla="*/ 285 w 369"/>
              <a:gd name="T87" fmla="*/ 62 h 375"/>
              <a:gd name="T88" fmla="*/ 287 w 369"/>
              <a:gd name="T89" fmla="*/ 78 h 375"/>
              <a:gd name="T90" fmla="*/ 302 w 369"/>
              <a:gd name="T91" fmla="*/ 90 h 375"/>
              <a:gd name="T92" fmla="*/ 302 w 369"/>
              <a:gd name="T93" fmla="*/ 95 h 375"/>
              <a:gd name="T94" fmla="*/ 313 w 369"/>
              <a:gd name="T95" fmla="*/ 104 h 375"/>
              <a:gd name="T96" fmla="*/ 321 w 369"/>
              <a:gd name="T97" fmla="*/ 141 h 375"/>
              <a:gd name="T98" fmla="*/ 327 w 369"/>
              <a:gd name="T99" fmla="*/ 159 h 375"/>
              <a:gd name="T100" fmla="*/ 329 w 369"/>
              <a:gd name="T101" fmla="*/ 169 h 375"/>
              <a:gd name="T102" fmla="*/ 326 w 369"/>
              <a:gd name="T103" fmla="*/ 186 h 375"/>
              <a:gd name="T104" fmla="*/ 327 w 369"/>
              <a:gd name="T105" fmla="*/ 195 h 375"/>
              <a:gd name="T106" fmla="*/ 325 w 369"/>
              <a:gd name="T107" fmla="*/ 207 h 375"/>
              <a:gd name="T108" fmla="*/ 327 w 369"/>
              <a:gd name="T109" fmla="*/ 220 h 375"/>
              <a:gd name="T110" fmla="*/ 320 w 369"/>
              <a:gd name="T111" fmla="*/ 228 h 375"/>
              <a:gd name="T112" fmla="*/ 331 w 369"/>
              <a:gd name="T113" fmla="*/ 244 h 375"/>
              <a:gd name="T114" fmla="*/ 332 w 369"/>
              <a:gd name="T115" fmla="*/ 252 h 375"/>
              <a:gd name="T116" fmla="*/ 339 w 369"/>
              <a:gd name="T117" fmla="*/ 264 h 375"/>
              <a:gd name="T118" fmla="*/ 347 w 369"/>
              <a:gd name="T119" fmla="*/ 260 h 375"/>
              <a:gd name="T120" fmla="*/ 361 w 369"/>
              <a:gd name="T121" fmla="*/ 270 h 375"/>
              <a:gd name="T122" fmla="*/ 369 w 369"/>
              <a:gd name="T123" fmla="*/ 283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69" h="375">
                <a:moveTo>
                  <a:pt x="369" y="283"/>
                </a:moveTo>
                <a:lnTo>
                  <a:pt x="309" y="322"/>
                </a:lnTo>
                <a:lnTo>
                  <a:pt x="257" y="363"/>
                </a:lnTo>
                <a:lnTo>
                  <a:pt x="231" y="372"/>
                </a:lnTo>
                <a:lnTo>
                  <a:pt x="211" y="375"/>
                </a:lnTo>
                <a:lnTo>
                  <a:pt x="211" y="361"/>
                </a:lnTo>
                <a:lnTo>
                  <a:pt x="203" y="358"/>
                </a:lnTo>
                <a:lnTo>
                  <a:pt x="191" y="352"/>
                </a:lnTo>
                <a:lnTo>
                  <a:pt x="187" y="342"/>
                </a:lnTo>
                <a:lnTo>
                  <a:pt x="126" y="297"/>
                </a:lnTo>
                <a:lnTo>
                  <a:pt x="66" y="252"/>
                </a:lnTo>
                <a:lnTo>
                  <a:pt x="0" y="201"/>
                </a:lnTo>
                <a:lnTo>
                  <a:pt x="1" y="197"/>
                </a:lnTo>
                <a:lnTo>
                  <a:pt x="1" y="196"/>
                </a:lnTo>
                <a:lnTo>
                  <a:pt x="1" y="171"/>
                </a:lnTo>
                <a:lnTo>
                  <a:pt x="30" y="156"/>
                </a:lnTo>
                <a:lnTo>
                  <a:pt x="48" y="153"/>
                </a:lnTo>
                <a:lnTo>
                  <a:pt x="62" y="147"/>
                </a:lnTo>
                <a:lnTo>
                  <a:pt x="69" y="137"/>
                </a:lnTo>
                <a:lnTo>
                  <a:pt x="90" y="129"/>
                </a:lnTo>
                <a:lnTo>
                  <a:pt x="91" y="113"/>
                </a:lnTo>
                <a:lnTo>
                  <a:pt x="101" y="112"/>
                </a:lnTo>
                <a:lnTo>
                  <a:pt x="109" y="104"/>
                </a:lnTo>
                <a:lnTo>
                  <a:pt x="132" y="100"/>
                </a:lnTo>
                <a:lnTo>
                  <a:pt x="135" y="92"/>
                </a:lnTo>
                <a:lnTo>
                  <a:pt x="130" y="88"/>
                </a:lnTo>
                <a:lnTo>
                  <a:pt x="124" y="66"/>
                </a:lnTo>
                <a:lnTo>
                  <a:pt x="123" y="53"/>
                </a:lnTo>
                <a:lnTo>
                  <a:pt x="117" y="40"/>
                </a:lnTo>
                <a:lnTo>
                  <a:pt x="134" y="29"/>
                </a:lnTo>
                <a:lnTo>
                  <a:pt x="152" y="25"/>
                </a:lnTo>
                <a:lnTo>
                  <a:pt x="163" y="17"/>
                </a:lnTo>
                <a:lnTo>
                  <a:pt x="179" y="11"/>
                </a:lnTo>
                <a:lnTo>
                  <a:pt x="209" y="7"/>
                </a:lnTo>
                <a:lnTo>
                  <a:pt x="237" y="5"/>
                </a:lnTo>
                <a:lnTo>
                  <a:pt x="246" y="8"/>
                </a:lnTo>
                <a:lnTo>
                  <a:pt x="262" y="0"/>
                </a:lnTo>
                <a:lnTo>
                  <a:pt x="280" y="0"/>
                </a:lnTo>
                <a:lnTo>
                  <a:pt x="287" y="5"/>
                </a:lnTo>
                <a:lnTo>
                  <a:pt x="299" y="3"/>
                </a:lnTo>
                <a:lnTo>
                  <a:pt x="296" y="14"/>
                </a:lnTo>
                <a:lnTo>
                  <a:pt x="299" y="34"/>
                </a:lnTo>
                <a:lnTo>
                  <a:pt x="295" y="51"/>
                </a:lnTo>
                <a:lnTo>
                  <a:pt x="285" y="62"/>
                </a:lnTo>
                <a:lnTo>
                  <a:pt x="287" y="78"/>
                </a:lnTo>
                <a:lnTo>
                  <a:pt x="302" y="90"/>
                </a:lnTo>
                <a:lnTo>
                  <a:pt x="302" y="95"/>
                </a:lnTo>
                <a:lnTo>
                  <a:pt x="313" y="104"/>
                </a:lnTo>
                <a:lnTo>
                  <a:pt x="321" y="141"/>
                </a:lnTo>
                <a:lnTo>
                  <a:pt x="327" y="159"/>
                </a:lnTo>
                <a:lnTo>
                  <a:pt x="329" y="169"/>
                </a:lnTo>
                <a:lnTo>
                  <a:pt x="326" y="186"/>
                </a:lnTo>
                <a:lnTo>
                  <a:pt x="327" y="195"/>
                </a:lnTo>
                <a:lnTo>
                  <a:pt x="325" y="207"/>
                </a:lnTo>
                <a:lnTo>
                  <a:pt x="327" y="220"/>
                </a:lnTo>
                <a:lnTo>
                  <a:pt x="320" y="228"/>
                </a:lnTo>
                <a:lnTo>
                  <a:pt x="331" y="244"/>
                </a:lnTo>
                <a:lnTo>
                  <a:pt x="332" y="252"/>
                </a:lnTo>
                <a:lnTo>
                  <a:pt x="339" y="264"/>
                </a:lnTo>
                <a:lnTo>
                  <a:pt x="347" y="260"/>
                </a:lnTo>
                <a:lnTo>
                  <a:pt x="361" y="270"/>
                </a:lnTo>
                <a:lnTo>
                  <a:pt x="369" y="28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7" name="Freeform 57">
            <a:extLst>
              <a:ext uri="{FF2B5EF4-FFF2-40B4-BE49-F238E27FC236}">
                <a16:creationId xmlns:a16="http://schemas.microsoft.com/office/drawing/2014/main" id="{938CA1E8-4F86-48A6-8742-6AF0B5A873AA}"/>
              </a:ext>
            </a:extLst>
          </p:cNvPr>
          <p:cNvSpPr>
            <a:spLocks/>
          </p:cNvSpPr>
          <p:nvPr/>
        </p:nvSpPr>
        <p:spPr bwMode="auto">
          <a:xfrm>
            <a:off x="3344862" y="3863976"/>
            <a:ext cx="166688" cy="207963"/>
          </a:xfrm>
          <a:custGeom>
            <a:avLst/>
            <a:gdLst>
              <a:gd name="T0" fmla="*/ 13 w 105"/>
              <a:gd name="T1" fmla="*/ 99 h 131"/>
              <a:gd name="T2" fmla="*/ 22 w 105"/>
              <a:gd name="T3" fmla="*/ 84 h 131"/>
              <a:gd name="T4" fmla="*/ 18 w 105"/>
              <a:gd name="T5" fmla="*/ 75 h 131"/>
              <a:gd name="T6" fmla="*/ 11 w 105"/>
              <a:gd name="T7" fmla="*/ 84 h 131"/>
              <a:gd name="T8" fmla="*/ 0 w 105"/>
              <a:gd name="T9" fmla="*/ 75 h 131"/>
              <a:gd name="T10" fmla="*/ 4 w 105"/>
              <a:gd name="T11" fmla="*/ 69 h 131"/>
              <a:gd name="T12" fmla="*/ 0 w 105"/>
              <a:gd name="T13" fmla="*/ 50 h 131"/>
              <a:gd name="T14" fmla="*/ 7 w 105"/>
              <a:gd name="T15" fmla="*/ 47 h 131"/>
              <a:gd name="T16" fmla="*/ 10 w 105"/>
              <a:gd name="T17" fmla="*/ 34 h 131"/>
              <a:gd name="T18" fmla="*/ 17 w 105"/>
              <a:gd name="T19" fmla="*/ 21 h 131"/>
              <a:gd name="T20" fmla="*/ 16 w 105"/>
              <a:gd name="T21" fmla="*/ 12 h 131"/>
              <a:gd name="T22" fmla="*/ 26 w 105"/>
              <a:gd name="T23" fmla="*/ 8 h 131"/>
              <a:gd name="T24" fmla="*/ 39 w 105"/>
              <a:gd name="T25" fmla="*/ 0 h 131"/>
              <a:gd name="T26" fmla="*/ 57 w 105"/>
              <a:gd name="T27" fmla="*/ 12 h 131"/>
              <a:gd name="T28" fmla="*/ 60 w 105"/>
              <a:gd name="T29" fmla="*/ 11 h 131"/>
              <a:gd name="T30" fmla="*/ 65 w 105"/>
              <a:gd name="T31" fmla="*/ 20 h 131"/>
              <a:gd name="T32" fmla="*/ 80 w 105"/>
              <a:gd name="T33" fmla="*/ 23 h 131"/>
              <a:gd name="T34" fmla="*/ 86 w 105"/>
              <a:gd name="T35" fmla="*/ 20 h 131"/>
              <a:gd name="T36" fmla="*/ 95 w 105"/>
              <a:gd name="T37" fmla="*/ 27 h 131"/>
              <a:gd name="T38" fmla="*/ 102 w 105"/>
              <a:gd name="T39" fmla="*/ 31 h 131"/>
              <a:gd name="T40" fmla="*/ 105 w 105"/>
              <a:gd name="T41" fmla="*/ 47 h 131"/>
              <a:gd name="T42" fmla="*/ 99 w 105"/>
              <a:gd name="T43" fmla="*/ 61 h 131"/>
              <a:gd name="T44" fmla="*/ 80 w 105"/>
              <a:gd name="T45" fmla="*/ 83 h 131"/>
              <a:gd name="T46" fmla="*/ 58 w 105"/>
              <a:gd name="T47" fmla="*/ 91 h 131"/>
              <a:gd name="T48" fmla="*/ 47 w 105"/>
              <a:gd name="T49" fmla="*/ 109 h 131"/>
              <a:gd name="T50" fmla="*/ 44 w 105"/>
              <a:gd name="T51" fmla="*/ 123 h 131"/>
              <a:gd name="T52" fmla="*/ 34 w 105"/>
              <a:gd name="T53" fmla="*/ 131 h 131"/>
              <a:gd name="T54" fmla="*/ 26 w 105"/>
              <a:gd name="T55" fmla="*/ 121 h 131"/>
              <a:gd name="T56" fmla="*/ 18 w 105"/>
              <a:gd name="T57" fmla="*/ 119 h 131"/>
              <a:gd name="T58" fmla="*/ 10 w 105"/>
              <a:gd name="T59" fmla="*/ 120 h 131"/>
              <a:gd name="T60" fmla="*/ 10 w 105"/>
              <a:gd name="T61" fmla="*/ 113 h 131"/>
              <a:gd name="T62" fmla="*/ 15 w 105"/>
              <a:gd name="T63" fmla="*/ 108 h 131"/>
              <a:gd name="T64" fmla="*/ 13 w 105"/>
              <a:gd name="T65" fmla="*/ 99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5" h="131">
                <a:moveTo>
                  <a:pt x="13" y="99"/>
                </a:moveTo>
                <a:lnTo>
                  <a:pt x="22" y="84"/>
                </a:lnTo>
                <a:lnTo>
                  <a:pt x="18" y="75"/>
                </a:lnTo>
                <a:lnTo>
                  <a:pt x="11" y="84"/>
                </a:lnTo>
                <a:lnTo>
                  <a:pt x="0" y="75"/>
                </a:lnTo>
                <a:lnTo>
                  <a:pt x="4" y="69"/>
                </a:lnTo>
                <a:lnTo>
                  <a:pt x="0" y="50"/>
                </a:lnTo>
                <a:lnTo>
                  <a:pt x="7" y="47"/>
                </a:lnTo>
                <a:lnTo>
                  <a:pt x="10" y="34"/>
                </a:lnTo>
                <a:lnTo>
                  <a:pt x="17" y="21"/>
                </a:lnTo>
                <a:lnTo>
                  <a:pt x="16" y="12"/>
                </a:lnTo>
                <a:lnTo>
                  <a:pt x="26" y="8"/>
                </a:lnTo>
                <a:lnTo>
                  <a:pt x="39" y="0"/>
                </a:lnTo>
                <a:lnTo>
                  <a:pt x="57" y="12"/>
                </a:lnTo>
                <a:lnTo>
                  <a:pt x="60" y="11"/>
                </a:lnTo>
                <a:lnTo>
                  <a:pt x="65" y="20"/>
                </a:lnTo>
                <a:lnTo>
                  <a:pt x="80" y="23"/>
                </a:lnTo>
                <a:lnTo>
                  <a:pt x="86" y="20"/>
                </a:lnTo>
                <a:lnTo>
                  <a:pt x="95" y="27"/>
                </a:lnTo>
                <a:lnTo>
                  <a:pt x="102" y="31"/>
                </a:lnTo>
                <a:lnTo>
                  <a:pt x="105" y="47"/>
                </a:lnTo>
                <a:lnTo>
                  <a:pt x="99" y="61"/>
                </a:lnTo>
                <a:lnTo>
                  <a:pt x="80" y="83"/>
                </a:lnTo>
                <a:lnTo>
                  <a:pt x="58" y="91"/>
                </a:lnTo>
                <a:lnTo>
                  <a:pt x="47" y="109"/>
                </a:lnTo>
                <a:lnTo>
                  <a:pt x="44" y="123"/>
                </a:lnTo>
                <a:lnTo>
                  <a:pt x="34" y="131"/>
                </a:lnTo>
                <a:lnTo>
                  <a:pt x="26" y="121"/>
                </a:lnTo>
                <a:lnTo>
                  <a:pt x="18" y="119"/>
                </a:lnTo>
                <a:lnTo>
                  <a:pt x="10" y="120"/>
                </a:lnTo>
                <a:lnTo>
                  <a:pt x="10" y="113"/>
                </a:lnTo>
                <a:lnTo>
                  <a:pt x="15" y="108"/>
                </a:lnTo>
                <a:lnTo>
                  <a:pt x="13" y="9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8" name="Freeform 58">
            <a:extLst>
              <a:ext uri="{FF2B5EF4-FFF2-40B4-BE49-F238E27FC236}">
                <a16:creationId xmlns:a16="http://schemas.microsoft.com/office/drawing/2014/main" id="{603060E9-537A-4928-8C63-9960C03E831C}"/>
              </a:ext>
            </a:extLst>
          </p:cNvPr>
          <p:cNvSpPr>
            <a:spLocks/>
          </p:cNvSpPr>
          <p:nvPr/>
        </p:nvSpPr>
        <p:spPr bwMode="auto">
          <a:xfrm>
            <a:off x="6396037" y="2867026"/>
            <a:ext cx="361950" cy="315913"/>
          </a:xfrm>
          <a:custGeom>
            <a:avLst/>
            <a:gdLst>
              <a:gd name="T0" fmla="*/ 181 w 228"/>
              <a:gd name="T1" fmla="*/ 44 h 199"/>
              <a:gd name="T2" fmla="*/ 177 w 228"/>
              <a:gd name="T3" fmla="*/ 52 h 199"/>
              <a:gd name="T4" fmla="*/ 175 w 228"/>
              <a:gd name="T5" fmla="*/ 68 h 199"/>
              <a:gd name="T6" fmla="*/ 171 w 228"/>
              <a:gd name="T7" fmla="*/ 79 h 199"/>
              <a:gd name="T8" fmla="*/ 167 w 228"/>
              <a:gd name="T9" fmla="*/ 82 h 199"/>
              <a:gd name="T10" fmla="*/ 160 w 228"/>
              <a:gd name="T11" fmla="*/ 75 h 199"/>
              <a:gd name="T12" fmla="*/ 152 w 228"/>
              <a:gd name="T13" fmla="*/ 66 h 199"/>
              <a:gd name="T14" fmla="*/ 137 w 228"/>
              <a:gd name="T15" fmla="*/ 36 h 199"/>
              <a:gd name="T16" fmla="*/ 135 w 228"/>
              <a:gd name="T17" fmla="*/ 38 h 199"/>
              <a:gd name="T18" fmla="*/ 144 w 228"/>
              <a:gd name="T19" fmla="*/ 60 h 199"/>
              <a:gd name="T20" fmla="*/ 157 w 228"/>
              <a:gd name="T21" fmla="*/ 81 h 199"/>
              <a:gd name="T22" fmla="*/ 173 w 228"/>
              <a:gd name="T23" fmla="*/ 113 h 199"/>
              <a:gd name="T24" fmla="*/ 180 w 228"/>
              <a:gd name="T25" fmla="*/ 125 h 199"/>
              <a:gd name="T26" fmla="*/ 187 w 228"/>
              <a:gd name="T27" fmla="*/ 136 h 199"/>
              <a:gd name="T28" fmla="*/ 204 w 228"/>
              <a:gd name="T29" fmla="*/ 159 h 199"/>
              <a:gd name="T30" fmla="*/ 201 w 228"/>
              <a:gd name="T31" fmla="*/ 163 h 199"/>
              <a:gd name="T32" fmla="*/ 203 w 228"/>
              <a:gd name="T33" fmla="*/ 176 h 199"/>
              <a:gd name="T34" fmla="*/ 225 w 228"/>
              <a:gd name="T35" fmla="*/ 195 h 199"/>
              <a:gd name="T36" fmla="*/ 228 w 228"/>
              <a:gd name="T37" fmla="*/ 199 h 199"/>
              <a:gd name="T38" fmla="*/ 157 w 228"/>
              <a:gd name="T39" fmla="*/ 199 h 199"/>
              <a:gd name="T40" fmla="*/ 87 w 228"/>
              <a:gd name="T41" fmla="*/ 199 h 199"/>
              <a:gd name="T42" fmla="*/ 15 w 228"/>
              <a:gd name="T43" fmla="*/ 199 h 199"/>
              <a:gd name="T44" fmla="*/ 11 w 228"/>
              <a:gd name="T45" fmla="*/ 123 h 199"/>
              <a:gd name="T46" fmla="*/ 6 w 228"/>
              <a:gd name="T47" fmla="*/ 49 h 199"/>
              <a:gd name="T48" fmla="*/ 0 w 228"/>
              <a:gd name="T49" fmla="*/ 32 h 199"/>
              <a:gd name="T50" fmla="*/ 4 w 228"/>
              <a:gd name="T51" fmla="*/ 19 h 199"/>
              <a:gd name="T52" fmla="*/ 1 w 228"/>
              <a:gd name="T53" fmla="*/ 11 h 199"/>
              <a:gd name="T54" fmla="*/ 6 w 228"/>
              <a:gd name="T55" fmla="*/ 1 h 199"/>
              <a:gd name="T56" fmla="*/ 29 w 228"/>
              <a:gd name="T57" fmla="*/ 0 h 199"/>
              <a:gd name="T58" fmla="*/ 47 w 228"/>
              <a:gd name="T59" fmla="*/ 6 h 199"/>
              <a:gd name="T60" fmla="*/ 65 w 228"/>
              <a:gd name="T61" fmla="*/ 12 h 199"/>
              <a:gd name="T62" fmla="*/ 73 w 228"/>
              <a:gd name="T63" fmla="*/ 15 h 199"/>
              <a:gd name="T64" fmla="*/ 86 w 228"/>
              <a:gd name="T65" fmla="*/ 9 h 199"/>
              <a:gd name="T66" fmla="*/ 93 w 228"/>
              <a:gd name="T67" fmla="*/ 3 h 199"/>
              <a:gd name="T68" fmla="*/ 108 w 228"/>
              <a:gd name="T69" fmla="*/ 1 h 199"/>
              <a:gd name="T70" fmla="*/ 121 w 228"/>
              <a:gd name="T71" fmla="*/ 4 h 199"/>
              <a:gd name="T72" fmla="*/ 126 w 228"/>
              <a:gd name="T73" fmla="*/ 14 h 199"/>
              <a:gd name="T74" fmla="*/ 130 w 228"/>
              <a:gd name="T75" fmla="*/ 7 h 199"/>
              <a:gd name="T76" fmla="*/ 144 w 228"/>
              <a:gd name="T77" fmla="*/ 12 h 199"/>
              <a:gd name="T78" fmla="*/ 158 w 228"/>
              <a:gd name="T79" fmla="*/ 13 h 199"/>
              <a:gd name="T80" fmla="*/ 166 w 228"/>
              <a:gd name="T81" fmla="*/ 8 h 199"/>
              <a:gd name="T82" fmla="*/ 181 w 228"/>
              <a:gd name="T83" fmla="*/ 44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28" h="199">
                <a:moveTo>
                  <a:pt x="181" y="44"/>
                </a:moveTo>
                <a:lnTo>
                  <a:pt x="177" y="52"/>
                </a:lnTo>
                <a:lnTo>
                  <a:pt x="175" y="68"/>
                </a:lnTo>
                <a:lnTo>
                  <a:pt x="171" y="79"/>
                </a:lnTo>
                <a:lnTo>
                  <a:pt x="167" y="82"/>
                </a:lnTo>
                <a:lnTo>
                  <a:pt x="160" y="75"/>
                </a:lnTo>
                <a:lnTo>
                  <a:pt x="152" y="66"/>
                </a:lnTo>
                <a:lnTo>
                  <a:pt x="137" y="36"/>
                </a:lnTo>
                <a:lnTo>
                  <a:pt x="135" y="38"/>
                </a:lnTo>
                <a:lnTo>
                  <a:pt x="144" y="60"/>
                </a:lnTo>
                <a:lnTo>
                  <a:pt x="157" y="81"/>
                </a:lnTo>
                <a:lnTo>
                  <a:pt x="173" y="113"/>
                </a:lnTo>
                <a:lnTo>
                  <a:pt x="180" y="125"/>
                </a:lnTo>
                <a:lnTo>
                  <a:pt x="187" y="136"/>
                </a:lnTo>
                <a:lnTo>
                  <a:pt x="204" y="159"/>
                </a:lnTo>
                <a:lnTo>
                  <a:pt x="201" y="163"/>
                </a:lnTo>
                <a:lnTo>
                  <a:pt x="203" y="176"/>
                </a:lnTo>
                <a:lnTo>
                  <a:pt x="225" y="195"/>
                </a:lnTo>
                <a:lnTo>
                  <a:pt x="228" y="199"/>
                </a:lnTo>
                <a:lnTo>
                  <a:pt x="157" y="199"/>
                </a:lnTo>
                <a:lnTo>
                  <a:pt x="87" y="199"/>
                </a:lnTo>
                <a:lnTo>
                  <a:pt x="15" y="199"/>
                </a:lnTo>
                <a:lnTo>
                  <a:pt x="11" y="123"/>
                </a:lnTo>
                <a:lnTo>
                  <a:pt x="6" y="49"/>
                </a:lnTo>
                <a:lnTo>
                  <a:pt x="0" y="32"/>
                </a:lnTo>
                <a:lnTo>
                  <a:pt x="4" y="19"/>
                </a:lnTo>
                <a:lnTo>
                  <a:pt x="1" y="11"/>
                </a:lnTo>
                <a:lnTo>
                  <a:pt x="6" y="1"/>
                </a:lnTo>
                <a:lnTo>
                  <a:pt x="29" y="0"/>
                </a:lnTo>
                <a:lnTo>
                  <a:pt x="47" y="6"/>
                </a:lnTo>
                <a:lnTo>
                  <a:pt x="65" y="12"/>
                </a:lnTo>
                <a:lnTo>
                  <a:pt x="73" y="15"/>
                </a:lnTo>
                <a:lnTo>
                  <a:pt x="86" y="9"/>
                </a:lnTo>
                <a:lnTo>
                  <a:pt x="93" y="3"/>
                </a:lnTo>
                <a:lnTo>
                  <a:pt x="108" y="1"/>
                </a:lnTo>
                <a:lnTo>
                  <a:pt x="121" y="4"/>
                </a:lnTo>
                <a:lnTo>
                  <a:pt x="126" y="14"/>
                </a:lnTo>
                <a:lnTo>
                  <a:pt x="130" y="7"/>
                </a:lnTo>
                <a:lnTo>
                  <a:pt x="144" y="12"/>
                </a:lnTo>
                <a:lnTo>
                  <a:pt x="158" y="13"/>
                </a:lnTo>
                <a:lnTo>
                  <a:pt x="166" y="8"/>
                </a:lnTo>
                <a:lnTo>
                  <a:pt x="181" y="44"/>
                </a:lnTo>
                <a:close/>
              </a:path>
            </a:pathLst>
          </a:custGeom>
          <a:solidFill>
            <a:schemeClr val="accent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9" name="Freeform 59">
            <a:extLst>
              <a:ext uri="{FF2B5EF4-FFF2-40B4-BE49-F238E27FC236}">
                <a16:creationId xmlns:a16="http://schemas.microsoft.com/office/drawing/2014/main" id="{6B3BD1DE-C0A7-41C7-81CA-BB690569C1B0}"/>
              </a:ext>
            </a:extLst>
          </p:cNvPr>
          <p:cNvSpPr>
            <a:spLocks/>
          </p:cNvSpPr>
          <p:nvPr/>
        </p:nvSpPr>
        <p:spPr bwMode="auto">
          <a:xfrm>
            <a:off x="6754812" y="3316288"/>
            <a:ext cx="198438" cy="182563"/>
          </a:xfrm>
          <a:custGeom>
            <a:avLst/>
            <a:gdLst>
              <a:gd name="T0" fmla="*/ 112 w 125"/>
              <a:gd name="T1" fmla="*/ 113 h 115"/>
              <a:gd name="T2" fmla="*/ 106 w 125"/>
              <a:gd name="T3" fmla="*/ 106 h 115"/>
              <a:gd name="T4" fmla="*/ 98 w 125"/>
              <a:gd name="T5" fmla="*/ 94 h 115"/>
              <a:gd name="T6" fmla="*/ 89 w 125"/>
              <a:gd name="T7" fmla="*/ 87 h 115"/>
              <a:gd name="T8" fmla="*/ 84 w 125"/>
              <a:gd name="T9" fmla="*/ 80 h 115"/>
              <a:gd name="T10" fmla="*/ 68 w 125"/>
              <a:gd name="T11" fmla="*/ 72 h 115"/>
              <a:gd name="T12" fmla="*/ 56 w 125"/>
              <a:gd name="T13" fmla="*/ 71 h 115"/>
              <a:gd name="T14" fmla="*/ 51 w 125"/>
              <a:gd name="T15" fmla="*/ 67 h 115"/>
              <a:gd name="T16" fmla="*/ 41 w 125"/>
              <a:gd name="T17" fmla="*/ 72 h 115"/>
              <a:gd name="T18" fmla="*/ 29 w 125"/>
              <a:gd name="T19" fmla="*/ 63 h 115"/>
              <a:gd name="T20" fmla="*/ 24 w 125"/>
              <a:gd name="T21" fmla="*/ 78 h 115"/>
              <a:gd name="T22" fmla="*/ 3 w 125"/>
              <a:gd name="T23" fmla="*/ 74 h 115"/>
              <a:gd name="T24" fmla="*/ 0 w 125"/>
              <a:gd name="T25" fmla="*/ 65 h 115"/>
              <a:gd name="T26" fmla="*/ 7 w 125"/>
              <a:gd name="T27" fmla="*/ 35 h 115"/>
              <a:gd name="T28" fmla="*/ 8 w 125"/>
              <a:gd name="T29" fmla="*/ 21 h 115"/>
              <a:gd name="T30" fmla="*/ 13 w 125"/>
              <a:gd name="T31" fmla="*/ 15 h 115"/>
              <a:gd name="T32" fmla="*/ 27 w 125"/>
              <a:gd name="T33" fmla="*/ 11 h 115"/>
              <a:gd name="T34" fmla="*/ 35 w 125"/>
              <a:gd name="T35" fmla="*/ 0 h 115"/>
              <a:gd name="T36" fmla="*/ 47 w 125"/>
              <a:gd name="T37" fmla="*/ 23 h 115"/>
              <a:gd name="T38" fmla="*/ 53 w 125"/>
              <a:gd name="T39" fmla="*/ 43 h 115"/>
              <a:gd name="T40" fmla="*/ 63 w 125"/>
              <a:gd name="T41" fmla="*/ 53 h 115"/>
              <a:gd name="T42" fmla="*/ 89 w 125"/>
              <a:gd name="T43" fmla="*/ 72 h 115"/>
              <a:gd name="T44" fmla="*/ 100 w 125"/>
              <a:gd name="T45" fmla="*/ 84 h 115"/>
              <a:gd name="T46" fmla="*/ 110 w 125"/>
              <a:gd name="T47" fmla="*/ 96 h 115"/>
              <a:gd name="T48" fmla="*/ 116 w 125"/>
              <a:gd name="T49" fmla="*/ 103 h 115"/>
              <a:gd name="T50" fmla="*/ 125 w 125"/>
              <a:gd name="T51" fmla="*/ 110 h 115"/>
              <a:gd name="T52" fmla="*/ 120 w 125"/>
              <a:gd name="T53" fmla="*/ 115 h 115"/>
              <a:gd name="T54" fmla="*/ 112 w 125"/>
              <a:gd name="T55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5" h="115">
                <a:moveTo>
                  <a:pt x="112" y="113"/>
                </a:moveTo>
                <a:lnTo>
                  <a:pt x="106" y="106"/>
                </a:lnTo>
                <a:lnTo>
                  <a:pt x="98" y="94"/>
                </a:lnTo>
                <a:lnTo>
                  <a:pt x="89" y="87"/>
                </a:lnTo>
                <a:lnTo>
                  <a:pt x="84" y="80"/>
                </a:lnTo>
                <a:lnTo>
                  <a:pt x="68" y="72"/>
                </a:lnTo>
                <a:lnTo>
                  <a:pt x="56" y="71"/>
                </a:lnTo>
                <a:lnTo>
                  <a:pt x="51" y="67"/>
                </a:lnTo>
                <a:lnTo>
                  <a:pt x="41" y="72"/>
                </a:lnTo>
                <a:lnTo>
                  <a:pt x="29" y="63"/>
                </a:lnTo>
                <a:lnTo>
                  <a:pt x="24" y="78"/>
                </a:lnTo>
                <a:lnTo>
                  <a:pt x="3" y="74"/>
                </a:lnTo>
                <a:lnTo>
                  <a:pt x="0" y="65"/>
                </a:lnTo>
                <a:lnTo>
                  <a:pt x="7" y="35"/>
                </a:lnTo>
                <a:lnTo>
                  <a:pt x="8" y="21"/>
                </a:lnTo>
                <a:lnTo>
                  <a:pt x="13" y="15"/>
                </a:lnTo>
                <a:lnTo>
                  <a:pt x="27" y="11"/>
                </a:lnTo>
                <a:lnTo>
                  <a:pt x="35" y="0"/>
                </a:lnTo>
                <a:lnTo>
                  <a:pt x="47" y="23"/>
                </a:lnTo>
                <a:lnTo>
                  <a:pt x="53" y="43"/>
                </a:lnTo>
                <a:lnTo>
                  <a:pt x="63" y="53"/>
                </a:lnTo>
                <a:lnTo>
                  <a:pt x="89" y="72"/>
                </a:lnTo>
                <a:lnTo>
                  <a:pt x="100" y="84"/>
                </a:lnTo>
                <a:lnTo>
                  <a:pt x="110" y="96"/>
                </a:lnTo>
                <a:lnTo>
                  <a:pt x="116" y="103"/>
                </a:lnTo>
                <a:lnTo>
                  <a:pt x="125" y="110"/>
                </a:lnTo>
                <a:lnTo>
                  <a:pt x="120" y="115"/>
                </a:lnTo>
                <a:lnTo>
                  <a:pt x="112" y="11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0" name="Freeform 60">
            <a:extLst>
              <a:ext uri="{FF2B5EF4-FFF2-40B4-BE49-F238E27FC236}">
                <a16:creationId xmlns:a16="http://schemas.microsoft.com/office/drawing/2014/main" id="{11BA197F-C397-4489-93C5-FD1322D8542F}"/>
              </a:ext>
            </a:extLst>
          </p:cNvPr>
          <p:cNvSpPr>
            <a:spLocks/>
          </p:cNvSpPr>
          <p:nvPr/>
        </p:nvSpPr>
        <p:spPr bwMode="auto">
          <a:xfrm>
            <a:off x="5457826" y="2468562"/>
            <a:ext cx="328613" cy="255588"/>
          </a:xfrm>
          <a:custGeom>
            <a:avLst/>
            <a:gdLst>
              <a:gd name="T0" fmla="*/ 5 w 207"/>
              <a:gd name="T1" fmla="*/ 39 h 161"/>
              <a:gd name="T2" fmla="*/ 6 w 207"/>
              <a:gd name="T3" fmla="*/ 24 h 161"/>
              <a:gd name="T4" fmla="*/ 0 w 207"/>
              <a:gd name="T5" fmla="*/ 15 h 161"/>
              <a:gd name="T6" fmla="*/ 24 w 207"/>
              <a:gd name="T7" fmla="*/ 0 h 161"/>
              <a:gd name="T8" fmla="*/ 44 w 207"/>
              <a:gd name="T9" fmla="*/ 4 h 161"/>
              <a:gd name="T10" fmla="*/ 66 w 207"/>
              <a:gd name="T11" fmla="*/ 4 h 161"/>
              <a:gd name="T12" fmla="*/ 84 w 207"/>
              <a:gd name="T13" fmla="*/ 7 h 161"/>
              <a:gd name="T14" fmla="*/ 98 w 207"/>
              <a:gd name="T15" fmla="*/ 6 h 161"/>
              <a:gd name="T16" fmla="*/ 125 w 207"/>
              <a:gd name="T17" fmla="*/ 7 h 161"/>
              <a:gd name="T18" fmla="*/ 131 w 207"/>
              <a:gd name="T19" fmla="*/ 15 h 161"/>
              <a:gd name="T20" fmla="*/ 162 w 207"/>
              <a:gd name="T21" fmla="*/ 24 h 161"/>
              <a:gd name="T22" fmla="*/ 168 w 207"/>
              <a:gd name="T23" fmla="*/ 20 h 161"/>
              <a:gd name="T24" fmla="*/ 187 w 207"/>
              <a:gd name="T25" fmla="*/ 29 h 161"/>
              <a:gd name="T26" fmla="*/ 206 w 207"/>
              <a:gd name="T27" fmla="*/ 27 h 161"/>
              <a:gd name="T28" fmla="*/ 207 w 207"/>
              <a:gd name="T29" fmla="*/ 38 h 161"/>
              <a:gd name="T30" fmla="*/ 191 w 207"/>
              <a:gd name="T31" fmla="*/ 52 h 161"/>
              <a:gd name="T32" fmla="*/ 170 w 207"/>
              <a:gd name="T33" fmla="*/ 57 h 161"/>
              <a:gd name="T34" fmla="*/ 169 w 207"/>
              <a:gd name="T35" fmla="*/ 63 h 161"/>
              <a:gd name="T36" fmla="*/ 158 w 207"/>
              <a:gd name="T37" fmla="*/ 75 h 161"/>
              <a:gd name="T38" fmla="*/ 152 w 207"/>
              <a:gd name="T39" fmla="*/ 92 h 161"/>
              <a:gd name="T40" fmla="*/ 158 w 207"/>
              <a:gd name="T41" fmla="*/ 103 h 161"/>
              <a:gd name="T42" fmla="*/ 148 w 207"/>
              <a:gd name="T43" fmla="*/ 113 h 161"/>
              <a:gd name="T44" fmla="*/ 145 w 207"/>
              <a:gd name="T45" fmla="*/ 126 h 161"/>
              <a:gd name="T46" fmla="*/ 132 w 207"/>
              <a:gd name="T47" fmla="*/ 130 h 161"/>
              <a:gd name="T48" fmla="*/ 119 w 207"/>
              <a:gd name="T49" fmla="*/ 146 h 161"/>
              <a:gd name="T50" fmla="*/ 98 w 207"/>
              <a:gd name="T51" fmla="*/ 146 h 161"/>
              <a:gd name="T52" fmla="*/ 81 w 207"/>
              <a:gd name="T53" fmla="*/ 146 h 161"/>
              <a:gd name="T54" fmla="*/ 70 w 207"/>
              <a:gd name="T55" fmla="*/ 153 h 161"/>
              <a:gd name="T56" fmla="*/ 64 w 207"/>
              <a:gd name="T57" fmla="*/ 161 h 161"/>
              <a:gd name="T58" fmla="*/ 55 w 207"/>
              <a:gd name="T59" fmla="*/ 159 h 161"/>
              <a:gd name="T60" fmla="*/ 49 w 207"/>
              <a:gd name="T61" fmla="*/ 152 h 161"/>
              <a:gd name="T62" fmla="*/ 44 w 207"/>
              <a:gd name="T63" fmla="*/ 140 h 161"/>
              <a:gd name="T64" fmla="*/ 29 w 207"/>
              <a:gd name="T65" fmla="*/ 137 h 161"/>
              <a:gd name="T66" fmla="*/ 27 w 207"/>
              <a:gd name="T67" fmla="*/ 130 h 161"/>
              <a:gd name="T68" fmla="*/ 34 w 207"/>
              <a:gd name="T69" fmla="*/ 123 h 161"/>
              <a:gd name="T70" fmla="*/ 36 w 207"/>
              <a:gd name="T71" fmla="*/ 117 h 161"/>
              <a:gd name="T72" fmla="*/ 31 w 207"/>
              <a:gd name="T73" fmla="*/ 111 h 161"/>
              <a:gd name="T74" fmla="*/ 36 w 207"/>
              <a:gd name="T75" fmla="*/ 98 h 161"/>
              <a:gd name="T76" fmla="*/ 29 w 207"/>
              <a:gd name="T77" fmla="*/ 85 h 161"/>
              <a:gd name="T78" fmla="*/ 37 w 207"/>
              <a:gd name="T79" fmla="*/ 83 h 161"/>
              <a:gd name="T80" fmla="*/ 37 w 207"/>
              <a:gd name="T81" fmla="*/ 74 h 161"/>
              <a:gd name="T82" fmla="*/ 40 w 207"/>
              <a:gd name="T83" fmla="*/ 71 h 161"/>
              <a:gd name="T84" fmla="*/ 41 w 207"/>
              <a:gd name="T85" fmla="*/ 55 h 161"/>
              <a:gd name="T86" fmla="*/ 49 w 207"/>
              <a:gd name="T87" fmla="*/ 49 h 161"/>
              <a:gd name="T88" fmla="*/ 44 w 207"/>
              <a:gd name="T89" fmla="*/ 39 h 161"/>
              <a:gd name="T90" fmla="*/ 35 w 207"/>
              <a:gd name="T91" fmla="*/ 38 h 161"/>
              <a:gd name="T92" fmla="*/ 32 w 207"/>
              <a:gd name="T93" fmla="*/ 40 h 161"/>
              <a:gd name="T94" fmla="*/ 22 w 207"/>
              <a:gd name="T95" fmla="*/ 40 h 161"/>
              <a:gd name="T96" fmla="*/ 18 w 207"/>
              <a:gd name="T97" fmla="*/ 30 h 161"/>
              <a:gd name="T98" fmla="*/ 11 w 207"/>
              <a:gd name="T99" fmla="*/ 33 h 161"/>
              <a:gd name="T100" fmla="*/ 5 w 207"/>
              <a:gd name="T101" fmla="*/ 39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07" h="161">
                <a:moveTo>
                  <a:pt x="5" y="39"/>
                </a:moveTo>
                <a:lnTo>
                  <a:pt x="6" y="24"/>
                </a:lnTo>
                <a:lnTo>
                  <a:pt x="0" y="15"/>
                </a:lnTo>
                <a:lnTo>
                  <a:pt x="24" y="0"/>
                </a:lnTo>
                <a:lnTo>
                  <a:pt x="44" y="4"/>
                </a:lnTo>
                <a:lnTo>
                  <a:pt x="66" y="4"/>
                </a:lnTo>
                <a:lnTo>
                  <a:pt x="84" y="7"/>
                </a:lnTo>
                <a:lnTo>
                  <a:pt x="98" y="6"/>
                </a:lnTo>
                <a:lnTo>
                  <a:pt x="125" y="7"/>
                </a:lnTo>
                <a:lnTo>
                  <a:pt x="131" y="15"/>
                </a:lnTo>
                <a:lnTo>
                  <a:pt x="162" y="24"/>
                </a:lnTo>
                <a:lnTo>
                  <a:pt x="168" y="20"/>
                </a:lnTo>
                <a:lnTo>
                  <a:pt x="187" y="29"/>
                </a:lnTo>
                <a:lnTo>
                  <a:pt x="206" y="27"/>
                </a:lnTo>
                <a:lnTo>
                  <a:pt x="207" y="38"/>
                </a:lnTo>
                <a:lnTo>
                  <a:pt x="191" y="52"/>
                </a:lnTo>
                <a:lnTo>
                  <a:pt x="170" y="57"/>
                </a:lnTo>
                <a:lnTo>
                  <a:pt x="169" y="63"/>
                </a:lnTo>
                <a:lnTo>
                  <a:pt x="158" y="75"/>
                </a:lnTo>
                <a:lnTo>
                  <a:pt x="152" y="92"/>
                </a:lnTo>
                <a:lnTo>
                  <a:pt x="158" y="103"/>
                </a:lnTo>
                <a:lnTo>
                  <a:pt x="148" y="113"/>
                </a:lnTo>
                <a:lnTo>
                  <a:pt x="145" y="126"/>
                </a:lnTo>
                <a:lnTo>
                  <a:pt x="132" y="130"/>
                </a:lnTo>
                <a:lnTo>
                  <a:pt x="119" y="146"/>
                </a:lnTo>
                <a:lnTo>
                  <a:pt x="98" y="146"/>
                </a:lnTo>
                <a:lnTo>
                  <a:pt x="81" y="146"/>
                </a:lnTo>
                <a:lnTo>
                  <a:pt x="70" y="153"/>
                </a:lnTo>
                <a:lnTo>
                  <a:pt x="64" y="161"/>
                </a:lnTo>
                <a:lnTo>
                  <a:pt x="55" y="159"/>
                </a:lnTo>
                <a:lnTo>
                  <a:pt x="49" y="152"/>
                </a:lnTo>
                <a:lnTo>
                  <a:pt x="44" y="140"/>
                </a:lnTo>
                <a:lnTo>
                  <a:pt x="29" y="137"/>
                </a:lnTo>
                <a:lnTo>
                  <a:pt x="27" y="130"/>
                </a:lnTo>
                <a:lnTo>
                  <a:pt x="34" y="123"/>
                </a:lnTo>
                <a:lnTo>
                  <a:pt x="36" y="117"/>
                </a:lnTo>
                <a:lnTo>
                  <a:pt x="31" y="111"/>
                </a:lnTo>
                <a:lnTo>
                  <a:pt x="36" y="98"/>
                </a:lnTo>
                <a:lnTo>
                  <a:pt x="29" y="85"/>
                </a:lnTo>
                <a:lnTo>
                  <a:pt x="37" y="83"/>
                </a:lnTo>
                <a:lnTo>
                  <a:pt x="37" y="74"/>
                </a:lnTo>
                <a:lnTo>
                  <a:pt x="40" y="71"/>
                </a:lnTo>
                <a:lnTo>
                  <a:pt x="41" y="55"/>
                </a:lnTo>
                <a:lnTo>
                  <a:pt x="49" y="49"/>
                </a:lnTo>
                <a:lnTo>
                  <a:pt x="44" y="39"/>
                </a:lnTo>
                <a:lnTo>
                  <a:pt x="35" y="38"/>
                </a:lnTo>
                <a:lnTo>
                  <a:pt x="32" y="40"/>
                </a:lnTo>
                <a:lnTo>
                  <a:pt x="22" y="40"/>
                </a:lnTo>
                <a:lnTo>
                  <a:pt x="18" y="30"/>
                </a:lnTo>
                <a:lnTo>
                  <a:pt x="11" y="33"/>
                </a:lnTo>
                <a:lnTo>
                  <a:pt x="5" y="39"/>
                </a:lnTo>
                <a:close/>
              </a:path>
            </a:pathLst>
          </a:custGeom>
          <a:solidFill>
            <a:schemeClr val="accent1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1" name="Freeform 61">
            <a:extLst>
              <a:ext uri="{FF2B5EF4-FFF2-40B4-BE49-F238E27FC236}">
                <a16:creationId xmlns:a16="http://schemas.microsoft.com/office/drawing/2014/main" id="{A49721B1-CEA1-48EA-B247-8BF1A058FF81}"/>
              </a:ext>
            </a:extLst>
          </p:cNvPr>
          <p:cNvSpPr>
            <a:spLocks/>
          </p:cNvSpPr>
          <p:nvPr/>
        </p:nvSpPr>
        <p:spPr bwMode="auto">
          <a:xfrm>
            <a:off x="6254751" y="1963738"/>
            <a:ext cx="112713" cy="66675"/>
          </a:xfrm>
          <a:custGeom>
            <a:avLst/>
            <a:gdLst>
              <a:gd name="T0" fmla="*/ 19 w 71"/>
              <a:gd name="T1" fmla="*/ 36 h 42"/>
              <a:gd name="T2" fmla="*/ 19 w 71"/>
              <a:gd name="T3" fmla="*/ 24 h 42"/>
              <a:gd name="T4" fmla="*/ 14 w 71"/>
              <a:gd name="T5" fmla="*/ 27 h 42"/>
              <a:gd name="T6" fmla="*/ 3 w 71"/>
              <a:gd name="T7" fmla="*/ 20 h 42"/>
              <a:gd name="T8" fmla="*/ 0 w 71"/>
              <a:gd name="T9" fmla="*/ 9 h 42"/>
              <a:gd name="T10" fmla="*/ 18 w 71"/>
              <a:gd name="T11" fmla="*/ 3 h 42"/>
              <a:gd name="T12" fmla="*/ 36 w 71"/>
              <a:gd name="T13" fmla="*/ 0 h 42"/>
              <a:gd name="T14" fmla="*/ 53 w 71"/>
              <a:gd name="T15" fmla="*/ 4 h 42"/>
              <a:gd name="T16" fmla="*/ 68 w 71"/>
              <a:gd name="T17" fmla="*/ 3 h 42"/>
              <a:gd name="T18" fmla="*/ 71 w 71"/>
              <a:gd name="T19" fmla="*/ 7 h 42"/>
              <a:gd name="T20" fmla="*/ 62 w 71"/>
              <a:gd name="T21" fmla="*/ 18 h 42"/>
              <a:gd name="T22" fmla="*/ 70 w 71"/>
              <a:gd name="T23" fmla="*/ 36 h 42"/>
              <a:gd name="T24" fmla="*/ 65 w 71"/>
              <a:gd name="T25" fmla="*/ 42 h 42"/>
              <a:gd name="T26" fmla="*/ 53 w 71"/>
              <a:gd name="T27" fmla="*/ 42 h 42"/>
              <a:gd name="T28" fmla="*/ 38 w 71"/>
              <a:gd name="T29" fmla="*/ 35 h 42"/>
              <a:gd name="T30" fmla="*/ 31 w 71"/>
              <a:gd name="T31" fmla="*/ 32 h 42"/>
              <a:gd name="T32" fmla="*/ 19 w 71"/>
              <a:gd name="T33" fmla="*/ 36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1" h="42">
                <a:moveTo>
                  <a:pt x="19" y="36"/>
                </a:moveTo>
                <a:lnTo>
                  <a:pt x="19" y="24"/>
                </a:lnTo>
                <a:lnTo>
                  <a:pt x="14" y="27"/>
                </a:lnTo>
                <a:lnTo>
                  <a:pt x="3" y="20"/>
                </a:lnTo>
                <a:lnTo>
                  <a:pt x="0" y="9"/>
                </a:lnTo>
                <a:lnTo>
                  <a:pt x="18" y="3"/>
                </a:lnTo>
                <a:lnTo>
                  <a:pt x="36" y="0"/>
                </a:lnTo>
                <a:lnTo>
                  <a:pt x="53" y="4"/>
                </a:lnTo>
                <a:lnTo>
                  <a:pt x="68" y="3"/>
                </a:lnTo>
                <a:lnTo>
                  <a:pt x="71" y="7"/>
                </a:lnTo>
                <a:lnTo>
                  <a:pt x="62" y="18"/>
                </a:lnTo>
                <a:lnTo>
                  <a:pt x="70" y="36"/>
                </a:lnTo>
                <a:lnTo>
                  <a:pt x="65" y="42"/>
                </a:lnTo>
                <a:lnTo>
                  <a:pt x="53" y="42"/>
                </a:lnTo>
                <a:lnTo>
                  <a:pt x="38" y="35"/>
                </a:lnTo>
                <a:lnTo>
                  <a:pt x="31" y="32"/>
                </a:lnTo>
                <a:lnTo>
                  <a:pt x="19" y="3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2" name="Freeform 62">
            <a:extLst>
              <a:ext uri="{FF2B5EF4-FFF2-40B4-BE49-F238E27FC236}">
                <a16:creationId xmlns:a16="http://schemas.microsoft.com/office/drawing/2014/main" id="{7AC9CD67-18FB-477B-8A93-2F6E5D87B028}"/>
              </a:ext>
            </a:extLst>
          </p:cNvPr>
          <p:cNvSpPr>
            <a:spLocks/>
          </p:cNvSpPr>
          <p:nvPr/>
        </p:nvSpPr>
        <p:spPr bwMode="auto">
          <a:xfrm>
            <a:off x="6664325" y="3416301"/>
            <a:ext cx="431800" cy="379413"/>
          </a:xfrm>
          <a:custGeom>
            <a:avLst/>
            <a:gdLst>
              <a:gd name="T0" fmla="*/ 86 w 272"/>
              <a:gd name="T1" fmla="*/ 0 h 239"/>
              <a:gd name="T2" fmla="*/ 98 w 272"/>
              <a:gd name="T3" fmla="*/ 9 h 239"/>
              <a:gd name="T4" fmla="*/ 108 w 272"/>
              <a:gd name="T5" fmla="*/ 4 h 239"/>
              <a:gd name="T6" fmla="*/ 113 w 272"/>
              <a:gd name="T7" fmla="*/ 8 h 239"/>
              <a:gd name="T8" fmla="*/ 125 w 272"/>
              <a:gd name="T9" fmla="*/ 9 h 239"/>
              <a:gd name="T10" fmla="*/ 141 w 272"/>
              <a:gd name="T11" fmla="*/ 17 h 239"/>
              <a:gd name="T12" fmla="*/ 146 w 272"/>
              <a:gd name="T13" fmla="*/ 24 h 239"/>
              <a:gd name="T14" fmla="*/ 155 w 272"/>
              <a:gd name="T15" fmla="*/ 31 h 239"/>
              <a:gd name="T16" fmla="*/ 163 w 272"/>
              <a:gd name="T17" fmla="*/ 43 h 239"/>
              <a:gd name="T18" fmla="*/ 169 w 272"/>
              <a:gd name="T19" fmla="*/ 50 h 239"/>
              <a:gd name="T20" fmla="*/ 163 w 272"/>
              <a:gd name="T21" fmla="*/ 59 h 239"/>
              <a:gd name="T22" fmla="*/ 157 w 272"/>
              <a:gd name="T23" fmla="*/ 69 h 239"/>
              <a:gd name="T24" fmla="*/ 159 w 272"/>
              <a:gd name="T25" fmla="*/ 75 h 239"/>
              <a:gd name="T26" fmla="*/ 160 w 272"/>
              <a:gd name="T27" fmla="*/ 81 h 239"/>
              <a:gd name="T28" fmla="*/ 170 w 272"/>
              <a:gd name="T29" fmla="*/ 81 h 239"/>
              <a:gd name="T30" fmla="*/ 174 w 272"/>
              <a:gd name="T31" fmla="*/ 80 h 239"/>
              <a:gd name="T32" fmla="*/ 178 w 272"/>
              <a:gd name="T33" fmla="*/ 83 h 239"/>
              <a:gd name="T34" fmla="*/ 175 w 272"/>
              <a:gd name="T35" fmla="*/ 91 h 239"/>
              <a:gd name="T36" fmla="*/ 182 w 272"/>
              <a:gd name="T37" fmla="*/ 102 h 239"/>
              <a:gd name="T38" fmla="*/ 189 w 272"/>
              <a:gd name="T39" fmla="*/ 112 h 239"/>
              <a:gd name="T40" fmla="*/ 196 w 272"/>
              <a:gd name="T41" fmla="*/ 119 h 239"/>
              <a:gd name="T42" fmla="*/ 257 w 272"/>
              <a:gd name="T43" fmla="*/ 144 h 239"/>
              <a:gd name="T44" fmla="*/ 272 w 272"/>
              <a:gd name="T45" fmla="*/ 144 h 239"/>
              <a:gd name="T46" fmla="*/ 222 w 272"/>
              <a:gd name="T47" fmla="*/ 207 h 239"/>
              <a:gd name="T48" fmla="*/ 198 w 272"/>
              <a:gd name="T49" fmla="*/ 207 h 239"/>
              <a:gd name="T50" fmla="*/ 182 w 272"/>
              <a:gd name="T51" fmla="*/ 222 h 239"/>
              <a:gd name="T52" fmla="*/ 170 w 272"/>
              <a:gd name="T53" fmla="*/ 222 h 239"/>
              <a:gd name="T54" fmla="*/ 165 w 272"/>
              <a:gd name="T55" fmla="*/ 229 h 239"/>
              <a:gd name="T56" fmla="*/ 152 w 272"/>
              <a:gd name="T57" fmla="*/ 229 h 239"/>
              <a:gd name="T58" fmla="*/ 145 w 272"/>
              <a:gd name="T59" fmla="*/ 222 h 239"/>
              <a:gd name="T60" fmla="*/ 128 w 272"/>
              <a:gd name="T61" fmla="*/ 231 h 239"/>
              <a:gd name="T62" fmla="*/ 123 w 272"/>
              <a:gd name="T63" fmla="*/ 239 h 239"/>
              <a:gd name="T64" fmla="*/ 111 w 272"/>
              <a:gd name="T65" fmla="*/ 238 h 239"/>
              <a:gd name="T66" fmla="*/ 107 w 272"/>
              <a:gd name="T67" fmla="*/ 235 h 239"/>
              <a:gd name="T68" fmla="*/ 102 w 272"/>
              <a:gd name="T69" fmla="*/ 236 h 239"/>
              <a:gd name="T70" fmla="*/ 96 w 272"/>
              <a:gd name="T71" fmla="*/ 236 h 239"/>
              <a:gd name="T72" fmla="*/ 73 w 272"/>
              <a:gd name="T73" fmla="*/ 218 h 239"/>
              <a:gd name="T74" fmla="*/ 60 w 272"/>
              <a:gd name="T75" fmla="*/ 218 h 239"/>
              <a:gd name="T76" fmla="*/ 54 w 272"/>
              <a:gd name="T77" fmla="*/ 211 h 239"/>
              <a:gd name="T78" fmla="*/ 54 w 272"/>
              <a:gd name="T79" fmla="*/ 200 h 239"/>
              <a:gd name="T80" fmla="*/ 44 w 272"/>
              <a:gd name="T81" fmla="*/ 196 h 239"/>
              <a:gd name="T82" fmla="*/ 33 w 272"/>
              <a:gd name="T83" fmla="*/ 173 h 239"/>
              <a:gd name="T84" fmla="*/ 25 w 272"/>
              <a:gd name="T85" fmla="*/ 169 h 239"/>
              <a:gd name="T86" fmla="*/ 21 w 272"/>
              <a:gd name="T87" fmla="*/ 160 h 239"/>
              <a:gd name="T88" fmla="*/ 12 w 272"/>
              <a:gd name="T89" fmla="*/ 150 h 239"/>
              <a:gd name="T90" fmla="*/ 0 w 272"/>
              <a:gd name="T91" fmla="*/ 149 h 239"/>
              <a:gd name="T92" fmla="*/ 6 w 272"/>
              <a:gd name="T93" fmla="*/ 137 h 239"/>
              <a:gd name="T94" fmla="*/ 16 w 272"/>
              <a:gd name="T95" fmla="*/ 136 h 239"/>
              <a:gd name="T96" fmla="*/ 19 w 272"/>
              <a:gd name="T97" fmla="*/ 130 h 239"/>
              <a:gd name="T98" fmla="*/ 18 w 272"/>
              <a:gd name="T99" fmla="*/ 111 h 239"/>
              <a:gd name="T100" fmla="*/ 23 w 272"/>
              <a:gd name="T101" fmla="*/ 89 h 239"/>
              <a:gd name="T102" fmla="*/ 31 w 272"/>
              <a:gd name="T103" fmla="*/ 84 h 239"/>
              <a:gd name="T104" fmla="*/ 33 w 272"/>
              <a:gd name="T105" fmla="*/ 75 h 239"/>
              <a:gd name="T106" fmla="*/ 40 w 272"/>
              <a:gd name="T107" fmla="*/ 59 h 239"/>
              <a:gd name="T108" fmla="*/ 51 w 272"/>
              <a:gd name="T109" fmla="*/ 49 h 239"/>
              <a:gd name="T110" fmla="*/ 57 w 272"/>
              <a:gd name="T111" fmla="*/ 28 h 239"/>
              <a:gd name="T112" fmla="*/ 60 w 272"/>
              <a:gd name="T113" fmla="*/ 11 h 239"/>
              <a:gd name="T114" fmla="*/ 81 w 272"/>
              <a:gd name="T115" fmla="*/ 15 h 239"/>
              <a:gd name="T116" fmla="*/ 86 w 272"/>
              <a:gd name="T117" fmla="*/ 0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72" h="239">
                <a:moveTo>
                  <a:pt x="86" y="0"/>
                </a:moveTo>
                <a:lnTo>
                  <a:pt x="98" y="9"/>
                </a:lnTo>
                <a:lnTo>
                  <a:pt x="108" y="4"/>
                </a:lnTo>
                <a:lnTo>
                  <a:pt x="113" y="8"/>
                </a:lnTo>
                <a:lnTo>
                  <a:pt x="125" y="9"/>
                </a:lnTo>
                <a:lnTo>
                  <a:pt x="141" y="17"/>
                </a:lnTo>
                <a:lnTo>
                  <a:pt x="146" y="24"/>
                </a:lnTo>
                <a:lnTo>
                  <a:pt x="155" y="31"/>
                </a:lnTo>
                <a:lnTo>
                  <a:pt x="163" y="43"/>
                </a:lnTo>
                <a:lnTo>
                  <a:pt x="169" y="50"/>
                </a:lnTo>
                <a:lnTo>
                  <a:pt x="163" y="59"/>
                </a:lnTo>
                <a:lnTo>
                  <a:pt x="157" y="69"/>
                </a:lnTo>
                <a:lnTo>
                  <a:pt x="159" y="75"/>
                </a:lnTo>
                <a:lnTo>
                  <a:pt x="160" y="81"/>
                </a:lnTo>
                <a:lnTo>
                  <a:pt x="170" y="81"/>
                </a:lnTo>
                <a:lnTo>
                  <a:pt x="174" y="80"/>
                </a:lnTo>
                <a:lnTo>
                  <a:pt x="178" y="83"/>
                </a:lnTo>
                <a:lnTo>
                  <a:pt x="175" y="91"/>
                </a:lnTo>
                <a:lnTo>
                  <a:pt x="182" y="102"/>
                </a:lnTo>
                <a:lnTo>
                  <a:pt x="189" y="112"/>
                </a:lnTo>
                <a:lnTo>
                  <a:pt x="196" y="119"/>
                </a:lnTo>
                <a:lnTo>
                  <a:pt x="257" y="144"/>
                </a:lnTo>
                <a:lnTo>
                  <a:pt x="272" y="144"/>
                </a:lnTo>
                <a:lnTo>
                  <a:pt x="222" y="207"/>
                </a:lnTo>
                <a:lnTo>
                  <a:pt x="198" y="207"/>
                </a:lnTo>
                <a:lnTo>
                  <a:pt x="182" y="222"/>
                </a:lnTo>
                <a:lnTo>
                  <a:pt x="170" y="222"/>
                </a:lnTo>
                <a:lnTo>
                  <a:pt x="165" y="229"/>
                </a:lnTo>
                <a:lnTo>
                  <a:pt x="152" y="229"/>
                </a:lnTo>
                <a:lnTo>
                  <a:pt x="145" y="222"/>
                </a:lnTo>
                <a:lnTo>
                  <a:pt x="128" y="231"/>
                </a:lnTo>
                <a:lnTo>
                  <a:pt x="123" y="239"/>
                </a:lnTo>
                <a:lnTo>
                  <a:pt x="111" y="238"/>
                </a:lnTo>
                <a:lnTo>
                  <a:pt x="107" y="235"/>
                </a:lnTo>
                <a:lnTo>
                  <a:pt x="102" y="236"/>
                </a:lnTo>
                <a:lnTo>
                  <a:pt x="96" y="236"/>
                </a:lnTo>
                <a:lnTo>
                  <a:pt x="73" y="218"/>
                </a:lnTo>
                <a:lnTo>
                  <a:pt x="60" y="218"/>
                </a:lnTo>
                <a:lnTo>
                  <a:pt x="54" y="211"/>
                </a:lnTo>
                <a:lnTo>
                  <a:pt x="54" y="200"/>
                </a:lnTo>
                <a:lnTo>
                  <a:pt x="44" y="196"/>
                </a:lnTo>
                <a:lnTo>
                  <a:pt x="33" y="173"/>
                </a:lnTo>
                <a:lnTo>
                  <a:pt x="25" y="169"/>
                </a:lnTo>
                <a:lnTo>
                  <a:pt x="21" y="160"/>
                </a:lnTo>
                <a:lnTo>
                  <a:pt x="12" y="150"/>
                </a:lnTo>
                <a:lnTo>
                  <a:pt x="0" y="149"/>
                </a:lnTo>
                <a:lnTo>
                  <a:pt x="6" y="137"/>
                </a:lnTo>
                <a:lnTo>
                  <a:pt x="16" y="136"/>
                </a:lnTo>
                <a:lnTo>
                  <a:pt x="19" y="130"/>
                </a:lnTo>
                <a:lnTo>
                  <a:pt x="18" y="111"/>
                </a:lnTo>
                <a:lnTo>
                  <a:pt x="23" y="89"/>
                </a:lnTo>
                <a:lnTo>
                  <a:pt x="31" y="84"/>
                </a:lnTo>
                <a:lnTo>
                  <a:pt x="33" y="75"/>
                </a:lnTo>
                <a:lnTo>
                  <a:pt x="40" y="59"/>
                </a:lnTo>
                <a:lnTo>
                  <a:pt x="51" y="49"/>
                </a:lnTo>
                <a:lnTo>
                  <a:pt x="57" y="28"/>
                </a:lnTo>
                <a:lnTo>
                  <a:pt x="60" y="11"/>
                </a:lnTo>
                <a:lnTo>
                  <a:pt x="81" y="15"/>
                </a:lnTo>
                <a:lnTo>
                  <a:pt x="86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3" name="Freeform 63">
            <a:extLst>
              <a:ext uri="{FF2B5EF4-FFF2-40B4-BE49-F238E27FC236}">
                <a16:creationId xmlns:a16="http://schemas.microsoft.com/office/drawing/2014/main" id="{0A2FF087-A7B9-41D6-B878-8A3C8666DDD8}"/>
              </a:ext>
            </a:extLst>
          </p:cNvPr>
          <p:cNvSpPr>
            <a:spLocks/>
          </p:cNvSpPr>
          <p:nvPr/>
        </p:nvSpPr>
        <p:spPr bwMode="auto">
          <a:xfrm>
            <a:off x="6142037" y="1657350"/>
            <a:ext cx="279400" cy="300038"/>
          </a:xfrm>
          <a:custGeom>
            <a:avLst/>
            <a:gdLst>
              <a:gd name="T0" fmla="*/ 106 w 176"/>
              <a:gd name="T1" fmla="*/ 19 h 189"/>
              <a:gd name="T2" fmla="*/ 107 w 176"/>
              <a:gd name="T3" fmla="*/ 31 h 189"/>
              <a:gd name="T4" fmla="*/ 131 w 176"/>
              <a:gd name="T5" fmla="*/ 43 h 189"/>
              <a:gd name="T6" fmla="*/ 122 w 176"/>
              <a:gd name="T7" fmla="*/ 56 h 189"/>
              <a:gd name="T8" fmla="*/ 144 w 176"/>
              <a:gd name="T9" fmla="*/ 77 h 189"/>
              <a:gd name="T10" fmla="*/ 138 w 176"/>
              <a:gd name="T11" fmla="*/ 93 h 189"/>
              <a:gd name="T12" fmla="*/ 154 w 176"/>
              <a:gd name="T13" fmla="*/ 106 h 189"/>
              <a:gd name="T14" fmla="*/ 151 w 176"/>
              <a:gd name="T15" fmla="*/ 119 h 189"/>
              <a:gd name="T16" fmla="*/ 176 w 176"/>
              <a:gd name="T17" fmla="*/ 132 h 189"/>
              <a:gd name="T18" fmla="*/ 173 w 176"/>
              <a:gd name="T19" fmla="*/ 141 h 189"/>
              <a:gd name="T20" fmla="*/ 162 w 176"/>
              <a:gd name="T21" fmla="*/ 152 h 189"/>
              <a:gd name="T22" fmla="*/ 136 w 176"/>
              <a:gd name="T23" fmla="*/ 176 h 189"/>
              <a:gd name="T24" fmla="*/ 110 w 176"/>
              <a:gd name="T25" fmla="*/ 178 h 189"/>
              <a:gd name="T26" fmla="*/ 85 w 176"/>
              <a:gd name="T27" fmla="*/ 185 h 189"/>
              <a:gd name="T28" fmla="*/ 62 w 176"/>
              <a:gd name="T29" fmla="*/ 189 h 189"/>
              <a:gd name="T30" fmla="*/ 52 w 176"/>
              <a:gd name="T31" fmla="*/ 179 h 189"/>
              <a:gd name="T32" fmla="*/ 37 w 176"/>
              <a:gd name="T33" fmla="*/ 172 h 189"/>
              <a:gd name="T34" fmla="*/ 37 w 176"/>
              <a:gd name="T35" fmla="*/ 153 h 189"/>
              <a:gd name="T36" fmla="*/ 27 w 176"/>
              <a:gd name="T37" fmla="*/ 136 h 189"/>
              <a:gd name="T38" fmla="*/ 32 w 176"/>
              <a:gd name="T39" fmla="*/ 125 h 189"/>
              <a:gd name="T40" fmla="*/ 43 w 176"/>
              <a:gd name="T41" fmla="*/ 114 h 189"/>
              <a:gd name="T42" fmla="*/ 71 w 176"/>
              <a:gd name="T43" fmla="*/ 93 h 189"/>
              <a:gd name="T44" fmla="*/ 80 w 176"/>
              <a:gd name="T45" fmla="*/ 90 h 189"/>
              <a:gd name="T46" fmla="*/ 76 w 176"/>
              <a:gd name="T47" fmla="*/ 82 h 189"/>
              <a:gd name="T48" fmla="*/ 55 w 176"/>
              <a:gd name="T49" fmla="*/ 73 h 189"/>
              <a:gd name="T50" fmla="*/ 49 w 176"/>
              <a:gd name="T51" fmla="*/ 66 h 189"/>
              <a:gd name="T52" fmla="*/ 43 w 176"/>
              <a:gd name="T53" fmla="*/ 39 h 189"/>
              <a:gd name="T54" fmla="*/ 20 w 176"/>
              <a:gd name="T55" fmla="*/ 27 h 189"/>
              <a:gd name="T56" fmla="*/ 0 w 176"/>
              <a:gd name="T57" fmla="*/ 18 h 189"/>
              <a:gd name="T58" fmla="*/ 7 w 176"/>
              <a:gd name="T59" fmla="*/ 13 h 189"/>
              <a:gd name="T60" fmla="*/ 24 w 176"/>
              <a:gd name="T61" fmla="*/ 22 h 189"/>
              <a:gd name="T62" fmla="*/ 41 w 176"/>
              <a:gd name="T63" fmla="*/ 22 h 189"/>
              <a:gd name="T64" fmla="*/ 56 w 176"/>
              <a:gd name="T65" fmla="*/ 26 h 189"/>
              <a:gd name="T66" fmla="*/ 67 w 176"/>
              <a:gd name="T67" fmla="*/ 18 h 189"/>
              <a:gd name="T68" fmla="*/ 71 w 176"/>
              <a:gd name="T69" fmla="*/ 5 h 189"/>
              <a:gd name="T70" fmla="*/ 90 w 176"/>
              <a:gd name="T71" fmla="*/ 0 h 189"/>
              <a:gd name="T72" fmla="*/ 108 w 176"/>
              <a:gd name="T73" fmla="*/ 6 h 189"/>
              <a:gd name="T74" fmla="*/ 106 w 176"/>
              <a:gd name="T75" fmla="*/ 1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189">
                <a:moveTo>
                  <a:pt x="106" y="19"/>
                </a:moveTo>
                <a:lnTo>
                  <a:pt x="107" y="31"/>
                </a:lnTo>
                <a:lnTo>
                  <a:pt x="131" y="43"/>
                </a:lnTo>
                <a:lnTo>
                  <a:pt x="122" y="56"/>
                </a:lnTo>
                <a:lnTo>
                  <a:pt x="144" y="77"/>
                </a:lnTo>
                <a:lnTo>
                  <a:pt x="138" y="93"/>
                </a:lnTo>
                <a:lnTo>
                  <a:pt x="154" y="106"/>
                </a:lnTo>
                <a:lnTo>
                  <a:pt x="151" y="119"/>
                </a:lnTo>
                <a:lnTo>
                  <a:pt x="176" y="132"/>
                </a:lnTo>
                <a:lnTo>
                  <a:pt x="173" y="141"/>
                </a:lnTo>
                <a:lnTo>
                  <a:pt x="162" y="152"/>
                </a:lnTo>
                <a:lnTo>
                  <a:pt x="136" y="176"/>
                </a:lnTo>
                <a:lnTo>
                  <a:pt x="110" y="178"/>
                </a:lnTo>
                <a:lnTo>
                  <a:pt x="85" y="185"/>
                </a:lnTo>
                <a:lnTo>
                  <a:pt x="62" y="189"/>
                </a:lnTo>
                <a:lnTo>
                  <a:pt x="52" y="179"/>
                </a:lnTo>
                <a:lnTo>
                  <a:pt x="37" y="172"/>
                </a:lnTo>
                <a:lnTo>
                  <a:pt x="37" y="153"/>
                </a:lnTo>
                <a:lnTo>
                  <a:pt x="27" y="136"/>
                </a:lnTo>
                <a:lnTo>
                  <a:pt x="32" y="125"/>
                </a:lnTo>
                <a:lnTo>
                  <a:pt x="43" y="114"/>
                </a:lnTo>
                <a:lnTo>
                  <a:pt x="71" y="93"/>
                </a:lnTo>
                <a:lnTo>
                  <a:pt x="80" y="90"/>
                </a:lnTo>
                <a:lnTo>
                  <a:pt x="76" y="82"/>
                </a:lnTo>
                <a:lnTo>
                  <a:pt x="55" y="73"/>
                </a:lnTo>
                <a:lnTo>
                  <a:pt x="49" y="66"/>
                </a:lnTo>
                <a:lnTo>
                  <a:pt x="43" y="39"/>
                </a:lnTo>
                <a:lnTo>
                  <a:pt x="20" y="27"/>
                </a:lnTo>
                <a:lnTo>
                  <a:pt x="0" y="18"/>
                </a:lnTo>
                <a:lnTo>
                  <a:pt x="7" y="13"/>
                </a:lnTo>
                <a:lnTo>
                  <a:pt x="24" y="22"/>
                </a:lnTo>
                <a:lnTo>
                  <a:pt x="41" y="22"/>
                </a:lnTo>
                <a:lnTo>
                  <a:pt x="56" y="26"/>
                </a:lnTo>
                <a:lnTo>
                  <a:pt x="67" y="18"/>
                </a:lnTo>
                <a:lnTo>
                  <a:pt x="71" y="5"/>
                </a:lnTo>
                <a:lnTo>
                  <a:pt x="90" y="0"/>
                </a:lnTo>
                <a:lnTo>
                  <a:pt x="108" y="6"/>
                </a:lnTo>
                <a:lnTo>
                  <a:pt x="106" y="19"/>
                </a:lnTo>
                <a:close/>
              </a:path>
            </a:pathLst>
          </a:custGeom>
          <a:solidFill>
            <a:srgbClr val="48A3DA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4" name="Freeform 64">
            <a:extLst>
              <a:ext uri="{FF2B5EF4-FFF2-40B4-BE49-F238E27FC236}">
                <a16:creationId xmlns:a16="http://schemas.microsoft.com/office/drawing/2014/main" id="{972A49D5-65D2-4E8E-BB52-6BEF9B550FB1}"/>
              </a:ext>
            </a:extLst>
          </p:cNvPr>
          <p:cNvSpPr>
            <a:spLocks/>
          </p:cNvSpPr>
          <p:nvPr/>
        </p:nvSpPr>
        <p:spPr bwMode="auto">
          <a:xfrm>
            <a:off x="4175125" y="5586413"/>
            <a:ext cx="84138" cy="38100"/>
          </a:xfrm>
          <a:custGeom>
            <a:avLst/>
            <a:gdLst>
              <a:gd name="T0" fmla="*/ 0 w 53"/>
              <a:gd name="T1" fmla="*/ 15 h 24"/>
              <a:gd name="T2" fmla="*/ 15 w 53"/>
              <a:gd name="T3" fmla="*/ 3 h 24"/>
              <a:gd name="T4" fmla="*/ 30 w 53"/>
              <a:gd name="T5" fmla="*/ 8 h 24"/>
              <a:gd name="T6" fmla="*/ 37 w 53"/>
              <a:gd name="T7" fmla="*/ 0 h 24"/>
              <a:gd name="T8" fmla="*/ 53 w 53"/>
              <a:gd name="T9" fmla="*/ 9 h 24"/>
              <a:gd name="T10" fmla="*/ 50 w 53"/>
              <a:gd name="T11" fmla="*/ 16 h 24"/>
              <a:gd name="T12" fmla="*/ 31 w 53"/>
              <a:gd name="T13" fmla="*/ 22 h 24"/>
              <a:gd name="T14" fmla="*/ 21 w 53"/>
              <a:gd name="T15" fmla="*/ 15 h 24"/>
              <a:gd name="T16" fmla="*/ 11 w 53"/>
              <a:gd name="T17" fmla="*/ 24 h 24"/>
              <a:gd name="T18" fmla="*/ 0 w 53"/>
              <a:gd name="T19" fmla="*/ 15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24">
                <a:moveTo>
                  <a:pt x="0" y="15"/>
                </a:moveTo>
                <a:lnTo>
                  <a:pt x="15" y="3"/>
                </a:lnTo>
                <a:lnTo>
                  <a:pt x="30" y="8"/>
                </a:lnTo>
                <a:lnTo>
                  <a:pt x="37" y="0"/>
                </a:lnTo>
                <a:lnTo>
                  <a:pt x="53" y="9"/>
                </a:lnTo>
                <a:lnTo>
                  <a:pt x="50" y="16"/>
                </a:lnTo>
                <a:lnTo>
                  <a:pt x="31" y="22"/>
                </a:lnTo>
                <a:lnTo>
                  <a:pt x="21" y="15"/>
                </a:lnTo>
                <a:lnTo>
                  <a:pt x="11" y="24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5" name="Freeform 65">
            <a:extLst>
              <a:ext uri="{FF2B5EF4-FFF2-40B4-BE49-F238E27FC236}">
                <a16:creationId xmlns:a16="http://schemas.microsoft.com/office/drawing/2014/main" id="{B6996547-3115-4806-BE55-B2CE7371B19E}"/>
              </a:ext>
            </a:extLst>
          </p:cNvPr>
          <p:cNvSpPr>
            <a:spLocks/>
          </p:cNvSpPr>
          <p:nvPr/>
        </p:nvSpPr>
        <p:spPr bwMode="auto">
          <a:xfrm>
            <a:off x="4116387" y="3719513"/>
            <a:ext cx="84138" cy="122238"/>
          </a:xfrm>
          <a:custGeom>
            <a:avLst/>
            <a:gdLst>
              <a:gd name="T0" fmla="*/ 36 w 53"/>
              <a:gd name="T1" fmla="*/ 67 h 77"/>
              <a:gd name="T2" fmla="*/ 29 w 53"/>
              <a:gd name="T3" fmla="*/ 75 h 77"/>
              <a:gd name="T4" fmla="*/ 20 w 53"/>
              <a:gd name="T5" fmla="*/ 77 h 77"/>
              <a:gd name="T6" fmla="*/ 18 w 53"/>
              <a:gd name="T7" fmla="*/ 71 h 77"/>
              <a:gd name="T8" fmla="*/ 13 w 53"/>
              <a:gd name="T9" fmla="*/ 70 h 77"/>
              <a:gd name="T10" fmla="*/ 8 w 53"/>
              <a:gd name="T11" fmla="*/ 76 h 77"/>
              <a:gd name="T12" fmla="*/ 0 w 53"/>
              <a:gd name="T13" fmla="*/ 71 h 77"/>
              <a:gd name="T14" fmla="*/ 4 w 53"/>
              <a:gd name="T15" fmla="*/ 62 h 77"/>
              <a:gd name="T16" fmla="*/ 6 w 53"/>
              <a:gd name="T17" fmla="*/ 53 h 77"/>
              <a:gd name="T18" fmla="*/ 10 w 53"/>
              <a:gd name="T19" fmla="*/ 44 h 77"/>
              <a:gd name="T20" fmla="*/ 2 w 53"/>
              <a:gd name="T21" fmla="*/ 32 h 77"/>
              <a:gd name="T22" fmla="*/ 1 w 53"/>
              <a:gd name="T23" fmla="*/ 18 h 77"/>
              <a:gd name="T24" fmla="*/ 11 w 53"/>
              <a:gd name="T25" fmla="*/ 0 h 77"/>
              <a:gd name="T26" fmla="*/ 17 w 53"/>
              <a:gd name="T27" fmla="*/ 2 h 77"/>
              <a:gd name="T28" fmla="*/ 31 w 53"/>
              <a:gd name="T29" fmla="*/ 7 h 77"/>
              <a:gd name="T30" fmla="*/ 50 w 53"/>
              <a:gd name="T31" fmla="*/ 25 h 77"/>
              <a:gd name="T32" fmla="*/ 53 w 53"/>
              <a:gd name="T33" fmla="*/ 33 h 77"/>
              <a:gd name="T34" fmla="*/ 42 w 53"/>
              <a:gd name="T35" fmla="*/ 52 h 77"/>
              <a:gd name="T36" fmla="*/ 36 w 53"/>
              <a:gd name="T37" fmla="*/ 6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3" h="77">
                <a:moveTo>
                  <a:pt x="36" y="67"/>
                </a:moveTo>
                <a:lnTo>
                  <a:pt x="29" y="75"/>
                </a:lnTo>
                <a:lnTo>
                  <a:pt x="20" y="77"/>
                </a:lnTo>
                <a:lnTo>
                  <a:pt x="18" y="71"/>
                </a:lnTo>
                <a:lnTo>
                  <a:pt x="13" y="70"/>
                </a:lnTo>
                <a:lnTo>
                  <a:pt x="8" y="76"/>
                </a:lnTo>
                <a:lnTo>
                  <a:pt x="0" y="71"/>
                </a:lnTo>
                <a:lnTo>
                  <a:pt x="4" y="62"/>
                </a:lnTo>
                <a:lnTo>
                  <a:pt x="6" y="53"/>
                </a:lnTo>
                <a:lnTo>
                  <a:pt x="10" y="44"/>
                </a:lnTo>
                <a:lnTo>
                  <a:pt x="2" y="32"/>
                </a:lnTo>
                <a:lnTo>
                  <a:pt x="1" y="18"/>
                </a:lnTo>
                <a:lnTo>
                  <a:pt x="11" y="0"/>
                </a:lnTo>
                <a:lnTo>
                  <a:pt x="17" y="2"/>
                </a:lnTo>
                <a:lnTo>
                  <a:pt x="31" y="7"/>
                </a:lnTo>
                <a:lnTo>
                  <a:pt x="50" y="25"/>
                </a:lnTo>
                <a:lnTo>
                  <a:pt x="53" y="33"/>
                </a:lnTo>
                <a:lnTo>
                  <a:pt x="42" y="52"/>
                </a:lnTo>
                <a:lnTo>
                  <a:pt x="36" y="6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6" name="Freeform 66">
            <a:extLst>
              <a:ext uri="{FF2B5EF4-FFF2-40B4-BE49-F238E27FC236}">
                <a16:creationId xmlns:a16="http://schemas.microsoft.com/office/drawing/2014/main" id="{AEE3726D-DAB0-4F5E-9D6C-F6CFCF9ED3A7}"/>
              </a:ext>
            </a:extLst>
          </p:cNvPr>
          <p:cNvSpPr>
            <a:spLocks/>
          </p:cNvSpPr>
          <p:nvPr/>
        </p:nvSpPr>
        <p:spPr bwMode="auto">
          <a:xfrm>
            <a:off x="5932487" y="2493962"/>
            <a:ext cx="26988" cy="52388"/>
          </a:xfrm>
          <a:custGeom>
            <a:avLst/>
            <a:gdLst>
              <a:gd name="T0" fmla="*/ 17 w 17"/>
              <a:gd name="T1" fmla="*/ 17 h 33"/>
              <a:gd name="T2" fmla="*/ 13 w 17"/>
              <a:gd name="T3" fmla="*/ 33 h 33"/>
              <a:gd name="T4" fmla="*/ 5 w 17"/>
              <a:gd name="T5" fmla="*/ 29 h 33"/>
              <a:gd name="T6" fmla="*/ 0 w 17"/>
              <a:gd name="T7" fmla="*/ 15 h 33"/>
              <a:gd name="T8" fmla="*/ 3 w 17"/>
              <a:gd name="T9" fmla="*/ 7 h 33"/>
              <a:gd name="T10" fmla="*/ 14 w 17"/>
              <a:gd name="T11" fmla="*/ 0 h 33"/>
              <a:gd name="T12" fmla="*/ 17 w 17"/>
              <a:gd name="T13" fmla="*/ 17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33">
                <a:moveTo>
                  <a:pt x="17" y="17"/>
                </a:moveTo>
                <a:lnTo>
                  <a:pt x="13" y="33"/>
                </a:lnTo>
                <a:lnTo>
                  <a:pt x="5" y="29"/>
                </a:lnTo>
                <a:lnTo>
                  <a:pt x="0" y="15"/>
                </a:lnTo>
                <a:lnTo>
                  <a:pt x="3" y="7"/>
                </a:lnTo>
                <a:lnTo>
                  <a:pt x="14" y="0"/>
                </a:lnTo>
                <a:lnTo>
                  <a:pt x="17" y="17"/>
                </a:lnTo>
                <a:close/>
              </a:path>
            </a:pathLst>
          </a:custGeom>
          <a:solidFill>
            <a:srgbClr val="48A3DA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7" name="Freeform 67">
            <a:extLst>
              <a:ext uri="{FF2B5EF4-FFF2-40B4-BE49-F238E27FC236}">
                <a16:creationId xmlns:a16="http://schemas.microsoft.com/office/drawing/2014/main" id="{24691EE5-F31A-4948-94BA-5520868A7D7B}"/>
              </a:ext>
            </a:extLst>
          </p:cNvPr>
          <p:cNvSpPr>
            <a:spLocks/>
          </p:cNvSpPr>
          <p:nvPr/>
        </p:nvSpPr>
        <p:spPr bwMode="auto">
          <a:xfrm>
            <a:off x="5588000" y="2230438"/>
            <a:ext cx="323850" cy="284163"/>
          </a:xfrm>
          <a:custGeom>
            <a:avLst/>
            <a:gdLst>
              <a:gd name="T0" fmla="*/ 131 w 204"/>
              <a:gd name="T1" fmla="*/ 15 h 179"/>
              <a:gd name="T2" fmla="*/ 143 w 204"/>
              <a:gd name="T3" fmla="*/ 25 h 179"/>
              <a:gd name="T4" fmla="*/ 151 w 204"/>
              <a:gd name="T5" fmla="*/ 23 h 179"/>
              <a:gd name="T6" fmla="*/ 165 w 204"/>
              <a:gd name="T7" fmla="*/ 33 h 179"/>
              <a:gd name="T8" fmla="*/ 169 w 204"/>
              <a:gd name="T9" fmla="*/ 34 h 179"/>
              <a:gd name="T10" fmla="*/ 173 w 204"/>
              <a:gd name="T11" fmla="*/ 34 h 179"/>
              <a:gd name="T12" fmla="*/ 181 w 204"/>
              <a:gd name="T13" fmla="*/ 39 h 179"/>
              <a:gd name="T14" fmla="*/ 204 w 204"/>
              <a:gd name="T15" fmla="*/ 43 h 179"/>
              <a:gd name="T16" fmla="*/ 197 w 204"/>
              <a:gd name="T17" fmla="*/ 57 h 179"/>
              <a:gd name="T18" fmla="*/ 195 w 204"/>
              <a:gd name="T19" fmla="*/ 71 h 179"/>
              <a:gd name="T20" fmla="*/ 191 w 204"/>
              <a:gd name="T21" fmla="*/ 75 h 179"/>
              <a:gd name="T22" fmla="*/ 184 w 204"/>
              <a:gd name="T23" fmla="*/ 73 h 179"/>
              <a:gd name="T24" fmla="*/ 184 w 204"/>
              <a:gd name="T25" fmla="*/ 78 h 179"/>
              <a:gd name="T26" fmla="*/ 173 w 204"/>
              <a:gd name="T27" fmla="*/ 89 h 179"/>
              <a:gd name="T28" fmla="*/ 173 w 204"/>
              <a:gd name="T29" fmla="*/ 99 h 179"/>
              <a:gd name="T30" fmla="*/ 181 w 204"/>
              <a:gd name="T31" fmla="*/ 96 h 179"/>
              <a:gd name="T32" fmla="*/ 186 w 204"/>
              <a:gd name="T33" fmla="*/ 105 h 179"/>
              <a:gd name="T34" fmla="*/ 186 w 204"/>
              <a:gd name="T35" fmla="*/ 110 h 179"/>
              <a:gd name="T36" fmla="*/ 191 w 204"/>
              <a:gd name="T37" fmla="*/ 118 h 179"/>
              <a:gd name="T38" fmla="*/ 186 w 204"/>
              <a:gd name="T39" fmla="*/ 124 h 179"/>
              <a:gd name="T40" fmla="*/ 190 w 204"/>
              <a:gd name="T41" fmla="*/ 140 h 179"/>
              <a:gd name="T42" fmla="*/ 199 w 204"/>
              <a:gd name="T43" fmla="*/ 143 h 179"/>
              <a:gd name="T44" fmla="*/ 198 w 204"/>
              <a:gd name="T45" fmla="*/ 151 h 179"/>
              <a:gd name="T46" fmla="*/ 183 w 204"/>
              <a:gd name="T47" fmla="*/ 163 h 179"/>
              <a:gd name="T48" fmla="*/ 150 w 204"/>
              <a:gd name="T49" fmla="*/ 157 h 179"/>
              <a:gd name="T50" fmla="*/ 126 w 204"/>
              <a:gd name="T51" fmla="*/ 164 h 179"/>
              <a:gd name="T52" fmla="*/ 124 w 204"/>
              <a:gd name="T53" fmla="*/ 177 h 179"/>
              <a:gd name="T54" fmla="*/ 105 w 204"/>
              <a:gd name="T55" fmla="*/ 179 h 179"/>
              <a:gd name="T56" fmla="*/ 86 w 204"/>
              <a:gd name="T57" fmla="*/ 170 h 179"/>
              <a:gd name="T58" fmla="*/ 80 w 204"/>
              <a:gd name="T59" fmla="*/ 174 h 179"/>
              <a:gd name="T60" fmla="*/ 49 w 204"/>
              <a:gd name="T61" fmla="*/ 165 h 179"/>
              <a:gd name="T62" fmla="*/ 43 w 204"/>
              <a:gd name="T63" fmla="*/ 157 h 179"/>
              <a:gd name="T64" fmla="*/ 51 w 204"/>
              <a:gd name="T65" fmla="*/ 145 h 179"/>
              <a:gd name="T66" fmla="*/ 55 w 204"/>
              <a:gd name="T67" fmla="*/ 104 h 179"/>
              <a:gd name="T68" fmla="*/ 38 w 204"/>
              <a:gd name="T69" fmla="*/ 83 h 179"/>
              <a:gd name="T70" fmla="*/ 26 w 204"/>
              <a:gd name="T71" fmla="*/ 72 h 179"/>
              <a:gd name="T72" fmla="*/ 2 w 204"/>
              <a:gd name="T73" fmla="*/ 65 h 179"/>
              <a:gd name="T74" fmla="*/ 0 w 204"/>
              <a:gd name="T75" fmla="*/ 50 h 179"/>
              <a:gd name="T76" fmla="*/ 21 w 204"/>
              <a:gd name="T77" fmla="*/ 45 h 179"/>
              <a:gd name="T78" fmla="*/ 48 w 204"/>
              <a:gd name="T79" fmla="*/ 50 h 179"/>
              <a:gd name="T80" fmla="*/ 44 w 204"/>
              <a:gd name="T81" fmla="*/ 27 h 179"/>
              <a:gd name="T82" fmla="*/ 58 w 204"/>
              <a:gd name="T83" fmla="*/ 36 h 179"/>
              <a:gd name="T84" fmla="*/ 96 w 204"/>
              <a:gd name="T85" fmla="*/ 20 h 179"/>
              <a:gd name="T86" fmla="*/ 100 w 204"/>
              <a:gd name="T87" fmla="*/ 4 h 179"/>
              <a:gd name="T88" fmla="*/ 114 w 204"/>
              <a:gd name="T89" fmla="*/ 0 h 179"/>
              <a:gd name="T90" fmla="*/ 117 w 204"/>
              <a:gd name="T91" fmla="*/ 7 h 179"/>
              <a:gd name="T92" fmla="*/ 124 w 204"/>
              <a:gd name="T93" fmla="*/ 7 h 179"/>
              <a:gd name="T94" fmla="*/ 131 w 204"/>
              <a:gd name="T95" fmla="*/ 15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04" h="179">
                <a:moveTo>
                  <a:pt x="131" y="15"/>
                </a:moveTo>
                <a:lnTo>
                  <a:pt x="143" y="25"/>
                </a:lnTo>
                <a:lnTo>
                  <a:pt x="151" y="23"/>
                </a:lnTo>
                <a:lnTo>
                  <a:pt x="165" y="33"/>
                </a:lnTo>
                <a:lnTo>
                  <a:pt x="169" y="34"/>
                </a:lnTo>
                <a:lnTo>
                  <a:pt x="173" y="34"/>
                </a:lnTo>
                <a:lnTo>
                  <a:pt x="181" y="39"/>
                </a:lnTo>
                <a:lnTo>
                  <a:pt x="204" y="43"/>
                </a:lnTo>
                <a:lnTo>
                  <a:pt x="197" y="57"/>
                </a:lnTo>
                <a:lnTo>
                  <a:pt x="195" y="71"/>
                </a:lnTo>
                <a:lnTo>
                  <a:pt x="191" y="75"/>
                </a:lnTo>
                <a:lnTo>
                  <a:pt x="184" y="73"/>
                </a:lnTo>
                <a:lnTo>
                  <a:pt x="184" y="78"/>
                </a:lnTo>
                <a:lnTo>
                  <a:pt x="173" y="89"/>
                </a:lnTo>
                <a:lnTo>
                  <a:pt x="173" y="99"/>
                </a:lnTo>
                <a:lnTo>
                  <a:pt x="181" y="96"/>
                </a:lnTo>
                <a:lnTo>
                  <a:pt x="186" y="105"/>
                </a:lnTo>
                <a:lnTo>
                  <a:pt x="186" y="110"/>
                </a:lnTo>
                <a:lnTo>
                  <a:pt x="191" y="118"/>
                </a:lnTo>
                <a:lnTo>
                  <a:pt x="186" y="124"/>
                </a:lnTo>
                <a:lnTo>
                  <a:pt x="190" y="140"/>
                </a:lnTo>
                <a:lnTo>
                  <a:pt x="199" y="143"/>
                </a:lnTo>
                <a:lnTo>
                  <a:pt x="198" y="151"/>
                </a:lnTo>
                <a:lnTo>
                  <a:pt x="183" y="163"/>
                </a:lnTo>
                <a:lnTo>
                  <a:pt x="150" y="157"/>
                </a:lnTo>
                <a:lnTo>
                  <a:pt x="126" y="164"/>
                </a:lnTo>
                <a:lnTo>
                  <a:pt x="124" y="177"/>
                </a:lnTo>
                <a:lnTo>
                  <a:pt x="105" y="179"/>
                </a:lnTo>
                <a:lnTo>
                  <a:pt x="86" y="170"/>
                </a:lnTo>
                <a:lnTo>
                  <a:pt x="80" y="174"/>
                </a:lnTo>
                <a:lnTo>
                  <a:pt x="49" y="165"/>
                </a:lnTo>
                <a:lnTo>
                  <a:pt x="43" y="157"/>
                </a:lnTo>
                <a:lnTo>
                  <a:pt x="51" y="145"/>
                </a:lnTo>
                <a:lnTo>
                  <a:pt x="55" y="104"/>
                </a:lnTo>
                <a:lnTo>
                  <a:pt x="38" y="83"/>
                </a:lnTo>
                <a:lnTo>
                  <a:pt x="26" y="72"/>
                </a:lnTo>
                <a:lnTo>
                  <a:pt x="2" y="65"/>
                </a:lnTo>
                <a:lnTo>
                  <a:pt x="0" y="50"/>
                </a:lnTo>
                <a:lnTo>
                  <a:pt x="21" y="45"/>
                </a:lnTo>
                <a:lnTo>
                  <a:pt x="48" y="50"/>
                </a:lnTo>
                <a:lnTo>
                  <a:pt x="44" y="27"/>
                </a:lnTo>
                <a:lnTo>
                  <a:pt x="58" y="36"/>
                </a:lnTo>
                <a:lnTo>
                  <a:pt x="96" y="20"/>
                </a:lnTo>
                <a:lnTo>
                  <a:pt x="100" y="4"/>
                </a:lnTo>
                <a:lnTo>
                  <a:pt x="114" y="0"/>
                </a:lnTo>
                <a:lnTo>
                  <a:pt x="117" y="7"/>
                </a:lnTo>
                <a:lnTo>
                  <a:pt x="124" y="7"/>
                </a:lnTo>
                <a:lnTo>
                  <a:pt x="131" y="15"/>
                </a:lnTo>
                <a:close/>
              </a:path>
            </a:pathLst>
          </a:custGeom>
          <a:solidFill>
            <a:schemeClr val="accent1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8" name="Freeform 68">
            <a:extLst>
              <a:ext uri="{FF2B5EF4-FFF2-40B4-BE49-F238E27FC236}">
                <a16:creationId xmlns:a16="http://schemas.microsoft.com/office/drawing/2014/main" id="{7833C5CA-D6A8-4140-8BBD-BFA85DFFE0B2}"/>
              </a:ext>
            </a:extLst>
          </p:cNvPr>
          <p:cNvSpPr>
            <a:spLocks/>
          </p:cNvSpPr>
          <p:nvPr/>
        </p:nvSpPr>
        <p:spPr bwMode="auto">
          <a:xfrm>
            <a:off x="5962651" y="3832226"/>
            <a:ext cx="163513" cy="207963"/>
          </a:xfrm>
          <a:custGeom>
            <a:avLst/>
            <a:gdLst>
              <a:gd name="T0" fmla="*/ 42 w 103"/>
              <a:gd name="T1" fmla="*/ 131 h 131"/>
              <a:gd name="T2" fmla="*/ 23 w 103"/>
              <a:gd name="T3" fmla="*/ 110 h 131"/>
              <a:gd name="T4" fmla="*/ 11 w 103"/>
              <a:gd name="T5" fmla="*/ 93 h 131"/>
              <a:gd name="T6" fmla="*/ 0 w 103"/>
              <a:gd name="T7" fmla="*/ 71 h 131"/>
              <a:gd name="T8" fmla="*/ 1 w 103"/>
              <a:gd name="T9" fmla="*/ 65 h 131"/>
              <a:gd name="T10" fmla="*/ 5 w 103"/>
              <a:gd name="T11" fmla="*/ 58 h 131"/>
              <a:gd name="T12" fmla="*/ 9 w 103"/>
              <a:gd name="T13" fmla="*/ 43 h 131"/>
              <a:gd name="T14" fmla="*/ 13 w 103"/>
              <a:gd name="T15" fmla="*/ 27 h 131"/>
              <a:gd name="T16" fmla="*/ 19 w 103"/>
              <a:gd name="T17" fmla="*/ 26 h 131"/>
              <a:gd name="T18" fmla="*/ 46 w 103"/>
              <a:gd name="T19" fmla="*/ 26 h 131"/>
              <a:gd name="T20" fmla="*/ 46 w 103"/>
              <a:gd name="T21" fmla="*/ 1 h 131"/>
              <a:gd name="T22" fmla="*/ 54 w 103"/>
              <a:gd name="T23" fmla="*/ 0 h 131"/>
              <a:gd name="T24" fmla="*/ 65 w 103"/>
              <a:gd name="T25" fmla="*/ 3 h 131"/>
              <a:gd name="T26" fmla="*/ 76 w 103"/>
              <a:gd name="T27" fmla="*/ 0 h 131"/>
              <a:gd name="T28" fmla="*/ 79 w 103"/>
              <a:gd name="T29" fmla="*/ 1 h 131"/>
              <a:gd name="T30" fmla="*/ 77 w 103"/>
              <a:gd name="T31" fmla="*/ 10 h 131"/>
              <a:gd name="T32" fmla="*/ 82 w 103"/>
              <a:gd name="T33" fmla="*/ 21 h 131"/>
              <a:gd name="T34" fmla="*/ 96 w 103"/>
              <a:gd name="T35" fmla="*/ 19 h 131"/>
              <a:gd name="T36" fmla="*/ 101 w 103"/>
              <a:gd name="T37" fmla="*/ 24 h 131"/>
              <a:gd name="T38" fmla="*/ 93 w 103"/>
              <a:gd name="T39" fmla="*/ 48 h 131"/>
              <a:gd name="T40" fmla="*/ 102 w 103"/>
              <a:gd name="T41" fmla="*/ 60 h 131"/>
              <a:gd name="T42" fmla="*/ 103 w 103"/>
              <a:gd name="T43" fmla="*/ 76 h 131"/>
              <a:gd name="T44" fmla="*/ 101 w 103"/>
              <a:gd name="T45" fmla="*/ 90 h 131"/>
              <a:gd name="T46" fmla="*/ 95 w 103"/>
              <a:gd name="T47" fmla="*/ 100 h 131"/>
              <a:gd name="T48" fmla="*/ 79 w 103"/>
              <a:gd name="T49" fmla="*/ 99 h 131"/>
              <a:gd name="T50" fmla="*/ 69 w 103"/>
              <a:gd name="T51" fmla="*/ 89 h 131"/>
              <a:gd name="T52" fmla="*/ 68 w 103"/>
              <a:gd name="T53" fmla="*/ 98 h 131"/>
              <a:gd name="T54" fmla="*/ 56 w 103"/>
              <a:gd name="T55" fmla="*/ 101 h 131"/>
              <a:gd name="T56" fmla="*/ 49 w 103"/>
              <a:gd name="T57" fmla="*/ 106 h 131"/>
              <a:gd name="T58" fmla="*/ 56 w 103"/>
              <a:gd name="T59" fmla="*/ 120 h 131"/>
              <a:gd name="T60" fmla="*/ 42 w 103"/>
              <a:gd name="T61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3" h="131">
                <a:moveTo>
                  <a:pt x="42" y="131"/>
                </a:moveTo>
                <a:lnTo>
                  <a:pt x="23" y="110"/>
                </a:lnTo>
                <a:lnTo>
                  <a:pt x="11" y="93"/>
                </a:lnTo>
                <a:lnTo>
                  <a:pt x="0" y="71"/>
                </a:lnTo>
                <a:lnTo>
                  <a:pt x="1" y="65"/>
                </a:lnTo>
                <a:lnTo>
                  <a:pt x="5" y="58"/>
                </a:lnTo>
                <a:lnTo>
                  <a:pt x="9" y="43"/>
                </a:lnTo>
                <a:lnTo>
                  <a:pt x="13" y="27"/>
                </a:lnTo>
                <a:lnTo>
                  <a:pt x="19" y="26"/>
                </a:lnTo>
                <a:lnTo>
                  <a:pt x="46" y="26"/>
                </a:lnTo>
                <a:lnTo>
                  <a:pt x="46" y="1"/>
                </a:lnTo>
                <a:lnTo>
                  <a:pt x="54" y="0"/>
                </a:lnTo>
                <a:lnTo>
                  <a:pt x="65" y="3"/>
                </a:lnTo>
                <a:lnTo>
                  <a:pt x="76" y="0"/>
                </a:lnTo>
                <a:lnTo>
                  <a:pt x="79" y="1"/>
                </a:lnTo>
                <a:lnTo>
                  <a:pt x="77" y="10"/>
                </a:lnTo>
                <a:lnTo>
                  <a:pt x="82" y="21"/>
                </a:lnTo>
                <a:lnTo>
                  <a:pt x="96" y="19"/>
                </a:lnTo>
                <a:lnTo>
                  <a:pt x="101" y="24"/>
                </a:lnTo>
                <a:lnTo>
                  <a:pt x="93" y="48"/>
                </a:lnTo>
                <a:lnTo>
                  <a:pt x="102" y="60"/>
                </a:lnTo>
                <a:lnTo>
                  <a:pt x="103" y="76"/>
                </a:lnTo>
                <a:lnTo>
                  <a:pt x="101" y="90"/>
                </a:lnTo>
                <a:lnTo>
                  <a:pt x="95" y="100"/>
                </a:lnTo>
                <a:lnTo>
                  <a:pt x="79" y="99"/>
                </a:lnTo>
                <a:lnTo>
                  <a:pt x="69" y="89"/>
                </a:lnTo>
                <a:lnTo>
                  <a:pt x="68" y="98"/>
                </a:lnTo>
                <a:lnTo>
                  <a:pt x="56" y="101"/>
                </a:lnTo>
                <a:lnTo>
                  <a:pt x="49" y="106"/>
                </a:lnTo>
                <a:lnTo>
                  <a:pt x="56" y="120"/>
                </a:lnTo>
                <a:lnTo>
                  <a:pt x="42" y="13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9" name="Freeform 69">
            <a:extLst>
              <a:ext uri="{FF2B5EF4-FFF2-40B4-BE49-F238E27FC236}">
                <a16:creationId xmlns:a16="http://schemas.microsoft.com/office/drawing/2014/main" id="{69A6E6A0-297F-457C-A6DA-4B89FE983430}"/>
              </a:ext>
            </a:extLst>
          </p:cNvPr>
          <p:cNvSpPr>
            <a:spLocks/>
          </p:cNvSpPr>
          <p:nvPr/>
        </p:nvSpPr>
        <p:spPr bwMode="auto">
          <a:xfrm>
            <a:off x="5519738" y="2101851"/>
            <a:ext cx="47625" cy="41275"/>
          </a:xfrm>
          <a:custGeom>
            <a:avLst/>
            <a:gdLst>
              <a:gd name="T0" fmla="*/ 30 w 30"/>
              <a:gd name="T1" fmla="*/ 13 h 26"/>
              <a:gd name="T2" fmla="*/ 21 w 30"/>
              <a:gd name="T3" fmla="*/ 26 h 26"/>
              <a:gd name="T4" fmla="*/ 10 w 30"/>
              <a:gd name="T5" fmla="*/ 22 h 26"/>
              <a:gd name="T6" fmla="*/ 0 w 30"/>
              <a:gd name="T7" fmla="*/ 23 h 26"/>
              <a:gd name="T8" fmla="*/ 4 w 30"/>
              <a:gd name="T9" fmla="*/ 12 h 26"/>
              <a:gd name="T10" fmla="*/ 1 w 30"/>
              <a:gd name="T11" fmla="*/ 1 h 26"/>
              <a:gd name="T12" fmla="*/ 14 w 30"/>
              <a:gd name="T13" fmla="*/ 0 h 26"/>
              <a:gd name="T14" fmla="*/ 30 w 30"/>
              <a:gd name="T15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0" h="26">
                <a:moveTo>
                  <a:pt x="30" y="13"/>
                </a:moveTo>
                <a:lnTo>
                  <a:pt x="21" y="26"/>
                </a:lnTo>
                <a:lnTo>
                  <a:pt x="10" y="22"/>
                </a:lnTo>
                <a:lnTo>
                  <a:pt x="0" y="23"/>
                </a:lnTo>
                <a:lnTo>
                  <a:pt x="4" y="12"/>
                </a:lnTo>
                <a:lnTo>
                  <a:pt x="1" y="1"/>
                </a:lnTo>
                <a:lnTo>
                  <a:pt x="14" y="0"/>
                </a:lnTo>
                <a:lnTo>
                  <a:pt x="30" y="13"/>
                </a:lnTo>
                <a:close/>
              </a:path>
            </a:pathLst>
          </a:custGeom>
          <a:solidFill>
            <a:srgbClr val="21396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0" name="Freeform 70">
            <a:extLst>
              <a:ext uri="{FF2B5EF4-FFF2-40B4-BE49-F238E27FC236}">
                <a16:creationId xmlns:a16="http://schemas.microsoft.com/office/drawing/2014/main" id="{F15B41F2-CF1D-4429-AA7F-BDD60EE3A05B}"/>
              </a:ext>
            </a:extLst>
          </p:cNvPr>
          <p:cNvSpPr>
            <a:spLocks/>
          </p:cNvSpPr>
          <p:nvPr/>
        </p:nvSpPr>
        <p:spPr bwMode="auto">
          <a:xfrm>
            <a:off x="5557837" y="1995487"/>
            <a:ext cx="190500" cy="273050"/>
          </a:xfrm>
          <a:custGeom>
            <a:avLst/>
            <a:gdLst>
              <a:gd name="T0" fmla="*/ 49 w 120"/>
              <a:gd name="T1" fmla="*/ 0 h 172"/>
              <a:gd name="T2" fmla="*/ 32 w 120"/>
              <a:gd name="T3" fmla="*/ 21 h 172"/>
              <a:gd name="T4" fmla="*/ 47 w 120"/>
              <a:gd name="T5" fmla="*/ 18 h 172"/>
              <a:gd name="T6" fmla="*/ 64 w 120"/>
              <a:gd name="T7" fmla="*/ 18 h 172"/>
              <a:gd name="T8" fmla="*/ 60 w 120"/>
              <a:gd name="T9" fmla="*/ 34 h 172"/>
              <a:gd name="T10" fmla="*/ 46 w 120"/>
              <a:gd name="T11" fmla="*/ 51 h 172"/>
              <a:gd name="T12" fmla="*/ 62 w 120"/>
              <a:gd name="T13" fmla="*/ 53 h 172"/>
              <a:gd name="T14" fmla="*/ 63 w 120"/>
              <a:gd name="T15" fmla="*/ 55 h 172"/>
              <a:gd name="T16" fmla="*/ 76 w 120"/>
              <a:gd name="T17" fmla="*/ 78 h 172"/>
              <a:gd name="T18" fmla="*/ 87 w 120"/>
              <a:gd name="T19" fmla="*/ 82 h 172"/>
              <a:gd name="T20" fmla="*/ 96 w 120"/>
              <a:gd name="T21" fmla="*/ 104 h 172"/>
              <a:gd name="T22" fmla="*/ 101 w 120"/>
              <a:gd name="T23" fmla="*/ 112 h 172"/>
              <a:gd name="T24" fmla="*/ 120 w 120"/>
              <a:gd name="T25" fmla="*/ 116 h 172"/>
              <a:gd name="T26" fmla="*/ 118 w 120"/>
              <a:gd name="T27" fmla="*/ 129 h 172"/>
              <a:gd name="T28" fmla="*/ 110 w 120"/>
              <a:gd name="T29" fmla="*/ 135 h 172"/>
              <a:gd name="T30" fmla="*/ 116 w 120"/>
              <a:gd name="T31" fmla="*/ 145 h 172"/>
              <a:gd name="T32" fmla="*/ 102 w 120"/>
              <a:gd name="T33" fmla="*/ 155 h 172"/>
              <a:gd name="T34" fmla="*/ 81 w 120"/>
              <a:gd name="T35" fmla="*/ 155 h 172"/>
              <a:gd name="T36" fmla="*/ 54 w 120"/>
              <a:gd name="T37" fmla="*/ 161 h 172"/>
              <a:gd name="T38" fmla="*/ 46 w 120"/>
              <a:gd name="T39" fmla="*/ 157 h 172"/>
              <a:gd name="T40" fmla="*/ 36 w 120"/>
              <a:gd name="T41" fmla="*/ 166 h 172"/>
              <a:gd name="T42" fmla="*/ 21 w 120"/>
              <a:gd name="T43" fmla="*/ 164 h 172"/>
              <a:gd name="T44" fmla="*/ 10 w 120"/>
              <a:gd name="T45" fmla="*/ 172 h 172"/>
              <a:gd name="T46" fmla="*/ 1 w 120"/>
              <a:gd name="T47" fmla="*/ 168 h 172"/>
              <a:gd name="T48" fmla="*/ 25 w 120"/>
              <a:gd name="T49" fmla="*/ 147 h 172"/>
              <a:gd name="T50" fmla="*/ 39 w 120"/>
              <a:gd name="T51" fmla="*/ 142 h 172"/>
              <a:gd name="T52" fmla="*/ 39 w 120"/>
              <a:gd name="T53" fmla="*/ 142 h 172"/>
              <a:gd name="T54" fmla="*/ 15 w 120"/>
              <a:gd name="T55" fmla="*/ 139 h 172"/>
              <a:gd name="T56" fmla="*/ 11 w 120"/>
              <a:gd name="T57" fmla="*/ 131 h 172"/>
              <a:gd name="T58" fmla="*/ 27 w 120"/>
              <a:gd name="T59" fmla="*/ 125 h 172"/>
              <a:gd name="T60" fmla="*/ 19 w 120"/>
              <a:gd name="T61" fmla="*/ 114 h 172"/>
              <a:gd name="T62" fmla="*/ 22 w 120"/>
              <a:gd name="T63" fmla="*/ 101 h 172"/>
              <a:gd name="T64" fmla="*/ 45 w 120"/>
              <a:gd name="T65" fmla="*/ 102 h 172"/>
              <a:gd name="T66" fmla="*/ 45 w 120"/>
              <a:gd name="T67" fmla="*/ 102 h 172"/>
              <a:gd name="T68" fmla="*/ 48 w 120"/>
              <a:gd name="T69" fmla="*/ 91 h 172"/>
              <a:gd name="T70" fmla="*/ 38 w 120"/>
              <a:gd name="T71" fmla="*/ 79 h 172"/>
              <a:gd name="T72" fmla="*/ 37 w 120"/>
              <a:gd name="T73" fmla="*/ 79 h 172"/>
              <a:gd name="T74" fmla="*/ 19 w 120"/>
              <a:gd name="T75" fmla="*/ 75 h 172"/>
              <a:gd name="T76" fmla="*/ 15 w 120"/>
              <a:gd name="T77" fmla="*/ 70 h 172"/>
              <a:gd name="T78" fmla="*/ 21 w 120"/>
              <a:gd name="T79" fmla="*/ 61 h 172"/>
              <a:gd name="T80" fmla="*/ 16 w 120"/>
              <a:gd name="T81" fmla="*/ 55 h 172"/>
              <a:gd name="T82" fmla="*/ 8 w 120"/>
              <a:gd name="T83" fmla="*/ 65 h 172"/>
              <a:gd name="T84" fmla="*/ 8 w 120"/>
              <a:gd name="T85" fmla="*/ 46 h 172"/>
              <a:gd name="T86" fmla="*/ 0 w 120"/>
              <a:gd name="T87" fmla="*/ 36 h 172"/>
              <a:gd name="T88" fmla="*/ 7 w 120"/>
              <a:gd name="T89" fmla="*/ 15 h 172"/>
              <a:gd name="T90" fmla="*/ 19 w 120"/>
              <a:gd name="T91" fmla="*/ 0 h 172"/>
              <a:gd name="T92" fmla="*/ 31 w 120"/>
              <a:gd name="T93" fmla="*/ 1 h 172"/>
              <a:gd name="T94" fmla="*/ 49 w 120"/>
              <a:gd name="T95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20" h="172">
                <a:moveTo>
                  <a:pt x="49" y="0"/>
                </a:moveTo>
                <a:lnTo>
                  <a:pt x="32" y="21"/>
                </a:lnTo>
                <a:lnTo>
                  <a:pt x="47" y="18"/>
                </a:lnTo>
                <a:lnTo>
                  <a:pt x="64" y="18"/>
                </a:lnTo>
                <a:lnTo>
                  <a:pt x="60" y="34"/>
                </a:lnTo>
                <a:lnTo>
                  <a:pt x="46" y="51"/>
                </a:lnTo>
                <a:lnTo>
                  <a:pt x="62" y="53"/>
                </a:lnTo>
                <a:lnTo>
                  <a:pt x="63" y="55"/>
                </a:lnTo>
                <a:lnTo>
                  <a:pt x="76" y="78"/>
                </a:lnTo>
                <a:lnTo>
                  <a:pt x="87" y="82"/>
                </a:lnTo>
                <a:lnTo>
                  <a:pt x="96" y="104"/>
                </a:lnTo>
                <a:lnTo>
                  <a:pt x="101" y="112"/>
                </a:lnTo>
                <a:lnTo>
                  <a:pt x="120" y="116"/>
                </a:lnTo>
                <a:lnTo>
                  <a:pt x="118" y="129"/>
                </a:lnTo>
                <a:lnTo>
                  <a:pt x="110" y="135"/>
                </a:lnTo>
                <a:lnTo>
                  <a:pt x="116" y="145"/>
                </a:lnTo>
                <a:lnTo>
                  <a:pt x="102" y="155"/>
                </a:lnTo>
                <a:lnTo>
                  <a:pt x="81" y="155"/>
                </a:lnTo>
                <a:lnTo>
                  <a:pt x="54" y="161"/>
                </a:lnTo>
                <a:lnTo>
                  <a:pt x="46" y="157"/>
                </a:lnTo>
                <a:lnTo>
                  <a:pt x="36" y="166"/>
                </a:lnTo>
                <a:lnTo>
                  <a:pt x="21" y="164"/>
                </a:lnTo>
                <a:lnTo>
                  <a:pt x="10" y="172"/>
                </a:lnTo>
                <a:lnTo>
                  <a:pt x="1" y="168"/>
                </a:lnTo>
                <a:lnTo>
                  <a:pt x="25" y="147"/>
                </a:lnTo>
                <a:lnTo>
                  <a:pt x="39" y="142"/>
                </a:lnTo>
                <a:lnTo>
                  <a:pt x="39" y="142"/>
                </a:lnTo>
                <a:lnTo>
                  <a:pt x="15" y="139"/>
                </a:lnTo>
                <a:lnTo>
                  <a:pt x="11" y="131"/>
                </a:lnTo>
                <a:lnTo>
                  <a:pt x="27" y="125"/>
                </a:lnTo>
                <a:lnTo>
                  <a:pt x="19" y="114"/>
                </a:lnTo>
                <a:lnTo>
                  <a:pt x="22" y="101"/>
                </a:lnTo>
                <a:lnTo>
                  <a:pt x="45" y="102"/>
                </a:lnTo>
                <a:lnTo>
                  <a:pt x="45" y="102"/>
                </a:lnTo>
                <a:lnTo>
                  <a:pt x="48" y="91"/>
                </a:lnTo>
                <a:lnTo>
                  <a:pt x="38" y="79"/>
                </a:lnTo>
                <a:lnTo>
                  <a:pt x="37" y="79"/>
                </a:lnTo>
                <a:lnTo>
                  <a:pt x="19" y="75"/>
                </a:lnTo>
                <a:lnTo>
                  <a:pt x="15" y="70"/>
                </a:lnTo>
                <a:lnTo>
                  <a:pt x="21" y="61"/>
                </a:lnTo>
                <a:lnTo>
                  <a:pt x="16" y="55"/>
                </a:lnTo>
                <a:lnTo>
                  <a:pt x="8" y="65"/>
                </a:lnTo>
                <a:lnTo>
                  <a:pt x="8" y="46"/>
                </a:lnTo>
                <a:lnTo>
                  <a:pt x="0" y="36"/>
                </a:lnTo>
                <a:lnTo>
                  <a:pt x="7" y="15"/>
                </a:lnTo>
                <a:lnTo>
                  <a:pt x="19" y="0"/>
                </a:lnTo>
                <a:lnTo>
                  <a:pt x="31" y="1"/>
                </a:lnTo>
                <a:lnTo>
                  <a:pt x="49" y="0"/>
                </a:lnTo>
                <a:close/>
              </a:path>
            </a:pathLst>
          </a:custGeom>
          <a:solidFill>
            <a:srgbClr val="21396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  <a:effectLst>
            <a:glow>
              <a:schemeClr val="accent1"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1" name="Freeform 71">
            <a:extLst>
              <a:ext uri="{FF2B5EF4-FFF2-40B4-BE49-F238E27FC236}">
                <a16:creationId xmlns:a16="http://schemas.microsoft.com/office/drawing/2014/main" id="{050F986B-BDF9-4C67-A717-374A13D83A8D}"/>
              </a:ext>
            </a:extLst>
          </p:cNvPr>
          <p:cNvSpPr>
            <a:spLocks/>
          </p:cNvSpPr>
          <p:nvPr/>
        </p:nvSpPr>
        <p:spPr bwMode="auto">
          <a:xfrm>
            <a:off x="6761162" y="2474912"/>
            <a:ext cx="190500" cy="82550"/>
          </a:xfrm>
          <a:custGeom>
            <a:avLst/>
            <a:gdLst>
              <a:gd name="T0" fmla="*/ 33 w 120"/>
              <a:gd name="T1" fmla="*/ 42 h 52"/>
              <a:gd name="T2" fmla="*/ 34 w 120"/>
              <a:gd name="T3" fmla="*/ 33 h 52"/>
              <a:gd name="T4" fmla="*/ 28 w 120"/>
              <a:gd name="T5" fmla="*/ 19 h 52"/>
              <a:gd name="T6" fmla="*/ 17 w 120"/>
              <a:gd name="T7" fmla="*/ 11 h 52"/>
              <a:gd name="T8" fmla="*/ 7 w 120"/>
              <a:gd name="T9" fmla="*/ 9 h 52"/>
              <a:gd name="T10" fmla="*/ 0 w 120"/>
              <a:gd name="T11" fmla="*/ 3 h 52"/>
              <a:gd name="T12" fmla="*/ 1 w 120"/>
              <a:gd name="T13" fmla="*/ 0 h 52"/>
              <a:gd name="T14" fmla="*/ 16 w 120"/>
              <a:gd name="T15" fmla="*/ 4 h 52"/>
              <a:gd name="T16" fmla="*/ 41 w 120"/>
              <a:gd name="T17" fmla="*/ 7 h 52"/>
              <a:gd name="T18" fmla="*/ 66 w 120"/>
              <a:gd name="T19" fmla="*/ 17 h 52"/>
              <a:gd name="T20" fmla="*/ 69 w 120"/>
              <a:gd name="T21" fmla="*/ 21 h 52"/>
              <a:gd name="T22" fmla="*/ 79 w 120"/>
              <a:gd name="T23" fmla="*/ 18 h 52"/>
              <a:gd name="T24" fmla="*/ 95 w 120"/>
              <a:gd name="T25" fmla="*/ 22 h 52"/>
              <a:gd name="T26" fmla="*/ 102 w 120"/>
              <a:gd name="T27" fmla="*/ 30 h 52"/>
              <a:gd name="T28" fmla="*/ 113 w 120"/>
              <a:gd name="T29" fmla="*/ 35 h 52"/>
              <a:gd name="T30" fmla="*/ 110 w 120"/>
              <a:gd name="T31" fmla="*/ 38 h 52"/>
              <a:gd name="T32" fmla="*/ 120 w 120"/>
              <a:gd name="T33" fmla="*/ 49 h 52"/>
              <a:gd name="T34" fmla="*/ 118 w 120"/>
              <a:gd name="T35" fmla="*/ 52 h 52"/>
              <a:gd name="T36" fmla="*/ 109 w 120"/>
              <a:gd name="T37" fmla="*/ 50 h 52"/>
              <a:gd name="T38" fmla="*/ 95 w 120"/>
              <a:gd name="T39" fmla="*/ 44 h 52"/>
              <a:gd name="T40" fmla="*/ 92 w 120"/>
              <a:gd name="T41" fmla="*/ 48 h 52"/>
              <a:gd name="T42" fmla="*/ 69 w 120"/>
              <a:gd name="T43" fmla="*/ 51 h 52"/>
              <a:gd name="T44" fmla="*/ 51 w 120"/>
              <a:gd name="T45" fmla="*/ 41 h 52"/>
              <a:gd name="T46" fmla="*/ 33 w 120"/>
              <a:gd name="T47" fmla="*/ 4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0" h="52">
                <a:moveTo>
                  <a:pt x="33" y="42"/>
                </a:moveTo>
                <a:lnTo>
                  <a:pt x="34" y="33"/>
                </a:lnTo>
                <a:lnTo>
                  <a:pt x="28" y="19"/>
                </a:lnTo>
                <a:lnTo>
                  <a:pt x="17" y="11"/>
                </a:lnTo>
                <a:lnTo>
                  <a:pt x="7" y="9"/>
                </a:lnTo>
                <a:lnTo>
                  <a:pt x="0" y="3"/>
                </a:lnTo>
                <a:lnTo>
                  <a:pt x="1" y="0"/>
                </a:lnTo>
                <a:lnTo>
                  <a:pt x="16" y="4"/>
                </a:lnTo>
                <a:lnTo>
                  <a:pt x="41" y="7"/>
                </a:lnTo>
                <a:lnTo>
                  <a:pt x="66" y="17"/>
                </a:lnTo>
                <a:lnTo>
                  <a:pt x="69" y="21"/>
                </a:lnTo>
                <a:lnTo>
                  <a:pt x="79" y="18"/>
                </a:lnTo>
                <a:lnTo>
                  <a:pt x="95" y="22"/>
                </a:lnTo>
                <a:lnTo>
                  <a:pt x="102" y="30"/>
                </a:lnTo>
                <a:lnTo>
                  <a:pt x="113" y="35"/>
                </a:lnTo>
                <a:lnTo>
                  <a:pt x="110" y="38"/>
                </a:lnTo>
                <a:lnTo>
                  <a:pt x="120" y="49"/>
                </a:lnTo>
                <a:lnTo>
                  <a:pt x="118" y="52"/>
                </a:lnTo>
                <a:lnTo>
                  <a:pt x="109" y="50"/>
                </a:lnTo>
                <a:lnTo>
                  <a:pt x="95" y="44"/>
                </a:lnTo>
                <a:lnTo>
                  <a:pt x="92" y="48"/>
                </a:lnTo>
                <a:lnTo>
                  <a:pt x="69" y="51"/>
                </a:lnTo>
                <a:lnTo>
                  <a:pt x="51" y="41"/>
                </a:lnTo>
                <a:lnTo>
                  <a:pt x="33" y="4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2" name="Freeform 72">
            <a:extLst>
              <a:ext uri="{FF2B5EF4-FFF2-40B4-BE49-F238E27FC236}">
                <a16:creationId xmlns:a16="http://schemas.microsoft.com/office/drawing/2014/main" id="{13E907EF-5932-4922-9872-181330EBC614}"/>
              </a:ext>
            </a:extLst>
          </p:cNvPr>
          <p:cNvSpPr>
            <a:spLocks/>
          </p:cNvSpPr>
          <p:nvPr/>
        </p:nvSpPr>
        <p:spPr bwMode="auto">
          <a:xfrm>
            <a:off x="5611813" y="3543300"/>
            <a:ext cx="125413" cy="209550"/>
          </a:xfrm>
          <a:custGeom>
            <a:avLst/>
            <a:gdLst>
              <a:gd name="T0" fmla="*/ 79 w 79"/>
              <a:gd name="T1" fmla="*/ 107 h 132"/>
              <a:gd name="T2" fmla="*/ 50 w 79"/>
              <a:gd name="T3" fmla="*/ 119 h 132"/>
              <a:gd name="T4" fmla="*/ 40 w 79"/>
              <a:gd name="T5" fmla="*/ 127 h 132"/>
              <a:gd name="T6" fmla="*/ 23 w 79"/>
              <a:gd name="T7" fmla="*/ 132 h 132"/>
              <a:gd name="T8" fmla="*/ 7 w 79"/>
              <a:gd name="T9" fmla="*/ 127 h 132"/>
              <a:gd name="T10" fmla="*/ 8 w 79"/>
              <a:gd name="T11" fmla="*/ 119 h 132"/>
              <a:gd name="T12" fmla="*/ 0 w 79"/>
              <a:gd name="T13" fmla="*/ 100 h 132"/>
              <a:gd name="T14" fmla="*/ 5 w 79"/>
              <a:gd name="T15" fmla="*/ 77 h 132"/>
              <a:gd name="T16" fmla="*/ 12 w 79"/>
              <a:gd name="T17" fmla="*/ 60 h 132"/>
              <a:gd name="T18" fmla="*/ 8 w 79"/>
              <a:gd name="T19" fmla="*/ 30 h 132"/>
              <a:gd name="T20" fmla="*/ 5 w 79"/>
              <a:gd name="T21" fmla="*/ 14 h 132"/>
              <a:gd name="T22" fmla="*/ 6 w 79"/>
              <a:gd name="T23" fmla="*/ 3 h 132"/>
              <a:gd name="T24" fmla="*/ 37 w 79"/>
              <a:gd name="T25" fmla="*/ 2 h 132"/>
              <a:gd name="T26" fmla="*/ 45 w 79"/>
              <a:gd name="T27" fmla="*/ 3 h 132"/>
              <a:gd name="T28" fmla="*/ 51 w 79"/>
              <a:gd name="T29" fmla="*/ 0 h 132"/>
              <a:gd name="T30" fmla="*/ 60 w 79"/>
              <a:gd name="T31" fmla="*/ 1 h 132"/>
              <a:gd name="T32" fmla="*/ 58 w 79"/>
              <a:gd name="T33" fmla="*/ 8 h 132"/>
              <a:gd name="T34" fmla="*/ 66 w 79"/>
              <a:gd name="T35" fmla="*/ 19 h 132"/>
              <a:gd name="T36" fmla="*/ 66 w 79"/>
              <a:gd name="T37" fmla="*/ 34 h 132"/>
              <a:gd name="T38" fmla="*/ 68 w 79"/>
              <a:gd name="T39" fmla="*/ 50 h 132"/>
              <a:gd name="T40" fmla="*/ 72 w 79"/>
              <a:gd name="T41" fmla="*/ 58 h 132"/>
              <a:gd name="T42" fmla="*/ 68 w 79"/>
              <a:gd name="T43" fmla="*/ 76 h 132"/>
              <a:gd name="T44" fmla="*/ 70 w 79"/>
              <a:gd name="T45" fmla="*/ 87 h 132"/>
              <a:gd name="T46" fmla="*/ 75 w 79"/>
              <a:gd name="T47" fmla="*/ 100 h 132"/>
              <a:gd name="T48" fmla="*/ 79 w 79"/>
              <a:gd name="T49" fmla="*/ 10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79" h="132">
                <a:moveTo>
                  <a:pt x="79" y="107"/>
                </a:moveTo>
                <a:lnTo>
                  <a:pt x="50" y="119"/>
                </a:lnTo>
                <a:lnTo>
                  <a:pt x="40" y="127"/>
                </a:lnTo>
                <a:lnTo>
                  <a:pt x="23" y="132"/>
                </a:lnTo>
                <a:lnTo>
                  <a:pt x="7" y="127"/>
                </a:lnTo>
                <a:lnTo>
                  <a:pt x="8" y="119"/>
                </a:lnTo>
                <a:lnTo>
                  <a:pt x="0" y="100"/>
                </a:lnTo>
                <a:lnTo>
                  <a:pt x="5" y="77"/>
                </a:lnTo>
                <a:lnTo>
                  <a:pt x="12" y="60"/>
                </a:lnTo>
                <a:lnTo>
                  <a:pt x="8" y="30"/>
                </a:lnTo>
                <a:lnTo>
                  <a:pt x="5" y="14"/>
                </a:lnTo>
                <a:lnTo>
                  <a:pt x="6" y="3"/>
                </a:lnTo>
                <a:lnTo>
                  <a:pt x="37" y="2"/>
                </a:lnTo>
                <a:lnTo>
                  <a:pt x="45" y="3"/>
                </a:lnTo>
                <a:lnTo>
                  <a:pt x="51" y="0"/>
                </a:lnTo>
                <a:lnTo>
                  <a:pt x="60" y="1"/>
                </a:lnTo>
                <a:lnTo>
                  <a:pt x="58" y="8"/>
                </a:lnTo>
                <a:lnTo>
                  <a:pt x="66" y="19"/>
                </a:lnTo>
                <a:lnTo>
                  <a:pt x="66" y="34"/>
                </a:lnTo>
                <a:lnTo>
                  <a:pt x="68" y="50"/>
                </a:lnTo>
                <a:lnTo>
                  <a:pt x="72" y="58"/>
                </a:lnTo>
                <a:lnTo>
                  <a:pt x="68" y="76"/>
                </a:lnTo>
                <a:lnTo>
                  <a:pt x="70" y="87"/>
                </a:lnTo>
                <a:lnTo>
                  <a:pt x="75" y="100"/>
                </a:lnTo>
                <a:lnTo>
                  <a:pt x="79" y="10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3" name="Freeform 73">
            <a:extLst>
              <a:ext uri="{FF2B5EF4-FFF2-40B4-BE49-F238E27FC236}">
                <a16:creationId xmlns:a16="http://schemas.microsoft.com/office/drawing/2014/main" id="{0F20AEFF-244C-449E-A6BC-6B9573B60B92}"/>
              </a:ext>
            </a:extLst>
          </p:cNvPr>
          <p:cNvSpPr>
            <a:spLocks/>
          </p:cNvSpPr>
          <p:nvPr/>
        </p:nvSpPr>
        <p:spPr bwMode="auto">
          <a:xfrm>
            <a:off x="5267325" y="3494088"/>
            <a:ext cx="211138" cy="174625"/>
          </a:xfrm>
          <a:custGeom>
            <a:avLst/>
            <a:gdLst>
              <a:gd name="T0" fmla="*/ 116 w 133"/>
              <a:gd name="T1" fmla="*/ 101 h 110"/>
              <a:gd name="T2" fmla="*/ 108 w 133"/>
              <a:gd name="T3" fmla="*/ 110 h 110"/>
              <a:gd name="T4" fmla="*/ 105 w 133"/>
              <a:gd name="T5" fmla="*/ 97 h 110"/>
              <a:gd name="T6" fmla="*/ 93 w 133"/>
              <a:gd name="T7" fmla="*/ 86 h 110"/>
              <a:gd name="T8" fmla="*/ 84 w 133"/>
              <a:gd name="T9" fmla="*/ 88 h 110"/>
              <a:gd name="T10" fmla="*/ 81 w 133"/>
              <a:gd name="T11" fmla="*/ 75 h 110"/>
              <a:gd name="T12" fmla="*/ 78 w 133"/>
              <a:gd name="T13" fmla="*/ 60 h 110"/>
              <a:gd name="T14" fmla="*/ 58 w 133"/>
              <a:gd name="T15" fmla="*/ 53 h 110"/>
              <a:gd name="T16" fmla="*/ 49 w 133"/>
              <a:gd name="T17" fmla="*/ 57 h 110"/>
              <a:gd name="T18" fmla="*/ 44 w 133"/>
              <a:gd name="T19" fmla="*/ 67 h 110"/>
              <a:gd name="T20" fmla="*/ 26 w 133"/>
              <a:gd name="T21" fmla="*/ 64 h 110"/>
              <a:gd name="T22" fmla="*/ 14 w 133"/>
              <a:gd name="T23" fmla="*/ 53 h 110"/>
              <a:gd name="T24" fmla="*/ 8 w 133"/>
              <a:gd name="T25" fmla="*/ 40 h 110"/>
              <a:gd name="T26" fmla="*/ 0 w 133"/>
              <a:gd name="T27" fmla="*/ 32 h 110"/>
              <a:gd name="T28" fmla="*/ 14 w 133"/>
              <a:gd name="T29" fmla="*/ 22 h 110"/>
              <a:gd name="T30" fmla="*/ 22 w 133"/>
              <a:gd name="T31" fmla="*/ 19 h 110"/>
              <a:gd name="T32" fmla="*/ 24 w 133"/>
              <a:gd name="T33" fmla="*/ 9 h 110"/>
              <a:gd name="T34" fmla="*/ 26 w 133"/>
              <a:gd name="T35" fmla="*/ 0 h 110"/>
              <a:gd name="T36" fmla="*/ 48 w 133"/>
              <a:gd name="T37" fmla="*/ 5 h 110"/>
              <a:gd name="T38" fmla="*/ 54 w 133"/>
              <a:gd name="T39" fmla="*/ 2 h 110"/>
              <a:gd name="T40" fmla="*/ 66 w 133"/>
              <a:gd name="T41" fmla="*/ 3 h 110"/>
              <a:gd name="T42" fmla="*/ 70 w 133"/>
              <a:gd name="T43" fmla="*/ 10 h 110"/>
              <a:gd name="T44" fmla="*/ 78 w 133"/>
              <a:gd name="T45" fmla="*/ 8 h 110"/>
              <a:gd name="T46" fmla="*/ 91 w 133"/>
              <a:gd name="T47" fmla="*/ 15 h 110"/>
              <a:gd name="T48" fmla="*/ 102 w 133"/>
              <a:gd name="T49" fmla="*/ 8 h 110"/>
              <a:gd name="T50" fmla="*/ 110 w 133"/>
              <a:gd name="T51" fmla="*/ 6 h 110"/>
              <a:gd name="T52" fmla="*/ 116 w 133"/>
              <a:gd name="T53" fmla="*/ 16 h 110"/>
              <a:gd name="T54" fmla="*/ 120 w 133"/>
              <a:gd name="T55" fmla="*/ 30 h 110"/>
              <a:gd name="T56" fmla="*/ 123 w 133"/>
              <a:gd name="T57" fmla="*/ 35 h 110"/>
              <a:gd name="T58" fmla="*/ 124 w 133"/>
              <a:gd name="T59" fmla="*/ 43 h 110"/>
              <a:gd name="T60" fmla="*/ 126 w 133"/>
              <a:gd name="T61" fmla="*/ 51 h 110"/>
              <a:gd name="T62" fmla="*/ 128 w 133"/>
              <a:gd name="T63" fmla="*/ 67 h 110"/>
              <a:gd name="T64" fmla="*/ 126 w 133"/>
              <a:gd name="T65" fmla="*/ 86 h 110"/>
              <a:gd name="T66" fmla="*/ 126 w 133"/>
              <a:gd name="T67" fmla="*/ 93 h 110"/>
              <a:gd name="T68" fmla="*/ 122 w 133"/>
              <a:gd name="T69" fmla="*/ 102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" h="110">
                <a:moveTo>
                  <a:pt x="122" y="102"/>
                </a:moveTo>
                <a:lnTo>
                  <a:pt x="116" y="101"/>
                </a:lnTo>
                <a:lnTo>
                  <a:pt x="113" y="110"/>
                </a:lnTo>
                <a:lnTo>
                  <a:pt x="108" y="110"/>
                </a:lnTo>
                <a:lnTo>
                  <a:pt x="104" y="105"/>
                </a:lnTo>
                <a:lnTo>
                  <a:pt x="105" y="97"/>
                </a:lnTo>
                <a:lnTo>
                  <a:pt x="98" y="84"/>
                </a:lnTo>
                <a:lnTo>
                  <a:pt x="93" y="86"/>
                </a:lnTo>
                <a:lnTo>
                  <a:pt x="89" y="87"/>
                </a:lnTo>
                <a:lnTo>
                  <a:pt x="84" y="88"/>
                </a:lnTo>
                <a:lnTo>
                  <a:pt x="84" y="80"/>
                </a:lnTo>
                <a:lnTo>
                  <a:pt x="81" y="75"/>
                </a:lnTo>
                <a:lnTo>
                  <a:pt x="82" y="69"/>
                </a:lnTo>
                <a:lnTo>
                  <a:pt x="78" y="60"/>
                </a:lnTo>
                <a:lnTo>
                  <a:pt x="73" y="53"/>
                </a:lnTo>
                <a:lnTo>
                  <a:pt x="58" y="53"/>
                </a:lnTo>
                <a:lnTo>
                  <a:pt x="54" y="57"/>
                </a:lnTo>
                <a:lnTo>
                  <a:pt x="49" y="57"/>
                </a:lnTo>
                <a:lnTo>
                  <a:pt x="46" y="61"/>
                </a:lnTo>
                <a:lnTo>
                  <a:pt x="44" y="67"/>
                </a:lnTo>
                <a:lnTo>
                  <a:pt x="34" y="76"/>
                </a:lnTo>
                <a:lnTo>
                  <a:pt x="26" y="64"/>
                </a:lnTo>
                <a:lnTo>
                  <a:pt x="19" y="56"/>
                </a:lnTo>
                <a:lnTo>
                  <a:pt x="14" y="53"/>
                </a:lnTo>
                <a:lnTo>
                  <a:pt x="10" y="49"/>
                </a:lnTo>
                <a:lnTo>
                  <a:pt x="8" y="40"/>
                </a:lnTo>
                <a:lnTo>
                  <a:pt x="5" y="35"/>
                </a:lnTo>
                <a:lnTo>
                  <a:pt x="0" y="32"/>
                </a:lnTo>
                <a:lnTo>
                  <a:pt x="8" y="22"/>
                </a:lnTo>
                <a:lnTo>
                  <a:pt x="14" y="22"/>
                </a:lnTo>
                <a:lnTo>
                  <a:pt x="18" y="19"/>
                </a:lnTo>
                <a:lnTo>
                  <a:pt x="22" y="19"/>
                </a:lnTo>
                <a:lnTo>
                  <a:pt x="25" y="16"/>
                </a:lnTo>
                <a:lnTo>
                  <a:pt x="24" y="9"/>
                </a:lnTo>
                <a:lnTo>
                  <a:pt x="26" y="7"/>
                </a:lnTo>
                <a:lnTo>
                  <a:pt x="26" y="0"/>
                </a:lnTo>
                <a:lnTo>
                  <a:pt x="35" y="0"/>
                </a:lnTo>
                <a:lnTo>
                  <a:pt x="48" y="5"/>
                </a:lnTo>
                <a:lnTo>
                  <a:pt x="52" y="5"/>
                </a:lnTo>
                <a:lnTo>
                  <a:pt x="54" y="2"/>
                </a:lnTo>
                <a:lnTo>
                  <a:pt x="64" y="4"/>
                </a:lnTo>
                <a:lnTo>
                  <a:pt x="66" y="3"/>
                </a:lnTo>
                <a:lnTo>
                  <a:pt x="67" y="10"/>
                </a:lnTo>
                <a:lnTo>
                  <a:pt x="70" y="10"/>
                </a:lnTo>
                <a:lnTo>
                  <a:pt x="75" y="8"/>
                </a:lnTo>
                <a:lnTo>
                  <a:pt x="78" y="8"/>
                </a:lnTo>
                <a:lnTo>
                  <a:pt x="83" y="14"/>
                </a:lnTo>
                <a:lnTo>
                  <a:pt x="91" y="15"/>
                </a:lnTo>
                <a:lnTo>
                  <a:pt x="96" y="11"/>
                </a:lnTo>
                <a:lnTo>
                  <a:pt x="102" y="8"/>
                </a:lnTo>
                <a:lnTo>
                  <a:pt x="106" y="5"/>
                </a:lnTo>
                <a:lnTo>
                  <a:pt x="110" y="6"/>
                </a:lnTo>
                <a:lnTo>
                  <a:pt x="114" y="10"/>
                </a:lnTo>
                <a:lnTo>
                  <a:pt x="116" y="16"/>
                </a:lnTo>
                <a:lnTo>
                  <a:pt x="123" y="25"/>
                </a:lnTo>
                <a:lnTo>
                  <a:pt x="120" y="30"/>
                </a:lnTo>
                <a:lnTo>
                  <a:pt x="119" y="37"/>
                </a:lnTo>
                <a:lnTo>
                  <a:pt x="123" y="35"/>
                </a:lnTo>
                <a:lnTo>
                  <a:pt x="125" y="37"/>
                </a:lnTo>
                <a:lnTo>
                  <a:pt x="124" y="43"/>
                </a:lnTo>
                <a:lnTo>
                  <a:pt x="130" y="49"/>
                </a:lnTo>
                <a:lnTo>
                  <a:pt x="126" y="51"/>
                </a:lnTo>
                <a:lnTo>
                  <a:pt x="124" y="58"/>
                </a:lnTo>
                <a:lnTo>
                  <a:pt x="128" y="67"/>
                </a:lnTo>
                <a:lnTo>
                  <a:pt x="133" y="83"/>
                </a:lnTo>
                <a:lnTo>
                  <a:pt x="126" y="86"/>
                </a:lnTo>
                <a:lnTo>
                  <a:pt x="124" y="89"/>
                </a:lnTo>
                <a:lnTo>
                  <a:pt x="126" y="93"/>
                </a:lnTo>
                <a:lnTo>
                  <a:pt x="125" y="102"/>
                </a:lnTo>
                <a:lnTo>
                  <a:pt x="122" y="10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4" name="Freeform 74">
            <a:extLst>
              <a:ext uri="{FF2B5EF4-FFF2-40B4-BE49-F238E27FC236}">
                <a16:creationId xmlns:a16="http://schemas.microsoft.com/office/drawing/2014/main" id="{1EE31B0D-B176-410F-A36A-6AE479610573}"/>
              </a:ext>
            </a:extLst>
          </p:cNvPr>
          <p:cNvSpPr>
            <a:spLocks/>
          </p:cNvSpPr>
          <p:nvPr/>
        </p:nvSpPr>
        <p:spPr bwMode="auto">
          <a:xfrm>
            <a:off x="5218113" y="3451225"/>
            <a:ext cx="87313" cy="25400"/>
          </a:xfrm>
          <a:custGeom>
            <a:avLst/>
            <a:gdLst>
              <a:gd name="T0" fmla="*/ 0 w 55"/>
              <a:gd name="T1" fmla="*/ 15 h 16"/>
              <a:gd name="T2" fmla="*/ 3 w 55"/>
              <a:gd name="T3" fmla="*/ 6 h 16"/>
              <a:gd name="T4" fmla="*/ 23 w 55"/>
              <a:gd name="T5" fmla="*/ 5 h 16"/>
              <a:gd name="T6" fmla="*/ 27 w 55"/>
              <a:gd name="T7" fmla="*/ 0 h 16"/>
              <a:gd name="T8" fmla="*/ 33 w 55"/>
              <a:gd name="T9" fmla="*/ 0 h 16"/>
              <a:gd name="T10" fmla="*/ 40 w 55"/>
              <a:gd name="T11" fmla="*/ 5 h 16"/>
              <a:gd name="T12" fmla="*/ 45 w 55"/>
              <a:gd name="T13" fmla="*/ 5 h 16"/>
              <a:gd name="T14" fmla="*/ 51 w 55"/>
              <a:gd name="T15" fmla="*/ 2 h 16"/>
              <a:gd name="T16" fmla="*/ 55 w 55"/>
              <a:gd name="T17" fmla="*/ 8 h 16"/>
              <a:gd name="T18" fmla="*/ 47 w 55"/>
              <a:gd name="T19" fmla="*/ 13 h 16"/>
              <a:gd name="T20" fmla="*/ 39 w 55"/>
              <a:gd name="T21" fmla="*/ 12 h 16"/>
              <a:gd name="T22" fmla="*/ 31 w 55"/>
              <a:gd name="T23" fmla="*/ 8 h 16"/>
              <a:gd name="T24" fmla="*/ 25 w 55"/>
              <a:gd name="T25" fmla="*/ 13 h 16"/>
              <a:gd name="T26" fmla="*/ 21 w 55"/>
              <a:gd name="T27" fmla="*/ 13 h 16"/>
              <a:gd name="T28" fmla="*/ 17 w 55"/>
              <a:gd name="T29" fmla="*/ 16 h 16"/>
              <a:gd name="T30" fmla="*/ 0 w 55"/>
              <a:gd name="T31" fmla="*/ 1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5" h="16">
                <a:moveTo>
                  <a:pt x="0" y="15"/>
                </a:moveTo>
                <a:lnTo>
                  <a:pt x="3" y="6"/>
                </a:lnTo>
                <a:lnTo>
                  <a:pt x="23" y="5"/>
                </a:lnTo>
                <a:lnTo>
                  <a:pt x="27" y="0"/>
                </a:lnTo>
                <a:lnTo>
                  <a:pt x="33" y="0"/>
                </a:lnTo>
                <a:lnTo>
                  <a:pt x="40" y="5"/>
                </a:lnTo>
                <a:lnTo>
                  <a:pt x="45" y="5"/>
                </a:lnTo>
                <a:lnTo>
                  <a:pt x="51" y="2"/>
                </a:lnTo>
                <a:lnTo>
                  <a:pt x="55" y="8"/>
                </a:lnTo>
                <a:lnTo>
                  <a:pt x="47" y="13"/>
                </a:lnTo>
                <a:lnTo>
                  <a:pt x="39" y="12"/>
                </a:lnTo>
                <a:lnTo>
                  <a:pt x="31" y="8"/>
                </a:lnTo>
                <a:lnTo>
                  <a:pt x="25" y="13"/>
                </a:lnTo>
                <a:lnTo>
                  <a:pt x="21" y="13"/>
                </a:lnTo>
                <a:lnTo>
                  <a:pt x="17" y="16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5" name="Freeform 75">
            <a:extLst>
              <a:ext uri="{FF2B5EF4-FFF2-40B4-BE49-F238E27FC236}">
                <a16:creationId xmlns:a16="http://schemas.microsoft.com/office/drawing/2014/main" id="{145B73C3-8045-4026-8087-CA5FF40DFAAE}"/>
              </a:ext>
            </a:extLst>
          </p:cNvPr>
          <p:cNvSpPr>
            <a:spLocks/>
          </p:cNvSpPr>
          <p:nvPr/>
        </p:nvSpPr>
        <p:spPr bwMode="auto">
          <a:xfrm>
            <a:off x="5222876" y="3492500"/>
            <a:ext cx="85725" cy="52388"/>
          </a:xfrm>
          <a:custGeom>
            <a:avLst/>
            <a:gdLst>
              <a:gd name="T0" fmla="*/ 28 w 54"/>
              <a:gd name="T1" fmla="*/ 33 h 33"/>
              <a:gd name="T2" fmla="*/ 18 w 54"/>
              <a:gd name="T3" fmla="*/ 24 h 33"/>
              <a:gd name="T4" fmla="*/ 10 w 54"/>
              <a:gd name="T5" fmla="*/ 23 h 33"/>
              <a:gd name="T6" fmla="*/ 6 w 54"/>
              <a:gd name="T7" fmla="*/ 17 h 33"/>
              <a:gd name="T8" fmla="*/ 6 w 54"/>
              <a:gd name="T9" fmla="*/ 14 h 33"/>
              <a:gd name="T10" fmla="*/ 1 w 54"/>
              <a:gd name="T11" fmla="*/ 10 h 33"/>
              <a:gd name="T12" fmla="*/ 0 w 54"/>
              <a:gd name="T13" fmla="*/ 5 h 33"/>
              <a:gd name="T14" fmla="*/ 10 w 54"/>
              <a:gd name="T15" fmla="*/ 2 h 33"/>
              <a:gd name="T16" fmla="*/ 16 w 54"/>
              <a:gd name="T17" fmla="*/ 2 h 33"/>
              <a:gd name="T18" fmla="*/ 21 w 54"/>
              <a:gd name="T19" fmla="*/ 0 h 33"/>
              <a:gd name="T20" fmla="*/ 54 w 54"/>
              <a:gd name="T21" fmla="*/ 1 h 33"/>
              <a:gd name="T22" fmla="*/ 54 w 54"/>
              <a:gd name="T23" fmla="*/ 8 h 33"/>
              <a:gd name="T24" fmla="*/ 52 w 54"/>
              <a:gd name="T25" fmla="*/ 10 h 33"/>
              <a:gd name="T26" fmla="*/ 53 w 54"/>
              <a:gd name="T27" fmla="*/ 17 h 33"/>
              <a:gd name="T28" fmla="*/ 50 w 54"/>
              <a:gd name="T29" fmla="*/ 20 h 33"/>
              <a:gd name="T30" fmla="*/ 46 w 54"/>
              <a:gd name="T31" fmla="*/ 20 h 33"/>
              <a:gd name="T32" fmla="*/ 42 w 54"/>
              <a:gd name="T33" fmla="*/ 23 h 33"/>
              <a:gd name="T34" fmla="*/ 36 w 54"/>
              <a:gd name="T35" fmla="*/ 23 h 33"/>
              <a:gd name="T36" fmla="*/ 28 w 54"/>
              <a:gd name="T37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4" h="33">
                <a:moveTo>
                  <a:pt x="28" y="33"/>
                </a:moveTo>
                <a:lnTo>
                  <a:pt x="18" y="24"/>
                </a:lnTo>
                <a:lnTo>
                  <a:pt x="10" y="23"/>
                </a:lnTo>
                <a:lnTo>
                  <a:pt x="6" y="17"/>
                </a:lnTo>
                <a:lnTo>
                  <a:pt x="6" y="14"/>
                </a:lnTo>
                <a:lnTo>
                  <a:pt x="1" y="10"/>
                </a:lnTo>
                <a:lnTo>
                  <a:pt x="0" y="5"/>
                </a:lnTo>
                <a:lnTo>
                  <a:pt x="10" y="2"/>
                </a:lnTo>
                <a:lnTo>
                  <a:pt x="16" y="2"/>
                </a:lnTo>
                <a:lnTo>
                  <a:pt x="21" y="0"/>
                </a:lnTo>
                <a:lnTo>
                  <a:pt x="54" y="1"/>
                </a:lnTo>
                <a:lnTo>
                  <a:pt x="54" y="8"/>
                </a:lnTo>
                <a:lnTo>
                  <a:pt x="52" y="10"/>
                </a:lnTo>
                <a:lnTo>
                  <a:pt x="53" y="17"/>
                </a:lnTo>
                <a:lnTo>
                  <a:pt x="50" y="20"/>
                </a:lnTo>
                <a:lnTo>
                  <a:pt x="46" y="20"/>
                </a:lnTo>
                <a:lnTo>
                  <a:pt x="42" y="23"/>
                </a:lnTo>
                <a:lnTo>
                  <a:pt x="36" y="23"/>
                </a:lnTo>
                <a:lnTo>
                  <a:pt x="28" y="3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6" name="Freeform 76">
            <a:extLst>
              <a:ext uri="{FF2B5EF4-FFF2-40B4-BE49-F238E27FC236}">
                <a16:creationId xmlns:a16="http://schemas.microsoft.com/office/drawing/2014/main" id="{663E87B4-A4ED-4C83-B3D6-91D92321400A}"/>
              </a:ext>
            </a:extLst>
          </p:cNvPr>
          <p:cNvSpPr>
            <a:spLocks/>
          </p:cNvSpPr>
          <p:nvPr/>
        </p:nvSpPr>
        <p:spPr bwMode="auto">
          <a:xfrm>
            <a:off x="5976937" y="3833814"/>
            <a:ext cx="58738" cy="41275"/>
          </a:xfrm>
          <a:custGeom>
            <a:avLst/>
            <a:gdLst>
              <a:gd name="T0" fmla="*/ 4 w 37"/>
              <a:gd name="T1" fmla="*/ 26 h 26"/>
              <a:gd name="T2" fmla="*/ 0 w 37"/>
              <a:gd name="T3" fmla="*/ 23 h 26"/>
              <a:gd name="T4" fmla="*/ 7 w 37"/>
              <a:gd name="T5" fmla="*/ 0 h 26"/>
              <a:gd name="T6" fmla="*/ 37 w 37"/>
              <a:gd name="T7" fmla="*/ 0 h 26"/>
              <a:gd name="T8" fmla="*/ 37 w 37"/>
              <a:gd name="T9" fmla="*/ 25 h 26"/>
              <a:gd name="T10" fmla="*/ 10 w 37"/>
              <a:gd name="T11" fmla="*/ 25 h 26"/>
              <a:gd name="T12" fmla="*/ 4 w 37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26">
                <a:moveTo>
                  <a:pt x="4" y="26"/>
                </a:moveTo>
                <a:lnTo>
                  <a:pt x="0" y="23"/>
                </a:lnTo>
                <a:lnTo>
                  <a:pt x="7" y="0"/>
                </a:lnTo>
                <a:lnTo>
                  <a:pt x="37" y="0"/>
                </a:lnTo>
                <a:lnTo>
                  <a:pt x="37" y="25"/>
                </a:lnTo>
                <a:lnTo>
                  <a:pt x="10" y="25"/>
                </a:lnTo>
                <a:lnTo>
                  <a:pt x="4" y="2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7" name="Freeform 77">
            <a:extLst>
              <a:ext uri="{FF2B5EF4-FFF2-40B4-BE49-F238E27FC236}">
                <a16:creationId xmlns:a16="http://schemas.microsoft.com/office/drawing/2014/main" id="{8B5F31BD-4350-4A42-9AA6-1B394238D2EE}"/>
              </a:ext>
            </a:extLst>
          </p:cNvPr>
          <p:cNvSpPr>
            <a:spLocks/>
          </p:cNvSpPr>
          <p:nvPr/>
        </p:nvSpPr>
        <p:spPr bwMode="auto">
          <a:xfrm>
            <a:off x="6351587" y="2732087"/>
            <a:ext cx="76200" cy="25400"/>
          </a:xfrm>
          <a:custGeom>
            <a:avLst/>
            <a:gdLst>
              <a:gd name="T0" fmla="*/ 2 w 48"/>
              <a:gd name="T1" fmla="*/ 0 h 16"/>
              <a:gd name="T2" fmla="*/ 12 w 48"/>
              <a:gd name="T3" fmla="*/ 7 h 16"/>
              <a:gd name="T4" fmla="*/ 25 w 48"/>
              <a:gd name="T5" fmla="*/ 6 h 16"/>
              <a:gd name="T6" fmla="*/ 39 w 48"/>
              <a:gd name="T7" fmla="*/ 7 h 16"/>
              <a:gd name="T8" fmla="*/ 38 w 48"/>
              <a:gd name="T9" fmla="*/ 11 h 16"/>
              <a:gd name="T10" fmla="*/ 48 w 48"/>
              <a:gd name="T11" fmla="*/ 8 h 16"/>
              <a:gd name="T12" fmla="*/ 46 w 48"/>
              <a:gd name="T13" fmla="*/ 14 h 16"/>
              <a:gd name="T14" fmla="*/ 21 w 48"/>
              <a:gd name="T15" fmla="*/ 16 h 16"/>
              <a:gd name="T16" fmla="*/ 21 w 48"/>
              <a:gd name="T17" fmla="*/ 13 h 16"/>
              <a:gd name="T18" fmla="*/ 0 w 48"/>
              <a:gd name="T19" fmla="*/ 9 h 16"/>
              <a:gd name="T20" fmla="*/ 2 w 48"/>
              <a:gd name="T21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16">
                <a:moveTo>
                  <a:pt x="2" y="0"/>
                </a:moveTo>
                <a:lnTo>
                  <a:pt x="12" y="7"/>
                </a:lnTo>
                <a:lnTo>
                  <a:pt x="25" y="6"/>
                </a:lnTo>
                <a:lnTo>
                  <a:pt x="39" y="7"/>
                </a:lnTo>
                <a:lnTo>
                  <a:pt x="38" y="11"/>
                </a:lnTo>
                <a:lnTo>
                  <a:pt x="48" y="8"/>
                </a:lnTo>
                <a:lnTo>
                  <a:pt x="46" y="14"/>
                </a:lnTo>
                <a:lnTo>
                  <a:pt x="21" y="16"/>
                </a:lnTo>
                <a:lnTo>
                  <a:pt x="21" y="13"/>
                </a:lnTo>
                <a:lnTo>
                  <a:pt x="0" y="9"/>
                </a:lnTo>
                <a:lnTo>
                  <a:pt x="2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8" name="Freeform 78">
            <a:extLst>
              <a:ext uri="{FF2B5EF4-FFF2-40B4-BE49-F238E27FC236}">
                <a16:creationId xmlns:a16="http://schemas.microsoft.com/office/drawing/2014/main" id="{DAFF5759-330B-4AF5-AEE2-351D2DA274F6}"/>
              </a:ext>
            </a:extLst>
          </p:cNvPr>
          <p:cNvSpPr>
            <a:spLocks/>
          </p:cNvSpPr>
          <p:nvPr/>
        </p:nvSpPr>
        <p:spPr bwMode="auto">
          <a:xfrm>
            <a:off x="6248400" y="2532063"/>
            <a:ext cx="166688" cy="176213"/>
          </a:xfrm>
          <a:custGeom>
            <a:avLst/>
            <a:gdLst>
              <a:gd name="T0" fmla="*/ 105 w 105"/>
              <a:gd name="T1" fmla="*/ 5 h 111"/>
              <a:gd name="T2" fmla="*/ 101 w 105"/>
              <a:gd name="T3" fmla="*/ 18 h 111"/>
              <a:gd name="T4" fmla="*/ 98 w 105"/>
              <a:gd name="T5" fmla="*/ 20 h 111"/>
              <a:gd name="T6" fmla="*/ 87 w 105"/>
              <a:gd name="T7" fmla="*/ 20 h 111"/>
              <a:gd name="T8" fmla="*/ 78 w 105"/>
              <a:gd name="T9" fmla="*/ 18 h 111"/>
              <a:gd name="T10" fmla="*/ 58 w 105"/>
              <a:gd name="T11" fmla="*/ 23 h 111"/>
              <a:gd name="T12" fmla="*/ 71 w 105"/>
              <a:gd name="T13" fmla="*/ 35 h 111"/>
              <a:gd name="T14" fmla="*/ 63 w 105"/>
              <a:gd name="T15" fmla="*/ 38 h 111"/>
              <a:gd name="T16" fmla="*/ 54 w 105"/>
              <a:gd name="T17" fmla="*/ 38 h 111"/>
              <a:gd name="T18" fmla="*/ 44 w 105"/>
              <a:gd name="T19" fmla="*/ 28 h 111"/>
              <a:gd name="T20" fmla="*/ 41 w 105"/>
              <a:gd name="T21" fmla="*/ 32 h 111"/>
              <a:gd name="T22" fmla="*/ 46 w 105"/>
              <a:gd name="T23" fmla="*/ 44 h 111"/>
              <a:gd name="T24" fmla="*/ 55 w 105"/>
              <a:gd name="T25" fmla="*/ 54 h 111"/>
              <a:gd name="T26" fmla="*/ 49 w 105"/>
              <a:gd name="T27" fmla="*/ 59 h 111"/>
              <a:gd name="T28" fmla="*/ 59 w 105"/>
              <a:gd name="T29" fmla="*/ 68 h 111"/>
              <a:gd name="T30" fmla="*/ 68 w 105"/>
              <a:gd name="T31" fmla="*/ 74 h 111"/>
              <a:gd name="T32" fmla="*/ 70 w 105"/>
              <a:gd name="T33" fmla="*/ 86 h 111"/>
              <a:gd name="T34" fmla="*/ 53 w 105"/>
              <a:gd name="T35" fmla="*/ 80 h 111"/>
              <a:gd name="T36" fmla="*/ 59 w 105"/>
              <a:gd name="T37" fmla="*/ 91 h 111"/>
              <a:gd name="T38" fmla="*/ 49 w 105"/>
              <a:gd name="T39" fmla="*/ 93 h 111"/>
              <a:gd name="T40" fmla="*/ 57 w 105"/>
              <a:gd name="T41" fmla="*/ 111 h 111"/>
              <a:gd name="T42" fmla="*/ 45 w 105"/>
              <a:gd name="T43" fmla="*/ 111 h 111"/>
              <a:gd name="T44" fmla="*/ 30 w 105"/>
              <a:gd name="T45" fmla="*/ 102 h 111"/>
              <a:gd name="T46" fmla="*/ 23 w 105"/>
              <a:gd name="T47" fmla="*/ 86 h 111"/>
              <a:gd name="T48" fmla="*/ 19 w 105"/>
              <a:gd name="T49" fmla="*/ 72 h 111"/>
              <a:gd name="T50" fmla="*/ 11 w 105"/>
              <a:gd name="T51" fmla="*/ 63 h 111"/>
              <a:gd name="T52" fmla="*/ 2 w 105"/>
              <a:gd name="T53" fmla="*/ 51 h 111"/>
              <a:gd name="T54" fmla="*/ 0 w 105"/>
              <a:gd name="T55" fmla="*/ 45 h 111"/>
              <a:gd name="T56" fmla="*/ 7 w 105"/>
              <a:gd name="T57" fmla="*/ 35 h 111"/>
              <a:gd name="T58" fmla="*/ 7 w 105"/>
              <a:gd name="T59" fmla="*/ 28 h 111"/>
              <a:gd name="T60" fmla="*/ 13 w 105"/>
              <a:gd name="T61" fmla="*/ 26 h 111"/>
              <a:gd name="T62" fmla="*/ 13 w 105"/>
              <a:gd name="T63" fmla="*/ 20 h 111"/>
              <a:gd name="T64" fmla="*/ 24 w 105"/>
              <a:gd name="T65" fmla="*/ 18 h 111"/>
              <a:gd name="T66" fmla="*/ 30 w 105"/>
              <a:gd name="T67" fmla="*/ 14 h 111"/>
              <a:gd name="T68" fmla="*/ 39 w 105"/>
              <a:gd name="T69" fmla="*/ 14 h 111"/>
              <a:gd name="T70" fmla="*/ 41 w 105"/>
              <a:gd name="T71" fmla="*/ 10 h 111"/>
              <a:gd name="T72" fmla="*/ 44 w 105"/>
              <a:gd name="T73" fmla="*/ 10 h 111"/>
              <a:gd name="T74" fmla="*/ 57 w 105"/>
              <a:gd name="T75" fmla="*/ 10 h 111"/>
              <a:gd name="T76" fmla="*/ 70 w 105"/>
              <a:gd name="T77" fmla="*/ 5 h 111"/>
              <a:gd name="T78" fmla="*/ 82 w 105"/>
              <a:gd name="T79" fmla="*/ 12 h 111"/>
              <a:gd name="T80" fmla="*/ 97 w 105"/>
              <a:gd name="T81" fmla="*/ 10 h 111"/>
              <a:gd name="T82" fmla="*/ 96 w 105"/>
              <a:gd name="T83" fmla="*/ 0 h 111"/>
              <a:gd name="T84" fmla="*/ 105 w 105"/>
              <a:gd name="T85" fmla="*/ 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05" h="111">
                <a:moveTo>
                  <a:pt x="105" y="5"/>
                </a:moveTo>
                <a:lnTo>
                  <a:pt x="101" y="18"/>
                </a:lnTo>
                <a:lnTo>
                  <a:pt x="98" y="20"/>
                </a:lnTo>
                <a:lnTo>
                  <a:pt x="87" y="20"/>
                </a:lnTo>
                <a:lnTo>
                  <a:pt x="78" y="18"/>
                </a:lnTo>
                <a:lnTo>
                  <a:pt x="58" y="23"/>
                </a:lnTo>
                <a:lnTo>
                  <a:pt x="71" y="35"/>
                </a:lnTo>
                <a:lnTo>
                  <a:pt x="63" y="38"/>
                </a:lnTo>
                <a:lnTo>
                  <a:pt x="54" y="38"/>
                </a:lnTo>
                <a:lnTo>
                  <a:pt x="44" y="28"/>
                </a:lnTo>
                <a:lnTo>
                  <a:pt x="41" y="32"/>
                </a:lnTo>
                <a:lnTo>
                  <a:pt x="46" y="44"/>
                </a:lnTo>
                <a:lnTo>
                  <a:pt x="55" y="54"/>
                </a:lnTo>
                <a:lnTo>
                  <a:pt x="49" y="59"/>
                </a:lnTo>
                <a:lnTo>
                  <a:pt x="59" y="68"/>
                </a:lnTo>
                <a:lnTo>
                  <a:pt x="68" y="74"/>
                </a:lnTo>
                <a:lnTo>
                  <a:pt x="70" y="86"/>
                </a:lnTo>
                <a:lnTo>
                  <a:pt x="53" y="80"/>
                </a:lnTo>
                <a:lnTo>
                  <a:pt x="59" y="91"/>
                </a:lnTo>
                <a:lnTo>
                  <a:pt x="49" y="93"/>
                </a:lnTo>
                <a:lnTo>
                  <a:pt x="57" y="111"/>
                </a:lnTo>
                <a:lnTo>
                  <a:pt x="45" y="111"/>
                </a:lnTo>
                <a:lnTo>
                  <a:pt x="30" y="102"/>
                </a:lnTo>
                <a:lnTo>
                  <a:pt x="23" y="86"/>
                </a:lnTo>
                <a:lnTo>
                  <a:pt x="19" y="72"/>
                </a:lnTo>
                <a:lnTo>
                  <a:pt x="11" y="63"/>
                </a:lnTo>
                <a:lnTo>
                  <a:pt x="2" y="51"/>
                </a:lnTo>
                <a:lnTo>
                  <a:pt x="0" y="45"/>
                </a:lnTo>
                <a:lnTo>
                  <a:pt x="7" y="35"/>
                </a:lnTo>
                <a:lnTo>
                  <a:pt x="7" y="28"/>
                </a:lnTo>
                <a:lnTo>
                  <a:pt x="13" y="26"/>
                </a:lnTo>
                <a:lnTo>
                  <a:pt x="13" y="20"/>
                </a:lnTo>
                <a:lnTo>
                  <a:pt x="24" y="18"/>
                </a:lnTo>
                <a:lnTo>
                  <a:pt x="30" y="14"/>
                </a:lnTo>
                <a:lnTo>
                  <a:pt x="39" y="14"/>
                </a:lnTo>
                <a:lnTo>
                  <a:pt x="41" y="10"/>
                </a:lnTo>
                <a:lnTo>
                  <a:pt x="44" y="10"/>
                </a:lnTo>
                <a:lnTo>
                  <a:pt x="57" y="10"/>
                </a:lnTo>
                <a:lnTo>
                  <a:pt x="70" y="5"/>
                </a:lnTo>
                <a:lnTo>
                  <a:pt x="82" y="12"/>
                </a:lnTo>
                <a:lnTo>
                  <a:pt x="97" y="10"/>
                </a:lnTo>
                <a:lnTo>
                  <a:pt x="96" y="0"/>
                </a:lnTo>
                <a:lnTo>
                  <a:pt x="105" y="5"/>
                </a:lnTo>
                <a:close/>
              </a:path>
            </a:pathLst>
          </a:custGeom>
          <a:solidFill>
            <a:schemeClr val="accent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9" name="Freeform 79">
            <a:extLst>
              <a:ext uri="{FF2B5EF4-FFF2-40B4-BE49-F238E27FC236}">
                <a16:creationId xmlns:a16="http://schemas.microsoft.com/office/drawing/2014/main" id="{EA6FA2A2-A46E-4363-BAB8-AAEB98B1369E}"/>
              </a:ext>
            </a:extLst>
          </p:cNvPr>
          <p:cNvSpPr>
            <a:spLocks/>
          </p:cNvSpPr>
          <p:nvPr/>
        </p:nvSpPr>
        <p:spPr bwMode="auto">
          <a:xfrm>
            <a:off x="4333876" y="1341437"/>
            <a:ext cx="1154113" cy="609600"/>
          </a:xfrm>
          <a:custGeom>
            <a:avLst/>
            <a:gdLst>
              <a:gd name="T0" fmla="*/ 429 w 727"/>
              <a:gd name="T1" fmla="*/ 5 h 384"/>
              <a:gd name="T2" fmla="*/ 571 w 727"/>
              <a:gd name="T3" fmla="*/ 1 h 384"/>
              <a:gd name="T4" fmla="*/ 571 w 727"/>
              <a:gd name="T5" fmla="*/ 16 h 384"/>
              <a:gd name="T6" fmla="*/ 556 w 727"/>
              <a:gd name="T7" fmla="*/ 18 h 384"/>
              <a:gd name="T8" fmla="*/ 618 w 727"/>
              <a:gd name="T9" fmla="*/ 23 h 384"/>
              <a:gd name="T10" fmla="*/ 689 w 727"/>
              <a:gd name="T11" fmla="*/ 20 h 384"/>
              <a:gd name="T12" fmla="*/ 679 w 727"/>
              <a:gd name="T13" fmla="*/ 38 h 384"/>
              <a:gd name="T14" fmla="*/ 662 w 727"/>
              <a:gd name="T15" fmla="*/ 44 h 384"/>
              <a:gd name="T16" fmla="*/ 631 w 727"/>
              <a:gd name="T17" fmla="*/ 79 h 384"/>
              <a:gd name="T18" fmla="*/ 603 w 727"/>
              <a:gd name="T19" fmla="*/ 94 h 384"/>
              <a:gd name="T20" fmla="*/ 610 w 727"/>
              <a:gd name="T21" fmla="*/ 116 h 384"/>
              <a:gd name="T22" fmla="*/ 608 w 727"/>
              <a:gd name="T23" fmla="*/ 138 h 384"/>
              <a:gd name="T24" fmla="*/ 567 w 727"/>
              <a:gd name="T25" fmla="*/ 146 h 384"/>
              <a:gd name="T26" fmla="*/ 555 w 727"/>
              <a:gd name="T27" fmla="*/ 158 h 384"/>
              <a:gd name="T28" fmla="*/ 578 w 727"/>
              <a:gd name="T29" fmla="*/ 176 h 384"/>
              <a:gd name="T30" fmla="*/ 548 w 727"/>
              <a:gd name="T31" fmla="*/ 187 h 384"/>
              <a:gd name="T32" fmla="*/ 518 w 727"/>
              <a:gd name="T33" fmla="*/ 198 h 384"/>
              <a:gd name="T34" fmla="*/ 532 w 727"/>
              <a:gd name="T35" fmla="*/ 214 h 384"/>
              <a:gd name="T36" fmla="*/ 436 w 727"/>
              <a:gd name="T37" fmla="*/ 234 h 384"/>
              <a:gd name="T38" fmla="*/ 362 w 727"/>
              <a:gd name="T39" fmla="*/ 273 h 384"/>
              <a:gd name="T40" fmla="*/ 311 w 727"/>
              <a:gd name="T41" fmla="*/ 282 h 384"/>
              <a:gd name="T42" fmla="*/ 280 w 727"/>
              <a:gd name="T43" fmla="*/ 319 h 384"/>
              <a:gd name="T44" fmla="*/ 241 w 727"/>
              <a:gd name="T45" fmla="*/ 364 h 384"/>
              <a:gd name="T46" fmla="*/ 190 w 727"/>
              <a:gd name="T47" fmla="*/ 369 h 384"/>
              <a:gd name="T48" fmla="*/ 148 w 727"/>
              <a:gd name="T49" fmla="*/ 340 h 384"/>
              <a:gd name="T50" fmla="*/ 136 w 727"/>
              <a:gd name="T51" fmla="*/ 288 h 384"/>
              <a:gd name="T52" fmla="*/ 129 w 727"/>
              <a:gd name="T53" fmla="*/ 251 h 384"/>
              <a:gd name="T54" fmla="*/ 185 w 727"/>
              <a:gd name="T55" fmla="*/ 216 h 384"/>
              <a:gd name="T56" fmla="*/ 167 w 727"/>
              <a:gd name="T57" fmla="*/ 211 h 384"/>
              <a:gd name="T58" fmla="*/ 146 w 727"/>
              <a:gd name="T59" fmla="*/ 196 h 384"/>
              <a:gd name="T60" fmla="*/ 193 w 727"/>
              <a:gd name="T61" fmla="*/ 191 h 384"/>
              <a:gd name="T62" fmla="*/ 153 w 727"/>
              <a:gd name="T63" fmla="*/ 177 h 384"/>
              <a:gd name="T64" fmla="*/ 163 w 727"/>
              <a:gd name="T65" fmla="*/ 151 h 384"/>
              <a:gd name="T66" fmla="*/ 143 w 727"/>
              <a:gd name="T67" fmla="*/ 117 h 384"/>
              <a:gd name="T68" fmla="*/ 96 w 727"/>
              <a:gd name="T69" fmla="*/ 101 h 384"/>
              <a:gd name="T70" fmla="*/ 23 w 727"/>
              <a:gd name="T71" fmla="*/ 98 h 384"/>
              <a:gd name="T72" fmla="*/ 69 w 727"/>
              <a:gd name="T73" fmla="*/ 83 h 384"/>
              <a:gd name="T74" fmla="*/ 7 w 727"/>
              <a:gd name="T75" fmla="*/ 67 h 384"/>
              <a:gd name="T76" fmla="*/ 114 w 727"/>
              <a:gd name="T77" fmla="*/ 49 h 384"/>
              <a:gd name="T78" fmla="*/ 148 w 727"/>
              <a:gd name="T79" fmla="*/ 29 h 384"/>
              <a:gd name="T80" fmla="*/ 195 w 727"/>
              <a:gd name="T81" fmla="*/ 19 h 384"/>
              <a:gd name="T82" fmla="*/ 274 w 727"/>
              <a:gd name="T83" fmla="*/ 21 h 384"/>
              <a:gd name="T84" fmla="*/ 347 w 727"/>
              <a:gd name="T85" fmla="*/ 20 h 384"/>
              <a:gd name="T86" fmla="*/ 350 w 727"/>
              <a:gd name="T87" fmla="*/ 12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27" h="384">
                <a:moveTo>
                  <a:pt x="350" y="12"/>
                </a:moveTo>
                <a:lnTo>
                  <a:pt x="392" y="5"/>
                </a:lnTo>
                <a:lnTo>
                  <a:pt x="429" y="5"/>
                </a:lnTo>
                <a:lnTo>
                  <a:pt x="446" y="1"/>
                </a:lnTo>
                <a:lnTo>
                  <a:pt x="485" y="0"/>
                </a:lnTo>
                <a:lnTo>
                  <a:pt x="571" y="1"/>
                </a:lnTo>
                <a:lnTo>
                  <a:pt x="636" y="10"/>
                </a:lnTo>
                <a:lnTo>
                  <a:pt x="614" y="15"/>
                </a:lnTo>
                <a:lnTo>
                  <a:pt x="571" y="16"/>
                </a:lnTo>
                <a:lnTo>
                  <a:pt x="511" y="17"/>
                </a:lnTo>
                <a:lnTo>
                  <a:pt x="516" y="19"/>
                </a:lnTo>
                <a:lnTo>
                  <a:pt x="556" y="18"/>
                </a:lnTo>
                <a:lnTo>
                  <a:pt x="588" y="22"/>
                </a:lnTo>
                <a:lnTo>
                  <a:pt x="610" y="18"/>
                </a:lnTo>
                <a:lnTo>
                  <a:pt x="618" y="23"/>
                </a:lnTo>
                <a:lnTo>
                  <a:pt x="604" y="30"/>
                </a:lnTo>
                <a:lnTo>
                  <a:pt x="634" y="26"/>
                </a:lnTo>
                <a:lnTo>
                  <a:pt x="689" y="20"/>
                </a:lnTo>
                <a:lnTo>
                  <a:pt x="722" y="23"/>
                </a:lnTo>
                <a:lnTo>
                  <a:pt x="727" y="28"/>
                </a:lnTo>
                <a:lnTo>
                  <a:pt x="679" y="38"/>
                </a:lnTo>
                <a:lnTo>
                  <a:pt x="672" y="41"/>
                </a:lnTo>
                <a:lnTo>
                  <a:pt x="636" y="43"/>
                </a:lnTo>
                <a:lnTo>
                  <a:pt x="662" y="44"/>
                </a:lnTo>
                <a:lnTo>
                  <a:pt x="646" y="54"/>
                </a:lnTo>
                <a:lnTo>
                  <a:pt x="634" y="63"/>
                </a:lnTo>
                <a:lnTo>
                  <a:pt x="631" y="79"/>
                </a:lnTo>
                <a:lnTo>
                  <a:pt x="643" y="88"/>
                </a:lnTo>
                <a:lnTo>
                  <a:pt x="624" y="89"/>
                </a:lnTo>
                <a:lnTo>
                  <a:pt x="603" y="94"/>
                </a:lnTo>
                <a:lnTo>
                  <a:pt x="624" y="102"/>
                </a:lnTo>
                <a:lnTo>
                  <a:pt x="624" y="115"/>
                </a:lnTo>
                <a:lnTo>
                  <a:pt x="610" y="116"/>
                </a:lnTo>
                <a:lnTo>
                  <a:pt x="623" y="130"/>
                </a:lnTo>
                <a:lnTo>
                  <a:pt x="595" y="131"/>
                </a:lnTo>
                <a:lnTo>
                  <a:pt x="608" y="138"/>
                </a:lnTo>
                <a:lnTo>
                  <a:pt x="603" y="143"/>
                </a:lnTo>
                <a:lnTo>
                  <a:pt x="585" y="146"/>
                </a:lnTo>
                <a:lnTo>
                  <a:pt x="567" y="146"/>
                </a:lnTo>
                <a:lnTo>
                  <a:pt x="580" y="157"/>
                </a:lnTo>
                <a:lnTo>
                  <a:pt x="579" y="164"/>
                </a:lnTo>
                <a:lnTo>
                  <a:pt x="555" y="158"/>
                </a:lnTo>
                <a:lnTo>
                  <a:pt x="548" y="162"/>
                </a:lnTo>
                <a:lnTo>
                  <a:pt x="564" y="166"/>
                </a:lnTo>
                <a:lnTo>
                  <a:pt x="578" y="176"/>
                </a:lnTo>
                <a:lnTo>
                  <a:pt x="580" y="190"/>
                </a:lnTo>
                <a:lnTo>
                  <a:pt x="556" y="193"/>
                </a:lnTo>
                <a:lnTo>
                  <a:pt x="548" y="187"/>
                </a:lnTo>
                <a:lnTo>
                  <a:pt x="534" y="177"/>
                </a:lnTo>
                <a:lnTo>
                  <a:pt x="536" y="189"/>
                </a:lnTo>
                <a:lnTo>
                  <a:pt x="518" y="198"/>
                </a:lnTo>
                <a:lnTo>
                  <a:pt x="553" y="198"/>
                </a:lnTo>
                <a:lnTo>
                  <a:pt x="571" y="199"/>
                </a:lnTo>
                <a:lnTo>
                  <a:pt x="532" y="214"/>
                </a:lnTo>
                <a:lnTo>
                  <a:pt x="492" y="228"/>
                </a:lnTo>
                <a:lnTo>
                  <a:pt x="451" y="234"/>
                </a:lnTo>
                <a:lnTo>
                  <a:pt x="436" y="234"/>
                </a:lnTo>
                <a:lnTo>
                  <a:pt x="420" y="241"/>
                </a:lnTo>
                <a:lnTo>
                  <a:pt x="396" y="260"/>
                </a:lnTo>
                <a:lnTo>
                  <a:pt x="362" y="273"/>
                </a:lnTo>
                <a:lnTo>
                  <a:pt x="353" y="274"/>
                </a:lnTo>
                <a:lnTo>
                  <a:pt x="333" y="278"/>
                </a:lnTo>
                <a:lnTo>
                  <a:pt x="311" y="282"/>
                </a:lnTo>
                <a:lnTo>
                  <a:pt x="295" y="294"/>
                </a:lnTo>
                <a:lnTo>
                  <a:pt x="291" y="307"/>
                </a:lnTo>
                <a:lnTo>
                  <a:pt x="280" y="319"/>
                </a:lnTo>
                <a:lnTo>
                  <a:pt x="251" y="334"/>
                </a:lnTo>
                <a:lnTo>
                  <a:pt x="252" y="349"/>
                </a:lnTo>
                <a:lnTo>
                  <a:pt x="241" y="364"/>
                </a:lnTo>
                <a:lnTo>
                  <a:pt x="227" y="383"/>
                </a:lnTo>
                <a:lnTo>
                  <a:pt x="206" y="384"/>
                </a:lnTo>
                <a:lnTo>
                  <a:pt x="190" y="369"/>
                </a:lnTo>
                <a:lnTo>
                  <a:pt x="161" y="369"/>
                </a:lnTo>
                <a:lnTo>
                  <a:pt x="150" y="358"/>
                </a:lnTo>
                <a:lnTo>
                  <a:pt x="148" y="340"/>
                </a:lnTo>
                <a:lnTo>
                  <a:pt x="133" y="316"/>
                </a:lnTo>
                <a:lnTo>
                  <a:pt x="130" y="304"/>
                </a:lnTo>
                <a:lnTo>
                  <a:pt x="136" y="288"/>
                </a:lnTo>
                <a:lnTo>
                  <a:pt x="124" y="271"/>
                </a:lnTo>
                <a:lnTo>
                  <a:pt x="135" y="257"/>
                </a:lnTo>
                <a:lnTo>
                  <a:pt x="129" y="251"/>
                </a:lnTo>
                <a:lnTo>
                  <a:pt x="153" y="230"/>
                </a:lnTo>
                <a:lnTo>
                  <a:pt x="176" y="223"/>
                </a:lnTo>
                <a:lnTo>
                  <a:pt x="185" y="216"/>
                </a:lnTo>
                <a:lnTo>
                  <a:pt x="194" y="203"/>
                </a:lnTo>
                <a:lnTo>
                  <a:pt x="176" y="209"/>
                </a:lnTo>
                <a:lnTo>
                  <a:pt x="167" y="211"/>
                </a:lnTo>
                <a:lnTo>
                  <a:pt x="154" y="214"/>
                </a:lnTo>
                <a:lnTo>
                  <a:pt x="141" y="208"/>
                </a:lnTo>
                <a:lnTo>
                  <a:pt x="146" y="196"/>
                </a:lnTo>
                <a:lnTo>
                  <a:pt x="156" y="187"/>
                </a:lnTo>
                <a:lnTo>
                  <a:pt x="168" y="187"/>
                </a:lnTo>
                <a:lnTo>
                  <a:pt x="193" y="191"/>
                </a:lnTo>
                <a:lnTo>
                  <a:pt x="176" y="181"/>
                </a:lnTo>
                <a:lnTo>
                  <a:pt x="167" y="175"/>
                </a:lnTo>
                <a:lnTo>
                  <a:pt x="153" y="177"/>
                </a:lnTo>
                <a:lnTo>
                  <a:pt x="145" y="173"/>
                </a:lnTo>
                <a:lnTo>
                  <a:pt x="168" y="158"/>
                </a:lnTo>
                <a:lnTo>
                  <a:pt x="163" y="151"/>
                </a:lnTo>
                <a:lnTo>
                  <a:pt x="160" y="140"/>
                </a:lnTo>
                <a:lnTo>
                  <a:pt x="155" y="123"/>
                </a:lnTo>
                <a:lnTo>
                  <a:pt x="143" y="117"/>
                </a:lnTo>
                <a:lnTo>
                  <a:pt x="148" y="111"/>
                </a:lnTo>
                <a:lnTo>
                  <a:pt x="121" y="102"/>
                </a:lnTo>
                <a:lnTo>
                  <a:pt x="96" y="101"/>
                </a:lnTo>
                <a:lnTo>
                  <a:pt x="63" y="101"/>
                </a:lnTo>
                <a:lnTo>
                  <a:pt x="33" y="102"/>
                </a:lnTo>
                <a:lnTo>
                  <a:pt x="23" y="98"/>
                </a:lnTo>
                <a:lnTo>
                  <a:pt x="10" y="88"/>
                </a:lnTo>
                <a:lnTo>
                  <a:pt x="45" y="83"/>
                </a:lnTo>
                <a:lnTo>
                  <a:pt x="69" y="83"/>
                </a:lnTo>
                <a:lnTo>
                  <a:pt x="21" y="79"/>
                </a:lnTo>
                <a:lnTo>
                  <a:pt x="0" y="73"/>
                </a:lnTo>
                <a:lnTo>
                  <a:pt x="7" y="67"/>
                </a:lnTo>
                <a:lnTo>
                  <a:pt x="57" y="60"/>
                </a:lnTo>
                <a:lnTo>
                  <a:pt x="105" y="54"/>
                </a:lnTo>
                <a:lnTo>
                  <a:pt x="114" y="49"/>
                </a:lnTo>
                <a:lnTo>
                  <a:pt x="87" y="44"/>
                </a:lnTo>
                <a:lnTo>
                  <a:pt x="101" y="38"/>
                </a:lnTo>
                <a:lnTo>
                  <a:pt x="148" y="29"/>
                </a:lnTo>
                <a:lnTo>
                  <a:pt x="166" y="28"/>
                </a:lnTo>
                <a:lnTo>
                  <a:pt x="166" y="22"/>
                </a:lnTo>
                <a:lnTo>
                  <a:pt x="195" y="19"/>
                </a:lnTo>
                <a:lnTo>
                  <a:pt x="231" y="17"/>
                </a:lnTo>
                <a:lnTo>
                  <a:pt x="265" y="17"/>
                </a:lnTo>
                <a:lnTo>
                  <a:pt x="274" y="21"/>
                </a:lnTo>
                <a:lnTo>
                  <a:pt x="309" y="14"/>
                </a:lnTo>
                <a:lnTo>
                  <a:pt x="332" y="19"/>
                </a:lnTo>
                <a:lnTo>
                  <a:pt x="347" y="20"/>
                </a:lnTo>
                <a:lnTo>
                  <a:pt x="367" y="24"/>
                </a:lnTo>
                <a:lnTo>
                  <a:pt x="345" y="17"/>
                </a:lnTo>
                <a:lnTo>
                  <a:pt x="350" y="1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0" name="Freeform 80">
            <a:extLst>
              <a:ext uri="{FF2B5EF4-FFF2-40B4-BE49-F238E27FC236}">
                <a16:creationId xmlns:a16="http://schemas.microsoft.com/office/drawing/2014/main" id="{DAF0E609-A9E1-438A-97BF-AE9FF91BE04E}"/>
              </a:ext>
            </a:extLst>
          </p:cNvPr>
          <p:cNvSpPr>
            <a:spLocks/>
          </p:cNvSpPr>
          <p:nvPr/>
        </p:nvSpPr>
        <p:spPr bwMode="auto">
          <a:xfrm>
            <a:off x="3040063" y="3321050"/>
            <a:ext cx="119063" cy="134938"/>
          </a:xfrm>
          <a:custGeom>
            <a:avLst/>
            <a:gdLst>
              <a:gd name="T0" fmla="*/ 37 w 75"/>
              <a:gd name="T1" fmla="*/ 85 h 85"/>
              <a:gd name="T2" fmla="*/ 28 w 75"/>
              <a:gd name="T3" fmla="*/ 81 h 85"/>
              <a:gd name="T4" fmla="*/ 17 w 75"/>
              <a:gd name="T5" fmla="*/ 81 h 85"/>
              <a:gd name="T6" fmla="*/ 9 w 75"/>
              <a:gd name="T7" fmla="*/ 77 h 85"/>
              <a:gd name="T8" fmla="*/ 0 w 75"/>
              <a:gd name="T9" fmla="*/ 68 h 85"/>
              <a:gd name="T10" fmla="*/ 1 w 75"/>
              <a:gd name="T11" fmla="*/ 62 h 85"/>
              <a:gd name="T12" fmla="*/ 4 w 75"/>
              <a:gd name="T13" fmla="*/ 58 h 85"/>
              <a:gd name="T14" fmla="*/ 2 w 75"/>
              <a:gd name="T15" fmla="*/ 54 h 85"/>
              <a:gd name="T16" fmla="*/ 12 w 75"/>
              <a:gd name="T17" fmla="*/ 37 h 85"/>
              <a:gd name="T18" fmla="*/ 36 w 75"/>
              <a:gd name="T19" fmla="*/ 37 h 85"/>
              <a:gd name="T20" fmla="*/ 37 w 75"/>
              <a:gd name="T21" fmla="*/ 29 h 85"/>
              <a:gd name="T22" fmla="*/ 34 w 75"/>
              <a:gd name="T23" fmla="*/ 28 h 85"/>
              <a:gd name="T24" fmla="*/ 33 w 75"/>
              <a:gd name="T25" fmla="*/ 24 h 85"/>
              <a:gd name="T26" fmla="*/ 27 w 75"/>
              <a:gd name="T27" fmla="*/ 19 h 85"/>
              <a:gd name="T28" fmla="*/ 21 w 75"/>
              <a:gd name="T29" fmla="*/ 12 h 85"/>
              <a:gd name="T30" fmla="*/ 29 w 75"/>
              <a:gd name="T31" fmla="*/ 12 h 85"/>
              <a:gd name="T32" fmla="*/ 30 w 75"/>
              <a:gd name="T33" fmla="*/ 0 h 85"/>
              <a:gd name="T34" fmla="*/ 47 w 75"/>
              <a:gd name="T35" fmla="*/ 0 h 85"/>
              <a:gd name="T36" fmla="*/ 64 w 75"/>
              <a:gd name="T37" fmla="*/ 0 h 85"/>
              <a:gd name="T38" fmla="*/ 62 w 75"/>
              <a:gd name="T39" fmla="*/ 17 h 85"/>
              <a:gd name="T40" fmla="*/ 58 w 75"/>
              <a:gd name="T41" fmla="*/ 40 h 85"/>
              <a:gd name="T42" fmla="*/ 63 w 75"/>
              <a:gd name="T43" fmla="*/ 40 h 85"/>
              <a:gd name="T44" fmla="*/ 69 w 75"/>
              <a:gd name="T45" fmla="*/ 44 h 85"/>
              <a:gd name="T46" fmla="*/ 71 w 75"/>
              <a:gd name="T47" fmla="*/ 41 h 85"/>
              <a:gd name="T48" fmla="*/ 75 w 75"/>
              <a:gd name="T49" fmla="*/ 44 h 85"/>
              <a:gd name="T50" fmla="*/ 66 w 75"/>
              <a:gd name="T51" fmla="*/ 52 h 85"/>
              <a:gd name="T52" fmla="*/ 57 w 75"/>
              <a:gd name="T53" fmla="*/ 58 h 85"/>
              <a:gd name="T54" fmla="*/ 55 w 75"/>
              <a:gd name="T55" fmla="*/ 61 h 85"/>
              <a:gd name="T56" fmla="*/ 56 w 75"/>
              <a:gd name="T57" fmla="*/ 66 h 85"/>
              <a:gd name="T58" fmla="*/ 52 w 75"/>
              <a:gd name="T59" fmla="*/ 71 h 85"/>
              <a:gd name="T60" fmla="*/ 48 w 75"/>
              <a:gd name="T61" fmla="*/ 72 h 85"/>
              <a:gd name="T62" fmla="*/ 49 w 75"/>
              <a:gd name="T63" fmla="*/ 74 h 85"/>
              <a:gd name="T64" fmla="*/ 45 w 75"/>
              <a:gd name="T65" fmla="*/ 77 h 85"/>
              <a:gd name="T66" fmla="*/ 38 w 75"/>
              <a:gd name="T67" fmla="*/ 82 h 85"/>
              <a:gd name="T68" fmla="*/ 37 w 75"/>
              <a:gd name="T69" fmla="*/ 85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5" h="85">
                <a:moveTo>
                  <a:pt x="37" y="85"/>
                </a:moveTo>
                <a:lnTo>
                  <a:pt x="28" y="81"/>
                </a:lnTo>
                <a:lnTo>
                  <a:pt x="17" y="81"/>
                </a:lnTo>
                <a:lnTo>
                  <a:pt x="9" y="77"/>
                </a:lnTo>
                <a:lnTo>
                  <a:pt x="0" y="68"/>
                </a:lnTo>
                <a:lnTo>
                  <a:pt x="1" y="62"/>
                </a:lnTo>
                <a:lnTo>
                  <a:pt x="4" y="58"/>
                </a:lnTo>
                <a:lnTo>
                  <a:pt x="2" y="54"/>
                </a:lnTo>
                <a:lnTo>
                  <a:pt x="12" y="37"/>
                </a:lnTo>
                <a:lnTo>
                  <a:pt x="36" y="37"/>
                </a:lnTo>
                <a:lnTo>
                  <a:pt x="37" y="29"/>
                </a:lnTo>
                <a:lnTo>
                  <a:pt x="34" y="28"/>
                </a:lnTo>
                <a:lnTo>
                  <a:pt x="33" y="24"/>
                </a:lnTo>
                <a:lnTo>
                  <a:pt x="27" y="19"/>
                </a:lnTo>
                <a:lnTo>
                  <a:pt x="21" y="12"/>
                </a:lnTo>
                <a:lnTo>
                  <a:pt x="29" y="12"/>
                </a:lnTo>
                <a:lnTo>
                  <a:pt x="30" y="0"/>
                </a:lnTo>
                <a:lnTo>
                  <a:pt x="47" y="0"/>
                </a:lnTo>
                <a:lnTo>
                  <a:pt x="64" y="0"/>
                </a:lnTo>
                <a:lnTo>
                  <a:pt x="62" y="17"/>
                </a:lnTo>
                <a:lnTo>
                  <a:pt x="58" y="40"/>
                </a:lnTo>
                <a:lnTo>
                  <a:pt x="63" y="40"/>
                </a:lnTo>
                <a:lnTo>
                  <a:pt x="69" y="44"/>
                </a:lnTo>
                <a:lnTo>
                  <a:pt x="71" y="41"/>
                </a:lnTo>
                <a:lnTo>
                  <a:pt x="75" y="44"/>
                </a:lnTo>
                <a:lnTo>
                  <a:pt x="66" y="52"/>
                </a:lnTo>
                <a:lnTo>
                  <a:pt x="57" y="58"/>
                </a:lnTo>
                <a:lnTo>
                  <a:pt x="55" y="61"/>
                </a:lnTo>
                <a:lnTo>
                  <a:pt x="56" y="66"/>
                </a:lnTo>
                <a:lnTo>
                  <a:pt x="52" y="71"/>
                </a:lnTo>
                <a:lnTo>
                  <a:pt x="48" y="72"/>
                </a:lnTo>
                <a:lnTo>
                  <a:pt x="49" y="74"/>
                </a:lnTo>
                <a:lnTo>
                  <a:pt x="45" y="77"/>
                </a:lnTo>
                <a:lnTo>
                  <a:pt x="38" y="82"/>
                </a:lnTo>
                <a:lnTo>
                  <a:pt x="37" y="8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1" name="Freeform 81">
            <a:extLst>
              <a:ext uri="{FF2B5EF4-FFF2-40B4-BE49-F238E27FC236}">
                <a16:creationId xmlns:a16="http://schemas.microsoft.com/office/drawing/2014/main" id="{02D64D3D-C84E-4337-B918-0CBF3441D91B}"/>
              </a:ext>
            </a:extLst>
          </p:cNvPr>
          <p:cNvSpPr>
            <a:spLocks/>
          </p:cNvSpPr>
          <p:nvPr/>
        </p:nvSpPr>
        <p:spPr bwMode="auto">
          <a:xfrm>
            <a:off x="3917950" y="3633789"/>
            <a:ext cx="139700" cy="233363"/>
          </a:xfrm>
          <a:custGeom>
            <a:avLst/>
            <a:gdLst>
              <a:gd name="T0" fmla="*/ 32 w 88"/>
              <a:gd name="T1" fmla="*/ 0 h 147"/>
              <a:gd name="T2" fmla="*/ 43 w 88"/>
              <a:gd name="T3" fmla="*/ 7 h 147"/>
              <a:gd name="T4" fmla="*/ 54 w 88"/>
              <a:gd name="T5" fmla="*/ 21 h 147"/>
              <a:gd name="T6" fmla="*/ 54 w 88"/>
              <a:gd name="T7" fmla="*/ 32 h 147"/>
              <a:gd name="T8" fmla="*/ 61 w 88"/>
              <a:gd name="T9" fmla="*/ 32 h 147"/>
              <a:gd name="T10" fmla="*/ 71 w 88"/>
              <a:gd name="T11" fmla="*/ 42 h 147"/>
              <a:gd name="T12" fmla="*/ 78 w 88"/>
              <a:gd name="T13" fmla="*/ 49 h 147"/>
              <a:gd name="T14" fmla="*/ 74 w 88"/>
              <a:gd name="T15" fmla="*/ 68 h 147"/>
              <a:gd name="T16" fmla="*/ 63 w 88"/>
              <a:gd name="T17" fmla="*/ 73 h 147"/>
              <a:gd name="T18" fmla="*/ 64 w 88"/>
              <a:gd name="T19" fmla="*/ 78 h 147"/>
              <a:gd name="T20" fmla="*/ 61 w 88"/>
              <a:gd name="T21" fmla="*/ 89 h 147"/>
              <a:gd name="T22" fmla="*/ 68 w 88"/>
              <a:gd name="T23" fmla="*/ 104 h 147"/>
              <a:gd name="T24" fmla="*/ 74 w 88"/>
              <a:gd name="T25" fmla="*/ 104 h 147"/>
              <a:gd name="T26" fmla="*/ 77 w 88"/>
              <a:gd name="T27" fmla="*/ 116 h 147"/>
              <a:gd name="T28" fmla="*/ 88 w 88"/>
              <a:gd name="T29" fmla="*/ 134 h 147"/>
              <a:gd name="T30" fmla="*/ 83 w 88"/>
              <a:gd name="T31" fmla="*/ 135 h 147"/>
              <a:gd name="T32" fmla="*/ 73 w 88"/>
              <a:gd name="T33" fmla="*/ 133 h 147"/>
              <a:gd name="T34" fmla="*/ 67 w 88"/>
              <a:gd name="T35" fmla="*/ 138 h 147"/>
              <a:gd name="T36" fmla="*/ 59 w 88"/>
              <a:gd name="T37" fmla="*/ 142 h 147"/>
              <a:gd name="T38" fmla="*/ 53 w 88"/>
              <a:gd name="T39" fmla="*/ 143 h 147"/>
              <a:gd name="T40" fmla="*/ 51 w 88"/>
              <a:gd name="T41" fmla="*/ 147 h 147"/>
              <a:gd name="T42" fmla="*/ 42 w 88"/>
              <a:gd name="T43" fmla="*/ 146 h 147"/>
              <a:gd name="T44" fmla="*/ 31 w 88"/>
              <a:gd name="T45" fmla="*/ 136 h 147"/>
              <a:gd name="T46" fmla="*/ 29 w 88"/>
              <a:gd name="T47" fmla="*/ 127 h 147"/>
              <a:gd name="T48" fmla="*/ 25 w 88"/>
              <a:gd name="T49" fmla="*/ 116 h 147"/>
              <a:gd name="T50" fmla="*/ 28 w 88"/>
              <a:gd name="T51" fmla="*/ 98 h 147"/>
              <a:gd name="T52" fmla="*/ 33 w 88"/>
              <a:gd name="T53" fmla="*/ 91 h 147"/>
              <a:gd name="T54" fmla="*/ 29 w 88"/>
              <a:gd name="T55" fmla="*/ 82 h 147"/>
              <a:gd name="T56" fmla="*/ 23 w 88"/>
              <a:gd name="T57" fmla="*/ 78 h 147"/>
              <a:gd name="T58" fmla="*/ 25 w 88"/>
              <a:gd name="T59" fmla="*/ 69 h 147"/>
              <a:gd name="T60" fmla="*/ 21 w 88"/>
              <a:gd name="T61" fmla="*/ 64 h 147"/>
              <a:gd name="T62" fmla="*/ 12 w 88"/>
              <a:gd name="T63" fmla="*/ 65 h 147"/>
              <a:gd name="T64" fmla="*/ 0 w 88"/>
              <a:gd name="T65" fmla="*/ 50 h 147"/>
              <a:gd name="T66" fmla="*/ 5 w 88"/>
              <a:gd name="T67" fmla="*/ 44 h 147"/>
              <a:gd name="T68" fmla="*/ 5 w 88"/>
              <a:gd name="T69" fmla="*/ 34 h 147"/>
              <a:gd name="T70" fmla="*/ 16 w 88"/>
              <a:gd name="T71" fmla="*/ 31 h 147"/>
              <a:gd name="T72" fmla="*/ 21 w 88"/>
              <a:gd name="T73" fmla="*/ 27 h 147"/>
              <a:gd name="T74" fmla="*/ 15 w 88"/>
              <a:gd name="T75" fmla="*/ 19 h 147"/>
              <a:gd name="T76" fmla="*/ 17 w 88"/>
              <a:gd name="T77" fmla="*/ 12 h 147"/>
              <a:gd name="T78" fmla="*/ 32 w 88"/>
              <a:gd name="T79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8" h="147">
                <a:moveTo>
                  <a:pt x="32" y="0"/>
                </a:moveTo>
                <a:lnTo>
                  <a:pt x="43" y="7"/>
                </a:lnTo>
                <a:lnTo>
                  <a:pt x="54" y="21"/>
                </a:lnTo>
                <a:lnTo>
                  <a:pt x="54" y="32"/>
                </a:lnTo>
                <a:lnTo>
                  <a:pt x="61" y="32"/>
                </a:lnTo>
                <a:lnTo>
                  <a:pt x="71" y="42"/>
                </a:lnTo>
                <a:lnTo>
                  <a:pt x="78" y="49"/>
                </a:lnTo>
                <a:lnTo>
                  <a:pt x="74" y="68"/>
                </a:lnTo>
                <a:lnTo>
                  <a:pt x="63" y="73"/>
                </a:lnTo>
                <a:lnTo>
                  <a:pt x="64" y="78"/>
                </a:lnTo>
                <a:lnTo>
                  <a:pt x="61" y="89"/>
                </a:lnTo>
                <a:lnTo>
                  <a:pt x="68" y="104"/>
                </a:lnTo>
                <a:lnTo>
                  <a:pt x="74" y="104"/>
                </a:lnTo>
                <a:lnTo>
                  <a:pt x="77" y="116"/>
                </a:lnTo>
                <a:lnTo>
                  <a:pt x="88" y="134"/>
                </a:lnTo>
                <a:lnTo>
                  <a:pt x="83" y="135"/>
                </a:lnTo>
                <a:lnTo>
                  <a:pt x="73" y="133"/>
                </a:lnTo>
                <a:lnTo>
                  <a:pt x="67" y="138"/>
                </a:lnTo>
                <a:lnTo>
                  <a:pt x="59" y="142"/>
                </a:lnTo>
                <a:lnTo>
                  <a:pt x="53" y="143"/>
                </a:lnTo>
                <a:lnTo>
                  <a:pt x="51" y="147"/>
                </a:lnTo>
                <a:lnTo>
                  <a:pt x="42" y="146"/>
                </a:lnTo>
                <a:lnTo>
                  <a:pt x="31" y="136"/>
                </a:lnTo>
                <a:lnTo>
                  <a:pt x="29" y="127"/>
                </a:lnTo>
                <a:lnTo>
                  <a:pt x="25" y="116"/>
                </a:lnTo>
                <a:lnTo>
                  <a:pt x="28" y="98"/>
                </a:lnTo>
                <a:lnTo>
                  <a:pt x="33" y="91"/>
                </a:lnTo>
                <a:lnTo>
                  <a:pt x="29" y="82"/>
                </a:lnTo>
                <a:lnTo>
                  <a:pt x="23" y="78"/>
                </a:lnTo>
                <a:lnTo>
                  <a:pt x="25" y="69"/>
                </a:lnTo>
                <a:lnTo>
                  <a:pt x="21" y="64"/>
                </a:lnTo>
                <a:lnTo>
                  <a:pt x="12" y="65"/>
                </a:lnTo>
                <a:lnTo>
                  <a:pt x="0" y="50"/>
                </a:lnTo>
                <a:lnTo>
                  <a:pt x="5" y="44"/>
                </a:lnTo>
                <a:lnTo>
                  <a:pt x="5" y="34"/>
                </a:lnTo>
                <a:lnTo>
                  <a:pt x="16" y="31"/>
                </a:lnTo>
                <a:lnTo>
                  <a:pt x="21" y="27"/>
                </a:lnTo>
                <a:lnTo>
                  <a:pt x="15" y="19"/>
                </a:lnTo>
                <a:lnTo>
                  <a:pt x="17" y="12"/>
                </a:lnTo>
                <a:lnTo>
                  <a:pt x="32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2" name="Freeform 82">
            <a:extLst>
              <a:ext uri="{FF2B5EF4-FFF2-40B4-BE49-F238E27FC236}">
                <a16:creationId xmlns:a16="http://schemas.microsoft.com/office/drawing/2014/main" id="{BCA1AEF6-4435-44DC-8863-D2F36F617E1B}"/>
              </a:ext>
            </a:extLst>
          </p:cNvPr>
          <p:cNvSpPr>
            <a:spLocks/>
          </p:cNvSpPr>
          <p:nvPr/>
        </p:nvSpPr>
        <p:spPr bwMode="auto">
          <a:xfrm>
            <a:off x="3122613" y="3381376"/>
            <a:ext cx="180975" cy="100013"/>
          </a:xfrm>
          <a:custGeom>
            <a:avLst/>
            <a:gdLst>
              <a:gd name="T0" fmla="*/ 34 w 114"/>
              <a:gd name="T1" fmla="*/ 63 h 63"/>
              <a:gd name="T2" fmla="*/ 32 w 114"/>
              <a:gd name="T3" fmla="*/ 56 h 63"/>
              <a:gd name="T4" fmla="*/ 27 w 114"/>
              <a:gd name="T5" fmla="*/ 54 h 63"/>
              <a:gd name="T6" fmla="*/ 29 w 114"/>
              <a:gd name="T7" fmla="*/ 46 h 63"/>
              <a:gd name="T8" fmla="*/ 26 w 114"/>
              <a:gd name="T9" fmla="*/ 44 h 63"/>
              <a:gd name="T10" fmla="*/ 23 w 114"/>
              <a:gd name="T11" fmla="*/ 42 h 63"/>
              <a:gd name="T12" fmla="*/ 14 w 114"/>
              <a:gd name="T13" fmla="*/ 45 h 63"/>
              <a:gd name="T14" fmla="*/ 14 w 114"/>
              <a:gd name="T15" fmla="*/ 42 h 63"/>
              <a:gd name="T16" fmla="*/ 9 w 114"/>
              <a:gd name="T17" fmla="*/ 39 h 63"/>
              <a:gd name="T18" fmla="*/ 5 w 114"/>
              <a:gd name="T19" fmla="*/ 34 h 63"/>
              <a:gd name="T20" fmla="*/ 0 w 114"/>
              <a:gd name="T21" fmla="*/ 33 h 63"/>
              <a:gd name="T22" fmla="*/ 4 w 114"/>
              <a:gd name="T23" fmla="*/ 28 h 63"/>
              <a:gd name="T24" fmla="*/ 3 w 114"/>
              <a:gd name="T25" fmla="*/ 23 h 63"/>
              <a:gd name="T26" fmla="*/ 5 w 114"/>
              <a:gd name="T27" fmla="*/ 19 h 63"/>
              <a:gd name="T28" fmla="*/ 14 w 114"/>
              <a:gd name="T29" fmla="*/ 14 h 63"/>
              <a:gd name="T30" fmla="*/ 23 w 114"/>
              <a:gd name="T31" fmla="*/ 6 h 63"/>
              <a:gd name="T32" fmla="*/ 25 w 114"/>
              <a:gd name="T33" fmla="*/ 7 h 63"/>
              <a:gd name="T34" fmla="*/ 30 w 114"/>
              <a:gd name="T35" fmla="*/ 3 h 63"/>
              <a:gd name="T36" fmla="*/ 35 w 114"/>
              <a:gd name="T37" fmla="*/ 2 h 63"/>
              <a:gd name="T38" fmla="*/ 36 w 114"/>
              <a:gd name="T39" fmla="*/ 4 h 63"/>
              <a:gd name="T40" fmla="*/ 39 w 114"/>
              <a:gd name="T41" fmla="*/ 3 h 63"/>
              <a:gd name="T42" fmla="*/ 48 w 114"/>
              <a:gd name="T43" fmla="*/ 5 h 63"/>
              <a:gd name="T44" fmla="*/ 56 w 114"/>
              <a:gd name="T45" fmla="*/ 4 h 63"/>
              <a:gd name="T46" fmla="*/ 62 w 114"/>
              <a:gd name="T47" fmla="*/ 2 h 63"/>
              <a:gd name="T48" fmla="*/ 65 w 114"/>
              <a:gd name="T49" fmla="*/ 0 h 63"/>
              <a:gd name="T50" fmla="*/ 70 w 114"/>
              <a:gd name="T51" fmla="*/ 1 h 63"/>
              <a:gd name="T52" fmla="*/ 74 w 114"/>
              <a:gd name="T53" fmla="*/ 2 h 63"/>
              <a:gd name="T54" fmla="*/ 79 w 114"/>
              <a:gd name="T55" fmla="*/ 2 h 63"/>
              <a:gd name="T56" fmla="*/ 83 w 114"/>
              <a:gd name="T57" fmla="*/ 0 h 63"/>
              <a:gd name="T58" fmla="*/ 91 w 114"/>
              <a:gd name="T59" fmla="*/ 3 h 63"/>
              <a:gd name="T60" fmla="*/ 94 w 114"/>
              <a:gd name="T61" fmla="*/ 3 h 63"/>
              <a:gd name="T62" fmla="*/ 99 w 114"/>
              <a:gd name="T63" fmla="*/ 7 h 63"/>
              <a:gd name="T64" fmla="*/ 104 w 114"/>
              <a:gd name="T65" fmla="*/ 12 h 63"/>
              <a:gd name="T66" fmla="*/ 110 w 114"/>
              <a:gd name="T67" fmla="*/ 15 h 63"/>
              <a:gd name="T68" fmla="*/ 114 w 114"/>
              <a:gd name="T69" fmla="*/ 21 h 63"/>
              <a:gd name="T70" fmla="*/ 108 w 114"/>
              <a:gd name="T71" fmla="*/ 20 h 63"/>
              <a:gd name="T72" fmla="*/ 105 w 114"/>
              <a:gd name="T73" fmla="*/ 23 h 63"/>
              <a:gd name="T74" fmla="*/ 99 w 114"/>
              <a:gd name="T75" fmla="*/ 26 h 63"/>
              <a:gd name="T76" fmla="*/ 94 w 114"/>
              <a:gd name="T77" fmla="*/ 26 h 63"/>
              <a:gd name="T78" fmla="*/ 90 w 114"/>
              <a:gd name="T79" fmla="*/ 29 h 63"/>
              <a:gd name="T80" fmla="*/ 86 w 114"/>
              <a:gd name="T81" fmla="*/ 28 h 63"/>
              <a:gd name="T82" fmla="*/ 84 w 114"/>
              <a:gd name="T83" fmla="*/ 25 h 63"/>
              <a:gd name="T84" fmla="*/ 82 w 114"/>
              <a:gd name="T85" fmla="*/ 25 h 63"/>
              <a:gd name="T86" fmla="*/ 79 w 114"/>
              <a:gd name="T87" fmla="*/ 30 h 63"/>
              <a:gd name="T88" fmla="*/ 77 w 114"/>
              <a:gd name="T89" fmla="*/ 30 h 63"/>
              <a:gd name="T90" fmla="*/ 76 w 114"/>
              <a:gd name="T91" fmla="*/ 34 h 63"/>
              <a:gd name="T92" fmla="*/ 69 w 114"/>
              <a:gd name="T93" fmla="*/ 40 h 63"/>
              <a:gd name="T94" fmla="*/ 66 w 114"/>
              <a:gd name="T95" fmla="*/ 42 h 63"/>
              <a:gd name="T96" fmla="*/ 64 w 114"/>
              <a:gd name="T97" fmla="*/ 45 h 63"/>
              <a:gd name="T98" fmla="*/ 59 w 114"/>
              <a:gd name="T99" fmla="*/ 41 h 63"/>
              <a:gd name="T100" fmla="*/ 54 w 114"/>
              <a:gd name="T101" fmla="*/ 46 h 63"/>
              <a:gd name="T102" fmla="*/ 51 w 114"/>
              <a:gd name="T103" fmla="*/ 46 h 63"/>
              <a:gd name="T104" fmla="*/ 46 w 114"/>
              <a:gd name="T105" fmla="*/ 47 h 63"/>
              <a:gd name="T106" fmla="*/ 46 w 114"/>
              <a:gd name="T107" fmla="*/ 57 h 63"/>
              <a:gd name="T108" fmla="*/ 43 w 114"/>
              <a:gd name="T109" fmla="*/ 57 h 63"/>
              <a:gd name="T110" fmla="*/ 40 w 114"/>
              <a:gd name="T111" fmla="*/ 62 h 63"/>
              <a:gd name="T112" fmla="*/ 34 w 114"/>
              <a:gd name="T113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14" h="63">
                <a:moveTo>
                  <a:pt x="34" y="63"/>
                </a:moveTo>
                <a:lnTo>
                  <a:pt x="32" y="56"/>
                </a:lnTo>
                <a:lnTo>
                  <a:pt x="27" y="54"/>
                </a:lnTo>
                <a:lnTo>
                  <a:pt x="29" y="46"/>
                </a:lnTo>
                <a:lnTo>
                  <a:pt x="26" y="44"/>
                </a:lnTo>
                <a:lnTo>
                  <a:pt x="23" y="42"/>
                </a:lnTo>
                <a:lnTo>
                  <a:pt x="14" y="45"/>
                </a:lnTo>
                <a:lnTo>
                  <a:pt x="14" y="42"/>
                </a:lnTo>
                <a:lnTo>
                  <a:pt x="9" y="39"/>
                </a:lnTo>
                <a:lnTo>
                  <a:pt x="5" y="34"/>
                </a:lnTo>
                <a:lnTo>
                  <a:pt x="0" y="33"/>
                </a:lnTo>
                <a:lnTo>
                  <a:pt x="4" y="28"/>
                </a:lnTo>
                <a:lnTo>
                  <a:pt x="3" y="23"/>
                </a:lnTo>
                <a:lnTo>
                  <a:pt x="5" y="19"/>
                </a:lnTo>
                <a:lnTo>
                  <a:pt x="14" y="14"/>
                </a:lnTo>
                <a:lnTo>
                  <a:pt x="23" y="6"/>
                </a:lnTo>
                <a:lnTo>
                  <a:pt x="25" y="7"/>
                </a:lnTo>
                <a:lnTo>
                  <a:pt x="30" y="3"/>
                </a:lnTo>
                <a:lnTo>
                  <a:pt x="35" y="2"/>
                </a:lnTo>
                <a:lnTo>
                  <a:pt x="36" y="4"/>
                </a:lnTo>
                <a:lnTo>
                  <a:pt x="39" y="3"/>
                </a:lnTo>
                <a:lnTo>
                  <a:pt x="48" y="5"/>
                </a:lnTo>
                <a:lnTo>
                  <a:pt x="56" y="4"/>
                </a:lnTo>
                <a:lnTo>
                  <a:pt x="62" y="2"/>
                </a:lnTo>
                <a:lnTo>
                  <a:pt x="65" y="0"/>
                </a:lnTo>
                <a:lnTo>
                  <a:pt x="70" y="1"/>
                </a:lnTo>
                <a:lnTo>
                  <a:pt x="74" y="2"/>
                </a:lnTo>
                <a:lnTo>
                  <a:pt x="79" y="2"/>
                </a:lnTo>
                <a:lnTo>
                  <a:pt x="83" y="0"/>
                </a:lnTo>
                <a:lnTo>
                  <a:pt x="91" y="3"/>
                </a:lnTo>
                <a:lnTo>
                  <a:pt x="94" y="3"/>
                </a:lnTo>
                <a:lnTo>
                  <a:pt x="99" y="7"/>
                </a:lnTo>
                <a:lnTo>
                  <a:pt x="104" y="12"/>
                </a:lnTo>
                <a:lnTo>
                  <a:pt x="110" y="15"/>
                </a:lnTo>
                <a:lnTo>
                  <a:pt x="114" y="21"/>
                </a:lnTo>
                <a:lnTo>
                  <a:pt x="108" y="20"/>
                </a:lnTo>
                <a:lnTo>
                  <a:pt x="105" y="23"/>
                </a:lnTo>
                <a:lnTo>
                  <a:pt x="99" y="26"/>
                </a:lnTo>
                <a:lnTo>
                  <a:pt x="94" y="26"/>
                </a:lnTo>
                <a:lnTo>
                  <a:pt x="90" y="29"/>
                </a:lnTo>
                <a:lnTo>
                  <a:pt x="86" y="28"/>
                </a:lnTo>
                <a:lnTo>
                  <a:pt x="84" y="25"/>
                </a:lnTo>
                <a:lnTo>
                  <a:pt x="82" y="25"/>
                </a:lnTo>
                <a:lnTo>
                  <a:pt x="79" y="30"/>
                </a:lnTo>
                <a:lnTo>
                  <a:pt x="77" y="30"/>
                </a:lnTo>
                <a:lnTo>
                  <a:pt x="76" y="34"/>
                </a:lnTo>
                <a:lnTo>
                  <a:pt x="69" y="40"/>
                </a:lnTo>
                <a:lnTo>
                  <a:pt x="66" y="42"/>
                </a:lnTo>
                <a:lnTo>
                  <a:pt x="64" y="45"/>
                </a:lnTo>
                <a:lnTo>
                  <a:pt x="59" y="41"/>
                </a:lnTo>
                <a:lnTo>
                  <a:pt x="54" y="46"/>
                </a:lnTo>
                <a:lnTo>
                  <a:pt x="51" y="46"/>
                </a:lnTo>
                <a:lnTo>
                  <a:pt x="46" y="47"/>
                </a:lnTo>
                <a:lnTo>
                  <a:pt x="46" y="57"/>
                </a:lnTo>
                <a:lnTo>
                  <a:pt x="43" y="57"/>
                </a:lnTo>
                <a:lnTo>
                  <a:pt x="40" y="62"/>
                </a:lnTo>
                <a:lnTo>
                  <a:pt x="34" y="6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3" name="Freeform 83">
            <a:extLst>
              <a:ext uri="{FF2B5EF4-FFF2-40B4-BE49-F238E27FC236}">
                <a16:creationId xmlns:a16="http://schemas.microsoft.com/office/drawing/2014/main" id="{0C1337CD-849C-4EA0-8F1A-6714F0816973}"/>
              </a:ext>
            </a:extLst>
          </p:cNvPr>
          <p:cNvSpPr>
            <a:spLocks/>
          </p:cNvSpPr>
          <p:nvPr/>
        </p:nvSpPr>
        <p:spPr bwMode="auto">
          <a:xfrm>
            <a:off x="6062663" y="2379663"/>
            <a:ext cx="149225" cy="130175"/>
          </a:xfrm>
          <a:custGeom>
            <a:avLst/>
            <a:gdLst>
              <a:gd name="T0" fmla="*/ 343 w 386"/>
              <a:gd name="T1" fmla="*/ 50 h 337"/>
              <a:gd name="T2" fmla="*/ 363 w 386"/>
              <a:gd name="T3" fmla="*/ 82 h 337"/>
              <a:gd name="T4" fmla="*/ 386 w 386"/>
              <a:gd name="T5" fmla="*/ 106 h 337"/>
              <a:gd name="T6" fmla="*/ 363 w 386"/>
              <a:gd name="T7" fmla="*/ 137 h 337"/>
              <a:gd name="T8" fmla="*/ 331 w 386"/>
              <a:gd name="T9" fmla="*/ 119 h 337"/>
              <a:gd name="T10" fmla="*/ 284 w 386"/>
              <a:gd name="T11" fmla="*/ 120 h 337"/>
              <a:gd name="T12" fmla="*/ 225 w 386"/>
              <a:gd name="T13" fmla="*/ 106 h 337"/>
              <a:gd name="T14" fmla="*/ 194 w 386"/>
              <a:gd name="T15" fmla="*/ 108 h 337"/>
              <a:gd name="T16" fmla="*/ 181 w 386"/>
              <a:gd name="T17" fmla="*/ 125 h 337"/>
              <a:gd name="T18" fmla="*/ 155 w 386"/>
              <a:gd name="T19" fmla="*/ 106 h 337"/>
              <a:gd name="T20" fmla="*/ 144 w 386"/>
              <a:gd name="T21" fmla="*/ 141 h 337"/>
              <a:gd name="T22" fmla="*/ 180 w 386"/>
              <a:gd name="T23" fmla="*/ 180 h 337"/>
              <a:gd name="T24" fmla="*/ 196 w 386"/>
              <a:gd name="T25" fmla="*/ 206 h 337"/>
              <a:gd name="T26" fmla="*/ 230 w 386"/>
              <a:gd name="T27" fmla="*/ 237 h 337"/>
              <a:gd name="T28" fmla="*/ 257 w 386"/>
              <a:gd name="T29" fmla="*/ 256 h 337"/>
              <a:gd name="T30" fmla="*/ 286 w 386"/>
              <a:gd name="T31" fmla="*/ 291 h 337"/>
              <a:gd name="T32" fmla="*/ 349 w 386"/>
              <a:gd name="T33" fmla="*/ 323 h 337"/>
              <a:gd name="T34" fmla="*/ 342 w 386"/>
              <a:gd name="T35" fmla="*/ 337 h 337"/>
              <a:gd name="T36" fmla="*/ 276 w 386"/>
              <a:gd name="T37" fmla="*/ 306 h 337"/>
              <a:gd name="T38" fmla="*/ 234 w 386"/>
              <a:gd name="T39" fmla="*/ 276 h 337"/>
              <a:gd name="T40" fmla="*/ 170 w 386"/>
              <a:gd name="T41" fmla="*/ 251 h 337"/>
              <a:gd name="T42" fmla="*/ 108 w 386"/>
              <a:gd name="T43" fmla="*/ 189 h 337"/>
              <a:gd name="T44" fmla="*/ 121 w 386"/>
              <a:gd name="T45" fmla="*/ 183 h 337"/>
              <a:gd name="T46" fmla="*/ 88 w 386"/>
              <a:gd name="T47" fmla="*/ 148 h 337"/>
              <a:gd name="T48" fmla="*/ 85 w 386"/>
              <a:gd name="T49" fmla="*/ 119 h 337"/>
              <a:gd name="T50" fmla="*/ 40 w 386"/>
              <a:gd name="T51" fmla="*/ 106 h 337"/>
              <a:gd name="T52" fmla="*/ 22 w 386"/>
              <a:gd name="T53" fmla="*/ 142 h 337"/>
              <a:gd name="T54" fmla="*/ 0 w 386"/>
              <a:gd name="T55" fmla="*/ 114 h 337"/>
              <a:gd name="T56" fmla="*/ 0 w 386"/>
              <a:gd name="T57" fmla="*/ 85 h 337"/>
              <a:gd name="T58" fmla="*/ 2 w 386"/>
              <a:gd name="T59" fmla="*/ 84 h 337"/>
              <a:gd name="T60" fmla="*/ 49 w 386"/>
              <a:gd name="T61" fmla="*/ 87 h 337"/>
              <a:gd name="T62" fmla="*/ 61 w 386"/>
              <a:gd name="T63" fmla="*/ 72 h 337"/>
              <a:gd name="T64" fmla="*/ 85 w 386"/>
              <a:gd name="T65" fmla="*/ 86 h 337"/>
              <a:gd name="T66" fmla="*/ 111 w 386"/>
              <a:gd name="T67" fmla="*/ 88 h 337"/>
              <a:gd name="T68" fmla="*/ 109 w 386"/>
              <a:gd name="T69" fmla="*/ 64 h 337"/>
              <a:gd name="T70" fmla="*/ 132 w 386"/>
              <a:gd name="T71" fmla="*/ 56 h 337"/>
              <a:gd name="T72" fmla="*/ 136 w 386"/>
              <a:gd name="T73" fmla="*/ 22 h 337"/>
              <a:gd name="T74" fmla="*/ 187 w 386"/>
              <a:gd name="T75" fmla="*/ 0 h 337"/>
              <a:gd name="T76" fmla="*/ 210 w 386"/>
              <a:gd name="T77" fmla="*/ 10 h 337"/>
              <a:gd name="T78" fmla="*/ 263 w 386"/>
              <a:gd name="T79" fmla="*/ 46 h 337"/>
              <a:gd name="T80" fmla="*/ 320 w 386"/>
              <a:gd name="T81" fmla="*/ 62 h 337"/>
              <a:gd name="T82" fmla="*/ 344 w 386"/>
              <a:gd name="T83" fmla="*/ 50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86" h="337">
                <a:moveTo>
                  <a:pt x="343" y="50"/>
                </a:moveTo>
                <a:lnTo>
                  <a:pt x="363" y="82"/>
                </a:lnTo>
                <a:lnTo>
                  <a:pt x="386" y="106"/>
                </a:lnTo>
                <a:lnTo>
                  <a:pt x="363" y="137"/>
                </a:lnTo>
                <a:lnTo>
                  <a:pt x="331" y="119"/>
                </a:lnTo>
                <a:lnTo>
                  <a:pt x="284" y="120"/>
                </a:lnTo>
                <a:lnTo>
                  <a:pt x="225" y="106"/>
                </a:lnTo>
                <a:lnTo>
                  <a:pt x="194" y="108"/>
                </a:lnTo>
                <a:lnTo>
                  <a:pt x="181" y="125"/>
                </a:lnTo>
                <a:lnTo>
                  <a:pt x="155" y="106"/>
                </a:lnTo>
                <a:lnTo>
                  <a:pt x="144" y="141"/>
                </a:lnTo>
                <a:lnTo>
                  <a:pt x="180" y="180"/>
                </a:lnTo>
                <a:lnTo>
                  <a:pt x="196" y="206"/>
                </a:lnTo>
                <a:lnTo>
                  <a:pt x="230" y="237"/>
                </a:lnTo>
                <a:lnTo>
                  <a:pt x="257" y="256"/>
                </a:lnTo>
                <a:lnTo>
                  <a:pt x="286" y="291"/>
                </a:lnTo>
                <a:lnTo>
                  <a:pt x="349" y="323"/>
                </a:lnTo>
                <a:lnTo>
                  <a:pt x="342" y="337"/>
                </a:lnTo>
                <a:lnTo>
                  <a:pt x="276" y="306"/>
                </a:lnTo>
                <a:lnTo>
                  <a:pt x="234" y="276"/>
                </a:lnTo>
                <a:lnTo>
                  <a:pt x="170" y="251"/>
                </a:lnTo>
                <a:lnTo>
                  <a:pt x="108" y="189"/>
                </a:lnTo>
                <a:lnTo>
                  <a:pt x="121" y="183"/>
                </a:lnTo>
                <a:lnTo>
                  <a:pt x="88" y="148"/>
                </a:lnTo>
                <a:lnTo>
                  <a:pt x="85" y="119"/>
                </a:lnTo>
                <a:lnTo>
                  <a:pt x="40" y="106"/>
                </a:lnTo>
                <a:lnTo>
                  <a:pt x="22" y="142"/>
                </a:lnTo>
                <a:lnTo>
                  <a:pt x="0" y="114"/>
                </a:lnTo>
                <a:lnTo>
                  <a:pt x="0" y="85"/>
                </a:lnTo>
                <a:lnTo>
                  <a:pt x="2" y="84"/>
                </a:lnTo>
                <a:lnTo>
                  <a:pt x="49" y="87"/>
                </a:lnTo>
                <a:lnTo>
                  <a:pt x="61" y="72"/>
                </a:lnTo>
                <a:lnTo>
                  <a:pt x="85" y="86"/>
                </a:lnTo>
                <a:lnTo>
                  <a:pt x="111" y="88"/>
                </a:lnTo>
                <a:lnTo>
                  <a:pt x="109" y="64"/>
                </a:lnTo>
                <a:lnTo>
                  <a:pt x="132" y="56"/>
                </a:lnTo>
                <a:lnTo>
                  <a:pt x="136" y="22"/>
                </a:lnTo>
                <a:lnTo>
                  <a:pt x="187" y="0"/>
                </a:lnTo>
                <a:lnTo>
                  <a:pt x="210" y="10"/>
                </a:lnTo>
                <a:lnTo>
                  <a:pt x="263" y="46"/>
                </a:lnTo>
                <a:lnTo>
                  <a:pt x="320" y="62"/>
                </a:lnTo>
                <a:lnTo>
                  <a:pt x="344" y="50"/>
                </a:ln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4" name="Freeform 84">
            <a:extLst>
              <a:ext uri="{FF2B5EF4-FFF2-40B4-BE49-F238E27FC236}">
                <a16:creationId xmlns:a16="http://schemas.microsoft.com/office/drawing/2014/main" id="{F5D2455E-CD9F-4DF9-B93B-196DA926FAB1}"/>
              </a:ext>
            </a:extLst>
          </p:cNvPr>
          <p:cNvSpPr>
            <a:spLocks/>
          </p:cNvSpPr>
          <p:nvPr/>
        </p:nvSpPr>
        <p:spPr bwMode="auto">
          <a:xfrm>
            <a:off x="3565526" y="3252788"/>
            <a:ext cx="85725" cy="61913"/>
          </a:xfrm>
          <a:custGeom>
            <a:avLst/>
            <a:gdLst>
              <a:gd name="T0" fmla="*/ 27 w 54"/>
              <a:gd name="T1" fmla="*/ 0 h 39"/>
              <a:gd name="T2" fmla="*/ 38 w 54"/>
              <a:gd name="T3" fmla="*/ 0 h 39"/>
              <a:gd name="T4" fmla="*/ 53 w 54"/>
              <a:gd name="T5" fmla="*/ 4 h 39"/>
              <a:gd name="T6" fmla="*/ 54 w 54"/>
              <a:gd name="T7" fmla="*/ 15 h 39"/>
              <a:gd name="T8" fmla="*/ 51 w 54"/>
              <a:gd name="T9" fmla="*/ 23 h 39"/>
              <a:gd name="T10" fmla="*/ 46 w 54"/>
              <a:gd name="T11" fmla="*/ 27 h 39"/>
              <a:gd name="T12" fmla="*/ 50 w 54"/>
              <a:gd name="T13" fmla="*/ 33 h 39"/>
              <a:gd name="T14" fmla="*/ 49 w 54"/>
              <a:gd name="T15" fmla="*/ 39 h 39"/>
              <a:gd name="T16" fmla="*/ 38 w 54"/>
              <a:gd name="T17" fmla="*/ 35 h 39"/>
              <a:gd name="T18" fmla="*/ 29 w 54"/>
              <a:gd name="T19" fmla="*/ 36 h 39"/>
              <a:gd name="T20" fmla="*/ 18 w 54"/>
              <a:gd name="T21" fmla="*/ 35 h 39"/>
              <a:gd name="T22" fmla="*/ 9 w 54"/>
              <a:gd name="T23" fmla="*/ 39 h 39"/>
              <a:gd name="T24" fmla="*/ 0 w 54"/>
              <a:gd name="T25" fmla="*/ 32 h 39"/>
              <a:gd name="T26" fmla="*/ 3 w 54"/>
              <a:gd name="T27" fmla="*/ 26 h 39"/>
              <a:gd name="T28" fmla="*/ 19 w 54"/>
              <a:gd name="T29" fmla="*/ 29 h 39"/>
              <a:gd name="T30" fmla="*/ 33 w 54"/>
              <a:gd name="T31" fmla="*/ 30 h 39"/>
              <a:gd name="T32" fmla="*/ 39 w 54"/>
              <a:gd name="T33" fmla="*/ 26 h 39"/>
              <a:gd name="T34" fmla="*/ 32 w 54"/>
              <a:gd name="T35" fmla="*/ 17 h 39"/>
              <a:gd name="T36" fmla="*/ 33 w 54"/>
              <a:gd name="T37" fmla="*/ 9 h 39"/>
              <a:gd name="T38" fmla="*/ 22 w 54"/>
              <a:gd name="T39" fmla="*/ 5 h 39"/>
              <a:gd name="T40" fmla="*/ 27 w 54"/>
              <a:gd name="T41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4" h="39">
                <a:moveTo>
                  <a:pt x="27" y="0"/>
                </a:moveTo>
                <a:lnTo>
                  <a:pt x="38" y="0"/>
                </a:lnTo>
                <a:lnTo>
                  <a:pt x="53" y="4"/>
                </a:lnTo>
                <a:lnTo>
                  <a:pt x="54" y="15"/>
                </a:lnTo>
                <a:lnTo>
                  <a:pt x="51" y="23"/>
                </a:lnTo>
                <a:lnTo>
                  <a:pt x="46" y="27"/>
                </a:lnTo>
                <a:lnTo>
                  <a:pt x="50" y="33"/>
                </a:lnTo>
                <a:lnTo>
                  <a:pt x="49" y="39"/>
                </a:lnTo>
                <a:lnTo>
                  <a:pt x="38" y="35"/>
                </a:lnTo>
                <a:lnTo>
                  <a:pt x="29" y="36"/>
                </a:lnTo>
                <a:lnTo>
                  <a:pt x="18" y="35"/>
                </a:lnTo>
                <a:lnTo>
                  <a:pt x="9" y="39"/>
                </a:lnTo>
                <a:lnTo>
                  <a:pt x="0" y="32"/>
                </a:lnTo>
                <a:lnTo>
                  <a:pt x="3" y="26"/>
                </a:lnTo>
                <a:lnTo>
                  <a:pt x="19" y="29"/>
                </a:lnTo>
                <a:lnTo>
                  <a:pt x="33" y="30"/>
                </a:lnTo>
                <a:lnTo>
                  <a:pt x="39" y="26"/>
                </a:lnTo>
                <a:lnTo>
                  <a:pt x="32" y="17"/>
                </a:lnTo>
                <a:lnTo>
                  <a:pt x="33" y="9"/>
                </a:lnTo>
                <a:lnTo>
                  <a:pt x="22" y="5"/>
                </a:lnTo>
                <a:lnTo>
                  <a:pt x="27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5" name="Freeform 85">
            <a:extLst>
              <a:ext uri="{FF2B5EF4-FFF2-40B4-BE49-F238E27FC236}">
                <a16:creationId xmlns:a16="http://schemas.microsoft.com/office/drawing/2014/main" id="{0DBDEAD2-C751-462B-BAE1-8C18A31C1C65}"/>
              </a:ext>
            </a:extLst>
          </p:cNvPr>
          <p:cNvSpPr>
            <a:spLocks/>
          </p:cNvSpPr>
          <p:nvPr/>
        </p:nvSpPr>
        <p:spPr bwMode="auto">
          <a:xfrm>
            <a:off x="6124575" y="2311401"/>
            <a:ext cx="165100" cy="92075"/>
          </a:xfrm>
          <a:custGeom>
            <a:avLst/>
            <a:gdLst>
              <a:gd name="T0" fmla="*/ 0 w 104"/>
              <a:gd name="T1" fmla="*/ 36 h 58"/>
              <a:gd name="T2" fmla="*/ 5 w 104"/>
              <a:gd name="T3" fmla="*/ 23 h 58"/>
              <a:gd name="T4" fmla="*/ 1 w 104"/>
              <a:gd name="T5" fmla="*/ 18 h 58"/>
              <a:gd name="T6" fmla="*/ 10 w 104"/>
              <a:gd name="T7" fmla="*/ 18 h 58"/>
              <a:gd name="T8" fmla="*/ 11 w 104"/>
              <a:gd name="T9" fmla="*/ 10 h 58"/>
              <a:gd name="T10" fmla="*/ 20 w 104"/>
              <a:gd name="T11" fmla="*/ 15 h 58"/>
              <a:gd name="T12" fmla="*/ 26 w 104"/>
              <a:gd name="T13" fmla="*/ 17 h 58"/>
              <a:gd name="T14" fmla="*/ 39 w 104"/>
              <a:gd name="T15" fmla="*/ 15 h 58"/>
              <a:gd name="T16" fmla="*/ 40 w 104"/>
              <a:gd name="T17" fmla="*/ 11 h 58"/>
              <a:gd name="T18" fmla="*/ 46 w 104"/>
              <a:gd name="T19" fmla="*/ 10 h 58"/>
              <a:gd name="T20" fmla="*/ 54 w 104"/>
              <a:gd name="T21" fmla="*/ 7 h 58"/>
              <a:gd name="T22" fmla="*/ 56 w 104"/>
              <a:gd name="T23" fmla="*/ 8 h 58"/>
              <a:gd name="T24" fmla="*/ 63 w 104"/>
              <a:gd name="T25" fmla="*/ 6 h 58"/>
              <a:gd name="T26" fmla="*/ 66 w 104"/>
              <a:gd name="T27" fmla="*/ 1 h 58"/>
              <a:gd name="T28" fmla="*/ 72 w 104"/>
              <a:gd name="T29" fmla="*/ 0 h 58"/>
              <a:gd name="T30" fmla="*/ 90 w 104"/>
              <a:gd name="T31" fmla="*/ 6 h 58"/>
              <a:gd name="T32" fmla="*/ 93 w 104"/>
              <a:gd name="T33" fmla="*/ 4 h 58"/>
              <a:gd name="T34" fmla="*/ 102 w 104"/>
              <a:gd name="T35" fmla="*/ 9 h 58"/>
              <a:gd name="T36" fmla="*/ 104 w 104"/>
              <a:gd name="T37" fmla="*/ 15 h 58"/>
              <a:gd name="T38" fmla="*/ 95 w 104"/>
              <a:gd name="T39" fmla="*/ 19 h 58"/>
              <a:gd name="T40" fmla="*/ 89 w 104"/>
              <a:gd name="T41" fmla="*/ 33 h 58"/>
              <a:gd name="T42" fmla="*/ 80 w 104"/>
              <a:gd name="T43" fmla="*/ 47 h 58"/>
              <a:gd name="T44" fmla="*/ 67 w 104"/>
              <a:gd name="T45" fmla="*/ 51 h 58"/>
              <a:gd name="T46" fmla="*/ 57 w 104"/>
              <a:gd name="T47" fmla="*/ 50 h 58"/>
              <a:gd name="T48" fmla="*/ 45 w 104"/>
              <a:gd name="T49" fmla="*/ 55 h 58"/>
              <a:gd name="T50" fmla="*/ 39 w 104"/>
              <a:gd name="T51" fmla="*/ 58 h 58"/>
              <a:gd name="T52" fmla="*/ 25 w 104"/>
              <a:gd name="T53" fmla="*/ 54 h 58"/>
              <a:gd name="T54" fmla="*/ 12 w 104"/>
              <a:gd name="T55" fmla="*/ 45 h 58"/>
              <a:gd name="T56" fmla="*/ 7 w 104"/>
              <a:gd name="T57" fmla="*/ 43 h 58"/>
              <a:gd name="T58" fmla="*/ 3 w 104"/>
              <a:gd name="T59" fmla="*/ 36 h 58"/>
              <a:gd name="T60" fmla="*/ 0 w 104"/>
              <a:gd name="T61" fmla="*/ 36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4" h="58">
                <a:moveTo>
                  <a:pt x="0" y="36"/>
                </a:moveTo>
                <a:lnTo>
                  <a:pt x="5" y="23"/>
                </a:lnTo>
                <a:lnTo>
                  <a:pt x="1" y="18"/>
                </a:lnTo>
                <a:lnTo>
                  <a:pt x="10" y="18"/>
                </a:lnTo>
                <a:lnTo>
                  <a:pt x="11" y="10"/>
                </a:lnTo>
                <a:lnTo>
                  <a:pt x="20" y="15"/>
                </a:lnTo>
                <a:lnTo>
                  <a:pt x="26" y="17"/>
                </a:lnTo>
                <a:lnTo>
                  <a:pt x="39" y="15"/>
                </a:lnTo>
                <a:lnTo>
                  <a:pt x="40" y="11"/>
                </a:lnTo>
                <a:lnTo>
                  <a:pt x="46" y="10"/>
                </a:lnTo>
                <a:lnTo>
                  <a:pt x="54" y="7"/>
                </a:lnTo>
                <a:lnTo>
                  <a:pt x="56" y="8"/>
                </a:lnTo>
                <a:lnTo>
                  <a:pt x="63" y="6"/>
                </a:lnTo>
                <a:lnTo>
                  <a:pt x="66" y="1"/>
                </a:lnTo>
                <a:lnTo>
                  <a:pt x="72" y="0"/>
                </a:lnTo>
                <a:lnTo>
                  <a:pt x="90" y="6"/>
                </a:lnTo>
                <a:lnTo>
                  <a:pt x="93" y="4"/>
                </a:lnTo>
                <a:lnTo>
                  <a:pt x="102" y="9"/>
                </a:lnTo>
                <a:lnTo>
                  <a:pt x="104" y="15"/>
                </a:lnTo>
                <a:lnTo>
                  <a:pt x="95" y="19"/>
                </a:lnTo>
                <a:lnTo>
                  <a:pt x="89" y="33"/>
                </a:lnTo>
                <a:lnTo>
                  <a:pt x="80" y="47"/>
                </a:lnTo>
                <a:lnTo>
                  <a:pt x="67" y="51"/>
                </a:lnTo>
                <a:lnTo>
                  <a:pt x="57" y="50"/>
                </a:lnTo>
                <a:lnTo>
                  <a:pt x="45" y="55"/>
                </a:lnTo>
                <a:lnTo>
                  <a:pt x="39" y="58"/>
                </a:lnTo>
                <a:lnTo>
                  <a:pt x="25" y="54"/>
                </a:lnTo>
                <a:lnTo>
                  <a:pt x="12" y="45"/>
                </a:lnTo>
                <a:lnTo>
                  <a:pt x="7" y="43"/>
                </a:lnTo>
                <a:lnTo>
                  <a:pt x="3" y="36"/>
                </a:lnTo>
                <a:lnTo>
                  <a:pt x="0" y="36"/>
                </a:lnTo>
                <a:close/>
              </a:path>
            </a:pathLst>
          </a:custGeom>
          <a:solidFill>
            <a:srgbClr val="48A3DA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6" name="Freeform 86">
            <a:extLst>
              <a:ext uri="{FF2B5EF4-FFF2-40B4-BE49-F238E27FC236}">
                <a16:creationId xmlns:a16="http://schemas.microsoft.com/office/drawing/2014/main" id="{300C8C3D-D38E-485C-A5EF-A46AA0FCE795}"/>
              </a:ext>
            </a:extLst>
          </p:cNvPr>
          <p:cNvSpPr>
            <a:spLocks noEditPoints="1"/>
          </p:cNvSpPr>
          <p:nvPr/>
        </p:nvSpPr>
        <p:spPr bwMode="auto">
          <a:xfrm>
            <a:off x="8482012" y="3729038"/>
            <a:ext cx="1335088" cy="522288"/>
          </a:xfrm>
          <a:custGeom>
            <a:avLst/>
            <a:gdLst>
              <a:gd name="T0" fmla="*/ 552 w 3445"/>
              <a:gd name="T1" fmla="*/ 826 h 1349"/>
              <a:gd name="T2" fmla="*/ 373 w 3445"/>
              <a:gd name="T3" fmla="*/ 522 h 1349"/>
              <a:gd name="T4" fmla="*/ 188 w 3445"/>
              <a:gd name="T5" fmla="*/ 258 h 1349"/>
              <a:gd name="T6" fmla="*/ 0 w 3445"/>
              <a:gd name="T7" fmla="*/ 0 h 1349"/>
              <a:gd name="T8" fmla="*/ 294 w 3445"/>
              <a:gd name="T9" fmla="*/ 161 h 1349"/>
              <a:gd name="T10" fmla="*/ 550 w 3445"/>
              <a:gd name="T11" fmla="*/ 347 h 1349"/>
              <a:gd name="T12" fmla="*/ 664 w 3445"/>
              <a:gd name="T13" fmla="*/ 557 h 1349"/>
              <a:gd name="T14" fmla="*/ 784 w 3445"/>
              <a:gd name="T15" fmla="*/ 673 h 1349"/>
              <a:gd name="T16" fmla="*/ 1707 w 3445"/>
              <a:gd name="T17" fmla="*/ 311 h 1349"/>
              <a:gd name="T18" fmla="*/ 1681 w 3445"/>
              <a:gd name="T19" fmla="*/ 535 h 1349"/>
              <a:gd name="T20" fmla="*/ 1562 w 3445"/>
              <a:gd name="T21" fmla="*/ 778 h 1349"/>
              <a:gd name="T22" fmla="*/ 1357 w 3445"/>
              <a:gd name="T23" fmla="*/ 732 h 1349"/>
              <a:gd name="T24" fmla="*/ 1129 w 3445"/>
              <a:gd name="T25" fmla="*/ 716 h 1349"/>
              <a:gd name="T26" fmla="*/ 1037 w 3445"/>
              <a:gd name="T27" fmla="*/ 431 h 1349"/>
              <a:gd name="T28" fmla="*/ 1154 w 3445"/>
              <a:gd name="T29" fmla="*/ 401 h 1349"/>
              <a:gd name="T30" fmla="*/ 1330 w 3445"/>
              <a:gd name="T31" fmla="*/ 339 h 1349"/>
              <a:gd name="T32" fmla="*/ 1527 w 3445"/>
              <a:gd name="T33" fmla="*/ 197 h 1349"/>
              <a:gd name="T34" fmla="*/ 1662 w 3445"/>
              <a:gd name="T35" fmla="*/ 191 h 1349"/>
              <a:gd name="T36" fmla="*/ 2518 w 3445"/>
              <a:gd name="T37" fmla="*/ 445 h 1349"/>
              <a:gd name="T38" fmla="*/ 2477 w 3445"/>
              <a:gd name="T39" fmla="*/ 543 h 1349"/>
              <a:gd name="T40" fmla="*/ 2463 w 3445"/>
              <a:gd name="T41" fmla="*/ 281 h 1349"/>
              <a:gd name="T42" fmla="*/ 2262 w 3445"/>
              <a:gd name="T43" fmla="*/ 346 h 1349"/>
              <a:gd name="T44" fmla="*/ 1948 w 3445"/>
              <a:gd name="T45" fmla="*/ 434 h 1349"/>
              <a:gd name="T46" fmla="*/ 1979 w 3445"/>
              <a:gd name="T47" fmla="*/ 548 h 1349"/>
              <a:gd name="T48" fmla="*/ 2047 w 3445"/>
              <a:gd name="T49" fmla="*/ 596 h 1349"/>
              <a:gd name="T50" fmla="*/ 2098 w 3445"/>
              <a:gd name="T51" fmla="*/ 865 h 1349"/>
              <a:gd name="T52" fmla="*/ 2065 w 3445"/>
              <a:gd name="T53" fmla="*/ 847 h 1349"/>
              <a:gd name="T54" fmla="*/ 1931 w 3445"/>
              <a:gd name="T55" fmla="*/ 773 h 1349"/>
              <a:gd name="T56" fmla="*/ 1889 w 3445"/>
              <a:gd name="T57" fmla="*/ 937 h 1349"/>
              <a:gd name="T58" fmla="*/ 1826 w 3445"/>
              <a:gd name="T59" fmla="*/ 764 h 1349"/>
              <a:gd name="T60" fmla="*/ 1816 w 3445"/>
              <a:gd name="T61" fmla="*/ 582 h 1349"/>
              <a:gd name="T62" fmla="*/ 1993 w 3445"/>
              <a:gd name="T63" fmla="*/ 380 h 1349"/>
              <a:gd name="T64" fmla="*/ 2262 w 3445"/>
              <a:gd name="T65" fmla="*/ 346 h 1349"/>
              <a:gd name="T66" fmla="*/ 3092 w 3445"/>
              <a:gd name="T67" fmla="*/ 663 h 1349"/>
              <a:gd name="T68" fmla="*/ 3365 w 3445"/>
              <a:gd name="T69" fmla="*/ 672 h 1349"/>
              <a:gd name="T70" fmla="*/ 3353 w 3445"/>
              <a:gd name="T71" fmla="*/ 1173 h 1349"/>
              <a:gd name="T72" fmla="*/ 3200 w 3445"/>
              <a:gd name="T73" fmla="*/ 1114 h 1349"/>
              <a:gd name="T74" fmla="*/ 3062 w 3445"/>
              <a:gd name="T75" fmla="*/ 854 h 1349"/>
              <a:gd name="T76" fmla="*/ 2838 w 3445"/>
              <a:gd name="T77" fmla="*/ 817 h 1349"/>
              <a:gd name="T78" fmla="*/ 2849 w 3445"/>
              <a:gd name="T79" fmla="*/ 676 h 1349"/>
              <a:gd name="T80" fmla="*/ 2758 w 3445"/>
              <a:gd name="T81" fmla="*/ 604 h 1349"/>
              <a:gd name="T82" fmla="*/ 2800 w 3445"/>
              <a:gd name="T83" fmla="*/ 498 h 1349"/>
              <a:gd name="T84" fmla="*/ 2677 w 3445"/>
              <a:gd name="T85" fmla="*/ 795 h 1349"/>
              <a:gd name="T86" fmla="*/ 2458 w 3445"/>
              <a:gd name="T87" fmla="*/ 755 h 1349"/>
              <a:gd name="T88" fmla="*/ 2409 w 3445"/>
              <a:gd name="T89" fmla="*/ 761 h 1349"/>
              <a:gd name="T90" fmla="*/ 2391 w 3445"/>
              <a:gd name="T91" fmla="*/ 733 h 1349"/>
              <a:gd name="T92" fmla="*/ 2914 w 3445"/>
              <a:gd name="T93" fmla="*/ 990 h 1349"/>
              <a:gd name="T94" fmla="*/ 2960 w 3445"/>
              <a:gd name="T95" fmla="*/ 996 h 1349"/>
              <a:gd name="T96" fmla="*/ 1295 w 3445"/>
              <a:gd name="T97" fmla="*/ 1058 h 1349"/>
              <a:gd name="T98" fmla="*/ 1431 w 3445"/>
              <a:gd name="T99" fmla="*/ 1212 h 1349"/>
              <a:gd name="T100" fmla="*/ 1136 w 3445"/>
              <a:gd name="T101" fmla="*/ 1158 h 1349"/>
              <a:gd name="T102" fmla="*/ 830 w 3445"/>
              <a:gd name="T103" fmla="*/ 1093 h 1349"/>
              <a:gd name="T104" fmla="*/ 898 w 3445"/>
              <a:gd name="T105" fmla="*/ 974 h 1349"/>
              <a:gd name="T106" fmla="*/ 2061 w 3445"/>
              <a:gd name="T107" fmla="*/ 1156 h 1349"/>
              <a:gd name="T108" fmla="*/ 1835 w 3445"/>
              <a:gd name="T109" fmla="*/ 1186 h 1349"/>
              <a:gd name="T110" fmla="*/ 2061 w 3445"/>
              <a:gd name="T111" fmla="*/ 1156 h 1349"/>
              <a:gd name="T112" fmla="*/ 1774 w 3445"/>
              <a:gd name="T113" fmla="*/ 1208 h 1349"/>
              <a:gd name="T114" fmla="*/ 1622 w 3445"/>
              <a:gd name="T115" fmla="*/ 1187 h 1349"/>
              <a:gd name="T116" fmla="*/ 2095 w 3445"/>
              <a:gd name="T117" fmla="*/ 1349 h 1349"/>
              <a:gd name="T118" fmla="*/ 2210 w 3445"/>
              <a:gd name="T119" fmla="*/ 1224 h 1349"/>
              <a:gd name="T120" fmla="*/ 1881 w 3445"/>
              <a:gd name="T121" fmla="*/ 1339 h 1349"/>
              <a:gd name="T122" fmla="*/ 1864 w 3445"/>
              <a:gd name="T123" fmla="*/ 1290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445" h="1349">
                <a:moveTo>
                  <a:pt x="789" y="965"/>
                </a:moveTo>
                <a:lnTo>
                  <a:pt x="706" y="967"/>
                </a:lnTo>
                <a:lnTo>
                  <a:pt x="646" y="895"/>
                </a:lnTo>
                <a:lnTo>
                  <a:pt x="552" y="826"/>
                </a:lnTo>
                <a:lnTo>
                  <a:pt x="521" y="774"/>
                </a:lnTo>
                <a:lnTo>
                  <a:pt x="466" y="705"/>
                </a:lnTo>
                <a:lnTo>
                  <a:pt x="429" y="641"/>
                </a:lnTo>
                <a:lnTo>
                  <a:pt x="373" y="522"/>
                </a:lnTo>
                <a:lnTo>
                  <a:pt x="307" y="451"/>
                </a:lnTo>
                <a:lnTo>
                  <a:pt x="285" y="378"/>
                </a:lnTo>
                <a:lnTo>
                  <a:pt x="257" y="311"/>
                </a:lnTo>
                <a:lnTo>
                  <a:pt x="188" y="258"/>
                </a:lnTo>
                <a:lnTo>
                  <a:pt x="147" y="185"/>
                </a:lnTo>
                <a:lnTo>
                  <a:pt x="89" y="137"/>
                </a:lnTo>
                <a:lnTo>
                  <a:pt x="8" y="43"/>
                </a:lnTo>
                <a:lnTo>
                  <a:pt x="0" y="0"/>
                </a:lnTo>
                <a:lnTo>
                  <a:pt x="48" y="3"/>
                </a:lnTo>
                <a:lnTo>
                  <a:pt x="165" y="20"/>
                </a:lnTo>
                <a:lnTo>
                  <a:pt x="234" y="103"/>
                </a:lnTo>
                <a:lnTo>
                  <a:pt x="294" y="161"/>
                </a:lnTo>
                <a:lnTo>
                  <a:pt x="337" y="196"/>
                </a:lnTo>
                <a:lnTo>
                  <a:pt x="410" y="288"/>
                </a:lnTo>
                <a:lnTo>
                  <a:pt x="486" y="289"/>
                </a:lnTo>
                <a:lnTo>
                  <a:pt x="550" y="347"/>
                </a:lnTo>
                <a:lnTo>
                  <a:pt x="594" y="419"/>
                </a:lnTo>
                <a:lnTo>
                  <a:pt x="652" y="458"/>
                </a:lnTo>
                <a:lnTo>
                  <a:pt x="621" y="527"/>
                </a:lnTo>
                <a:lnTo>
                  <a:pt x="664" y="557"/>
                </a:lnTo>
                <a:lnTo>
                  <a:pt x="691" y="559"/>
                </a:lnTo>
                <a:lnTo>
                  <a:pt x="703" y="618"/>
                </a:lnTo>
                <a:lnTo>
                  <a:pt x="729" y="666"/>
                </a:lnTo>
                <a:lnTo>
                  <a:pt x="784" y="673"/>
                </a:lnTo>
                <a:lnTo>
                  <a:pt x="819" y="727"/>
                </a:lnTo>
                <a:lnTo>
                  <a:pt x="797" y="833"/>
                </a:lnTo>
                <a:lnTo>
                  <a:pt x="789" y="965"/>
                </a:lnTo>
                <a:moveTo>
                  <a:pt x="1707" y="311"/>
                </a:moveTo>
                <a:lnTo>
                  <a:pt x="1792" y="390"/>
                </a:lnTo>
                <a:lnTo>
                  <a:pt x="1703" y="400"/>
                </a:lnTo>
                <a:lnTo>
                  <a:pt x="1678" y="458"/>
                </a:lnTo>
                <a:lnTo>
                  <a:pt x="1681" y="535"/>
                </a:lnTo>
                <a:lnTo>
                  <a:pt x="1608" y="593"/>
                </a:lnTo>
                <a:lnTo>
                  <a:pt x="1605" y="678"/>
                </a:lnTo>
                <a:lnTo>
                  <a:pt x="1572" y="808"/>
                </a:lnTo>
                <a:lnTo>
                  <a:pt x="1562" y="778"/>
                </a:lnTo>
                <a:lnTo>
                  <a:pt x="1475" y="816"/>
                </a:lnTo>
                <a:lnTo>
                  <a:pt x="1447" y="764"/>
                </a:lnTo>
                <a:lnTo>
                  <a:pt x="1394" y="759"/>
                </a:lnTo>
                <a:lnTo>
                  <a:pt x="1357" y="732"/>
                </a:lnTo>
                <a:lnTo>
                  <a:pt x="1267" y="763"/>
                </a:lnTo>
                <a:lnTo>
                  <a:pt x="1240" y="722"/>
                </a:lnTo>
                <a:lnTo>
                  <a:pt x="1191" y="726"/>
                </a:lnTo>
                <a:lnTo>
                  <a:pt x="1129" y="716"/>
                </a:lnTo>
                <a:lnTo>
                  <a:pt x="1120" y="602"/>
                </a:lnTo>
                <a:lnTo>
                  <a:pt x="1083" y="578"/>
                </a:lnTo>
                <a:lnTo>
                  <a:pt x="1047" y="506"/>
                </a:lnTo>
                <a:lnTo>
                  <a:pt x="1037" y="431"/>
                </a:lnTo>
                <a:lnTo>
                  <a:pt x="1045" y="352"/>
                </a:lnTo>
                <a:lnTo>
                  <a:pt x="1089" y="296"/>
                </a:lnTo>
                <a:lnTo>
                  <a:pt x="1102" y="353"/>
                </a:lnTo>
                <a:lnTo>
                  <a:pt x="1154" y="401"/>
                </a:lnTo>
                <a:lnTo>
                  <a:pt x="1202" y="383"/>
                </a:lnTo>
                <a:lnTo>
                  <a:pt x="1250" y="389"/>
                </a:lnTo>
                <a:lnTo>
                  <a:pt x="1294" y="346"/>
                </a:lnTo>
                <a:lnTo>
                  <a:pt x="1330" y="339"/>
                </a:lnTo>
                <a:lnTo>
                  <a:pt x="1401" y="363"/>
                </a:lnTo>
                <a:lnTo>
                  <a:pt x="1463" y="345"/>
                </a:lnTo>
                <a:lnTo>
                  <a:pt x="1499" y="226"/>
                </a:lnTo>
                <a:lnTo>
                  <a:pt x="1527" y="197"/>
                </a:lnTo>
                <a:lnTo>
                  <a:pt x="1550" y="100"/>
                </a:lnTo>
                <a:lnTo>
                  <a:pt x="1637" y="100"/>
                </a:lnTo>
                <a:lnTo>
                  <a:pt x="1702" y="114"/>
                </a:lnTo>
                <a:lnTo>
                  <a:pt x="1662" y="191"/>
                </a:lnTo>
                <a:lnTo>
                  <a:pt x="1719" y="272"/>
                </a:lnTo>
                <a:lnTo>
                  <a:pt x="1707" y="311"/>
                </a:lnTo>
                <a:moveTo>
                  <a:pt x="2521" y="370"/>
                </a:moveTo>
                <a:lnTo>
                  <a:pt x="2518" y="445"/>
                </a:lnTo>
                <a:lnTo>
                  <a:pt x="2479" y="436"/>
                </a:lnTo>
                <a:lnTo>
                  <a:pt x="2468" y="488"/>
                </a:lnTo>
                <a:lnTo>
                  <a:pt x="2498" y="533"/>
                </a:lnTo>
                <a:lnTo>
                  <a:pt x="2477" y="543"/>
                </a:lnTo>
                <a:lnTo>
                  <a:pt x="2447" y="489"/>
                </a:lnTo>
                <a:lnTo>
                  <a:pt x="2424" y="380"/>
                </a:lnTo>
                <a:lnTo>
                  <a:pt x="2439" y="312"/>
                </a:lnTo>
                <a:lnTo>
                  <a:pt x="2463" y="281"/>
                </a:lnTo>
                <a:lnTo>
                  <a:pt x="2469" y="328"/>
                </a:lnTo>
                <a:lnTo>
                  <a:pt x="2514" y="335"/>
                </a:lnTo>
                <a:lnTo>
                  <a:pt x="2521" y="370"/>
                </a:lnTo>
                <a:moveTo>
                  <a:pt x="2262" y="346"/>
                </a:moveTo>
                <a:lnTo>
                  <a:pt x="2202" y="430"/>
                </a:lnTo>
                <a:lnTo>
                  <a:pt x="2145" y="446"/>
                </a:lnTo>
                <a:lnTo>
                  <a:pt x="2073" y="430"/>
                </a:lnTo>
                <a:lnTo>
                  <a:pt x="1948" y="434"/>
                </a:lnTo>
                <a:lnTo>
                  <a:pt x="1882" y="446"/>
                </a:lnTo>
                <a:lnTo>
                  <a:pt x="1871" y="511"/>
                </a:lnTo>
                <a:lnTo>
                  <a:pt x="1938" y="586"/>
                </a:lnTo>
                <a:lnTo>
                  <a:pt x="1979" y="548"/>
                </a:lnTo>
                <a:lnTo>
                  <a:pt x="2119" y="519"/>
                </a:lnTo>
                <a:lnTo>
                  <a:pt x="2113" y="558"/>
                </a:lnTo>
                <a:lnTo>
                  <a:pt x="2080" y="546"/>
                </a:lnTo>
                <a:lnTo>
                  <a:pt x="2047" y="596"/>
                </a:lnTo>
                <a:lnTo>
                  <a:pt x="1980" y="629"/>
                </a:lnTo>
                <a:lnTo>
                  <a:pt x="2049" y="738"/>
                </a:lnTo>
                <a:lnTo>
                  <a:pt x="2034" y="767"/>
                </a:lnTo>
                <a:lnTo>
                  <a:pt x="2098" y="865"/>
                </a:lnTo>
                <a:lnTo>
                  <a:pt x="2095" y="921"/>
                </a:lnTo>
                <a:lnTo>
                  <a:pt x="2054" y="946"/>
                </a:lnTo>
                <a:lnTo>
                  <a:pt x="2026" y="916"/>
                </a:lnTo>
                <a:lnTo>
                  <a:pt x="2065" y="847"/>
                </a:lnTo>
                <a:lnTo>
                  <a:pt x="1990" y="880"/>
                </a:lnTo>
                <a:lnTo>
                  <a:pt x="1972" y="856"/>
                </a:lnTo>
                <a:lnTo>
                  <a:pt x="1983" y="823"/>
                </a:lnTo>
                <a:lnTo>
                  <a:pt x="1931" y="773"/>
                </a:lnTo>
                <a:lnTo>
                  <a:pt x="1939" y="690"/>
                </a:lnTo>
                <a:lnTo>
                  <a:pt x="1888" y="716"/>
                </a:lnTo>
                <a:lnTo>
                  <a:pt x="1891" y="815"/>
                </a:lnTo>
                <a:lnTo>
                  <a:pt x="1889" y="937"/>
                </a:lnTo>
                <a:lnTo>
                  <a:pt x="1841" y="950"/>
                </a:lnTo>
                <a:lnTo>
                  <a:pt x="1809" y="925"/>
                </a:lnTo>
                <a:lnTo>
                  <a:pt x="1834" y="846"/>
                </a:lnTo>
                <a:lnTo>
                  <a:pt x="1826" y="764"/>
                </a:lnTo>
                <a:lnTo>
                  <a:pt x="1794" y="763"/>
                </a:lnTo>
                <a:lnTo>
                  <a:pt x="1772" y="705"/>
                </a:lnTo>
                <a:lnTo>
                  <a:pt x="1805" y="649"/>
                </a:lnTo>
                <a:lnTo>
                  <a:pt x="1816" y="582"/>
                </a:lnTo>
                <a:lnTo>
                  <a:pt x="1855" y="453"/>
                </a:lnTo>
                <a:lnTo>
                  <a:pt x="1871" y="418"/>
                </a:lnTo>
                <a:lnTo>
                  <a:pt x="1934" y="355"/>
                </a:lnTo>
                <a:lnTo>
                  <a:pt x="1993" y="380"/>
                </a:lnTo>
                <a:lnTo>
                  <a:pt x="2088" y="392"/>
                </a:lnTo>
                <a:lnTo>
                  <a:pt x="2175" y="388"/>
                </a:lnTo>
                <a:lnTo>
                  <a:pt x="2248" y="327"/>
                </a:lnTo>
                <a:lnTo>
                  <a:pt x="2262" y="346"/>
                </a:lnTo>
                <a:moveTo>
                  <a:pt x="2932" y="565"/>
                </a:moveTo>
                <a:lnTo>
                  <a:pt x="2950" y="702"/>
                </a:lnTo>
                <a:lnTo>
                  <a:pt x="3026" y="753"/>
                </a:lnTo>
                <a:lnTo>
                  <a:pt x="3092" y="663"/>
                </a:lnTo>
                <a:lnTo>
                  <a:pt x="3179" y="612"/>
                </a:lnTo>
                <a:lnTo>
                  <a:pt x="3246" y="612"/>
                </a:lnTo>
                <a:lnTo>
                  <a:pt x="3310" y="641"/>
                </a:lnTo>
                <a:lnTo>
                  <a:pt x="3365" y="672"/>
                </a:lnTo>
                <a:lnTo>
                  <a:pt x="3445" y="688"/>
                </a:lnTo>
                <a:lnTo>
                  <a:pt x="3434" y="965"/>
                </a:lnTo>
                <a:lnTo>
                  <a:pt x="3414" y="1243"/>
                </a:lnTo>
                <a:lnTo>
                  <a:pt x="3353" y="1173"/>
                </a:lnTo>
                <a:lnTo>
                  <a:pt x="3279" y="1156"/>
                </a:lnTo>
                <a:lnTo>
                  <a:pt x="3258" y="1180"/>
                </a:lnTo>
                <a:lnTo>
                  <a:pt x="3163" y="1183"/>
                </a:lnTo>
                <a:lnTo>
                  <a:pt x="3200" y="1114"/>
                </a:lnTo>
                <a:lnTo>
                  <a:pt x="3249" y="1090"/>
                </a:lnTo>
                <a:lnTo>
                  <a:pt x="3236" y="997"/>
                </a:lnTo>
                <a:lnTo>
                  <a:pt x="3205" y="926"/>
                </a:lnTo>
                <a:lnTo>
                  <a:pt x="3062" y="854"/>
                </a:lnTo>
                <a:lnTo>
                  <a:pt x="3001" y="847"/>
                </a:lnTo>
                <a:lnTo>
                  <a:pt x="2891" y="768"/>
                </a:lnTo>
                <a:lnTo>
                  <a:pt x="2867" y="809"/>
                </a:lnTo>
                <a:lnTo>
                  <a:pt x="2838" y="817"/>
                </a:lnTo>
                <a:lnTo>
                  <a:pt x="2822" y="786"/>
                </a:lnTo>
                <a:lnTo>
                  <a:pt x="2823" y="749"/>
                </a:lnTo>
                <a:lnTo>
                  <a:pt x="2767" y="707"/>
                </a:lnTo>
                <a:lnTo>
                  <a:pt x="2849" y="676"/>
                </a:lnTo>
                <a:lnTo>
                  <a:pt x="2902" y="678"/>
                </a:lnTo>
                <a:lnTo>
                  <a:pt x="2897" y="655"/>
                </a:lnTo>
                <a:lnTo>
                  <a:pt x="2787" y="655"/>
                </a:lnTo>
                <a:lnTo>
                  <a:pt x="2758" y="604"/>
                </a:lnTo>
                <a:lnTo>
                  <a:pt x="2691" y="589"/>
                </a:lnTo>
                <a:lnTo>
                  <a:pt x="2659" y="546"/>
                </a:lnTo>
                <a:lnTo>
                  <a:pt x="2761" y="526"/>
                </a:lnTo>
                <a:lnTo>
                  <a:pt x="2800" y="498"/>
                </a:lnTo>
                <a:lnTo>
                  <a:pt x="2920" y="533"/>
                </a:lnTo>
                <a:lnTo>
                  <a:pt x="2932" y="565"/>
                </a:lnTo>
                <a:moveTo>
                  <a:pt x="2652" y="730"/>
                </a:moveTo>
                <a:lnTo>
                  <a:pt x="2677" y="795"/>
                </a:lnTo>
                <a:lnTo>
                  <a:pt x="2615" y="760"/>
                </a:lnTo>
                <a:lnTo>
                  <a:pt x="2552" y="753"/>
                </a:lnTo>
                <a:lnTo>
                  <a:pt x="2510" y="758"/>
                </a:lnTo>
                <a:lnTo>
                  <a:pt x="2458" y="755"/>
                </a:lnTo>
                <a:lnTo>
                  <a:pt x="2477" y="709"/>
                </a:lnTo>
                <a:lnTo>
                  <a:pt x="2570" y="705"/>
                </a:lnTo>
                <a:lnTo>
                  <a:pt x="2652" y="730"/>
                </a:lnTo>
                <a:moveTo>
                  <a:pt x="2409" y="761"/>
                </a:moveTo>
                <a:lnTo>
                  <a:pt x="2380" y="789"/>
                </a:lnTo>
                <a:lnTo>
                  <a:pt x="2328" y="774"/>
                </a:lnTo>
                <a:lnTo>
                  <a:pt x="2315" y="737"/>
                </a:lnTo>
                <a:lnTo>
                  <a:pt x="2391" y="733"/>
                </a:lnTo>
                <a:lnTo>
                  <a:pt x="2409" y="761"/>
                </a:lnTo>
                <a:moveTo>
                  <a:pt x="2960" y="996"/>
                </a:moveTo>
                <a:lnTo>
                  <a:pt x="2917" y="1054"/>
                </a:lnTo>
                <a:lnTo>
                  <a:pt x="2914" y="990"/>
                </a:lnTo>
                <a:lnTo>
                  <a:pt x="2929" y="959"/>
                </a:lnTo>
                <a:lnTo>
                  <a:pt x="2947" y="930"/>
                </a:lnTo>
                <a:lnTo>
                  <a:pt x="2962" y="955"/>
                </a:lnTo>
                <a:lnTo>
                  <a:pt x="2960" y="996"/>
                </a:lnTo>
                <a:moveTo>
                  <a:pt x="996" y="1044"/>
                </a:moveTo>
                <a:lnTo>
                  <a:pt x="1139" y="1052"/>
                </a:lnTo>
                <a:lnTo>
                  <a:pt x="1158" y="1017"/>
                </a:lnTo>
                <a:lnTo>
                  <a:pt x="1295" y="1058"/>
                </a:lnTo>
                <a:lnTo>
                  <a:pt x="1319" y="1113"/>
                </a:lnTo>
                <a:lnTo>
                  <a:pt x="1431" y="1129"/>
                </a:lnTo>
                <a:lnTo>
                  <a:pt x="1519" y="1179"/>
                </a:lnTo>
                <a:lnTo>
                  <a:pt x="1431" y="1212"/>
                </a:lnTo>
                <a:lnTo>
                  <a:pt x="1351" y="1177"/>
                </a:lnTo>
                <a:lnTo>
                  <a:pt x="1283" y="1180"/>
                </a:lnTo>
                <a:lnTo>
                  <a:pt x="1206" y="1174"/>
                </a:lnTo>
                <a:lnTo>
                  <a:pt x="1136" y="1158"/>
                </a:lnTo>
                <a:lnTo>
                  <a:pt x="1052" y="1126"/>
                </a:lnTo>
                <a:lnTo>
                  <a:pt x="997" y="1117"/>
                </a:lnTo>
                <a:lnTo>
                  <a:pt x="965" y="1128"/>
                </a:lnTo>
                <a:lnTo>
                  <a:pt x="830" y="1093"/>
                </a:lnTo>
                <a:lnTo>
                  <a:pt x="819" y="1056"/>
                </a:lnTo>
                <a:lnTo>
                  <a:pt x="751" y="1050"/>
                </a:lnTo>
                <a:lnTo>
                  <a:pt x="807" y="969"/>
                </a:lnTo>
                <a:lnTo>
                  <a:pt x="898" y="974"/>
                </a:lnTo>
                <a:lnTo>
                  <a:pt x="957" y="1007"/>
                </a:lnTo>
                <a:lnTo>
                  <a:pt x="987" y="1013"/>
                </a:lnTo>
                <a:lnTo>
                  <a:pt x="996" y="1044"/>
                </a:lnTo>
                <a:moveTo>
                  <a:pt x="2061" y="1156"/>
                </a:moveTo>
                <a:lnTo>
                  <a:pt x="2046" y="1203"/>
                </a:lnTo>
                <a:lnTo>
                  <a:pt x="1932" y="1227"/>
                </a:lnTo>
                <a:lnTo>
                  <a:pt x="1833" y="1217"/>
                </a:lnTo>
                <a:lnTo>
                  <a:pt x="1835" y="1186"/>
                </a:lnTo>
                <a:lnTo>
                  <a:pt x="1896" y="1168"/>
                </a:lnTo>
                <a:lnTo>
                  <a:pt x="1941" y="1193"/>
                </a:lnTo>
                <a:lnTo>
                  <a:pt x="1991" y="1187"/>
                </a:lnTo>
                <a:lnTo>
                  <a:pt x="2061" y="1156"/>
                </a:lnTo>
                <a:moveTo>
                  <a:pt x="1685" y="1156"/>
                </a:moveTo>
                <a:lnTo>
                  <a:pt x="1711" y="1179"/>
                </a:lnTo>
                <a:lnTo>
                  <a:pt x="1758" y="1172"/>
                </a:lnTo>
                <a:lnTo>
                  <a:pt x="1774" y="1208"/>
                </a:lnTo>
                <a:lnTo>
                  <a:pt x="1685" y="1225"/>
                </a:lnTo>
                <a:lnTo>
                  <a:pt x="1633" y="1236"/>
                </a:lnTo>
                <a:lnTo>
                  <a:pt x="1592" y="1236"/>
                </a:lnTo>
                <a:lnTo>
                  <a:pt x="1622" y="1187"/>
                </a:lnTo>
                <a:lnTo>
                  <a:pt x="1663" y="1186"/>
                </a:lnTo>
                <a:lnTo>
                  <a:pt x="1685" y="1156"/>
                </a:lnTo>
                <a:moveTo>
                  <a:pt x="2161" y="1330"/>
                </a:moveTo>
                <a:lnTo>
                  <a:pt x="2095" y="1349"/>
                </a:lnTo>
                <a:lnTo>
                  <a:pt x="2087" y="1339"/>
                </a:lnTo>
                <a:lnTo>
                  <a:pt x="2097" y="1310"/>
                </a:lnTo>
                <a:lnTo>
                  <a:pt x="2133" y="1258"/>
                </a:lnTo>
                <a:lnTo>
                  <a:pt x="2210" y="1224"/>
                </a:lnTo>
                <a:lnTo>
                  <a:pt x="2217" y="1241"/>
                </a:lnTo>
                <a:lnTo>
                  <a:pt x="2216" y="1266"/>
                </a:lnTo>
                <a:lnTo>
                  <a:pt x="2161" y="1330"/>
                </a:lnTo>
                <a:moveTo>
                  <a:pt x="1881" y="1339"/>
                </a:moveTo>
                <a:lnTo>
                  <a:pt x="1850" y="1340"/>
                </a:lnTo>
                <a:lnTo>
                  <a:pt x="1756" y="1280"/>
                </a:lnTo>
                <a:lnTo>
                  <a:pt x="1827" y="1264"/>
                </a:lnTo>
                <a:lnTo>
                  <a:pt x="1864" y="1290"/>
                </a:lnTo>
                <a:lnTo>
                  <a:pt x="1888" y="1316"/>
                </a:lnTo>
                <a:lnTo>
                  <a:pt x="1881" y="1339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7" name="Freeform 87">
            <a:extLst>
              <a:ext uri="{FF2B5EF4-FFF2-40B4-BE49-F238E27FC236}">
                <a16:creationId xmlns:a16="http://schemas.microsoft.com/office/drawing/2014/main" id="{4F474641-7084-4F61-BA41-D638A8519B03}"/>
              </a:ext>
            </a:extLst>
          </p:cNvPr>
          <p:cNvSpPr>
            <a:spLocks/>
          </p:cNvSpPr>
          <p:nvPr/>
        </p:nvSpPr>
        <p:spPr bwMode="auto">
          <a:xfrm>
            <a:off x="7645400" y="2738437"/>
            <a:ext cx="800100" cy="908050"/>
          </a:xfrm>
          <a:custGeom>
            <a:avLst/>
            <a:gdLst>
              <a:gd name="T0" fmla="*/ 149 w 504"/>
              <a:gd name="T1" fmla="*/ 42 h 572"/>
              <a:gd name="T2" fmla="*/ 148 w 504"/>
              <a:gd name="T3" fmla="*/ 60 h 572"/>
              <a:gd name="T4" fmla="*/ 206 w 504"/>
              <a:gd name="T5" fmla="*/ 110 h 572"/>
              <a:gd name="T6" fmla="*/ 212 w 504"/>
              <a:gd name="T7" fmla="*/ 147 h 572"/>
              <a:gd name="T8" fmla="*/ 282 w 504"/>
              <a:gd name="T9" fmla="*/ 172 h 572"/>
              <a:gd name="T10" fmla="*/ 330 w 504"/>
              <a:gd name="T11" fmla="*/ 189 h 572"/>
              <a:gd name="T12" fmla="*/ 340 w 504"/>
              <a:gd name="T13" fmla="*/ 167 h 572"/>
              <a:gd name="T14" fmla="*/ 355 w 504"/>
              <a:gd name="T15" fmla="*/ 170 h 572"/>
              <a:gd name="T16" fmla="*/ 384 w 504"/>
              <a:gd name="T17" fmla="*/ 179 h 572"/>
              <a:gd name="T18" fmla="*/ 412 w 504"/>
              <a:gd name="T19" fmla="*/ 167 h 572"/>
              <a:gd name="T20" fmla="*/ 430 w 504"/>
              <a:gd name="T21" fmla="*/ 142 h 572"/>
              <a:gd name="T22" fmla="*/ 474 w 504"/>
              <a:gd name="T23" fmla="*/ 126 h 572"/>
              <a:gd name="T24" fmla="*/ 501 w 504"/>
              <a:gd name="T25" fmla="*/ 150 h 572"/>
              <a:gd name="T26" fmla="*/ 504 w 504"/>
              <a:gd name="T27" fmla="*/ 175 h 572"/>
              <a:gd name="T28" fmla="*/ 473 w 504"/>
              <a:gd name="T29" fmla="*/ 197 h 572"/>
              <a:gd name="T30" fmla="*/ 463 w 504"/>
              <a:gd name="T31" fmla="*/ 242 h 572"/>
              <a:gd name="T32" fmla="*/ 449 w 504"/>
              <a:gd name="T33" fmla="*/ 266 h 572"/>
              <a:gd name="T34" fmla="*/ 429 w 504"/>
              <a:gd name="T35" fmla="*/ 247 h 572"/>
              <a:gd name="T36" fmla="*/ 412 w 504"/>
              <a:gd name="T37" fmla="*/ 249 h 572"/>
              <a:gd name="T38" fmla="*/ 428 w 504"/>
              <a:gd name="T39" fmla="*/ 219 h 572"/>
              <a:gd name="T40" fmla="*/ 383 w 504"/>
              <a:gd name="T41" fmla="*/ 212 h 572"/>
              <a:gd name="T42" fmla="*/ 354 w 504"/>
              <a:gd name="T43" fmla="*/ 188 h 572"/>
              <a:gd name="T44" fmla="*/ 356 w 504"/>
              <a:gd name="T45" fmla="*/ 221 h 572"/>
              <a:gd name="T46" fmla="*/ 364 w 504"/>
              <a:gd name="T47" fmla="*/ 246 h 572"/>
              <a:gd name="T48" fmla="*/ 378 w 504"/>
              <a:gd name="T49" fmla="*/ 287 h 572"/>
              <a:gd name="T50" fmla="*/ 347 w 504"/>
              <a:gd name="T51" fmla="*/ 306 h 572"/>
              <a:gd name="T52" fmla="*/ 298 w 504"/>
              <a:gd name="T53" fmla="*/ 357 h 572"/>
              <a:gd name="T54" fmla="*/ 271 w 504"/>
              <a:gd name="T55" fmla="*/ 394 h 572"/>
              <a:gd name="T56" fmla="*/ 238 w 504"/>
              <a:gd name="T57" fmla="*/ 407 h 572"/>
              <a:gd name="T58" fmla="*/ 243 w 504"/>
              <a:gd name="T59" fmla="*/ 467 h 572"/>
              <a:gd name="T60" fmla="*/ 230 w 504"/>
              <a:gd name="T61" fmla="*/ 523 h 572"/>
              <a:gd name="T62" fmla="*/ 212 w 504"/>
              <a:gd name="T63" fmla="*/ 552 h 572"/>
              <a:gd name="T64" fmla="*/ 181 w 504"/>
              <a:gd name="T65" fmla="*/ 553 h 572"/>
              <a:gd name="T66" fmla="*/ 156 w 504"/>
              <a:gd name="T67" fmla="*/ 493 h 572"/>
              <a:gd name="T68" fmla="*/ 134 w 504"/>
              <a:gd name="T69" fmla="*/ 434 h 572"/>
              <a:gd name="T70" fmla="*/ 95 w 504"/>
              <a:gd name="T71" fmla="*/ 338 h 572"/>
              <a:gd name="T72" fmla="*/ 61 w 504"/>
              <a:gd name="T73" fmla="*/ 306 h 572"/>
              <a:gd name="T74" fmla="*/ 29 w 504"/>
              <a:gd name="T75" fmla="*/ 271 h 572"/>
              <a:gd name="T76" fmla="*/ 10 w 504"/>
              <a:gd name="T77" fmla="*/ 231 h 572"/>
              <a:gd name="T78" fmla="*/ 31 w 504"/>
              <a:gd name="T79" fmla="*/ 203 h 572"/>
              <a:gd name="T80" fmla="*/ 29 w 504"/>
              <a:gd name="T81" fmla="*/ 156 h 572"/>
              <a:gd name="T82" fmla="*/ 72 w 504"/>
              <a:gd name="T83" fmla="*/ 115 h 572"/>
              <a:gd name="T84" fmla="*/ 94 w 504"/>
              <a:gd name="T85" fmla="*/ 67 h 572"/>
              <a:gd name="T86" fmla="*/ 58 w 504"/>
              <a:gd name="T87" fmla="*/ 25 h 572"/>
              <a:gd name="T88" fmla="*/ 110 w 504"/>
              <a:gd name="T89" fmla="*/ 18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04" h="572">
                <a:moveTo>
                  <a:pt x="122" y="0"/>
                </a:moveTo>
                <a:lnTo>
                  <a:pt x="147" y="25"/>
                </a:lnTo>
                <a:lnTo>
                  <a:pt x="149" y="42"/>
                </a:lnTo>
                <a:lnTo>
                  <a:pt x="159" y="52"/>
                </a:lnTo>
                <a:lnTo>
                  <a:pt x="161" y="63"/>
                </a:lnTo>
                <a:lnTo>
                  <a:pt x="148" y="60"/>
                </a:lnTo>
                <a:lnTo>
                  <a:pt x="158" y="83"/>
                </a:lnTo>
                <a:lnTo>
                  <a:pt x="178" y="96"/>
                </a:lnTo>
                <a:lnTo>
                  <a:pt x="206" y="110"/>
                </a:lnTo>
                <a:lnTo>
                  <a:pt x="197" y="120"/>
                </a:lnTo>
                <a:lnTo>
                  <a:pt x="194" y="139"/>
                </a:lnTo>
                <a:lnTo>
                  <a:pt x="212" y="147"/>
                </a:lnTo>
                <a:lnTo>
                  <a:pt x="231" y="157"/>
                </a:lnTo>
                <a:lnTo>
                  <a:pt x="257" y="169"/>
                </a:lnTo>
                <a:lnTo>
                  <a:pt x="282" y="172"/>
                </a:lnTo>
                <a:lnTo>
                  <a:pt x="294" y="182"/>
                </a:lnTo>
                <a:lnTo>
                  <a:pt x="308" y="184"/>
                </a:lnTo>
                <a:lnTo>
                  <a:pt x="330" y="189"/>
                </a:lnTo>
                <a:lnTo>
                  <a:pt x="345" y="189"/>
                </a:lnTo>
                <a:lnTo>
                  <a:pt x="346" y="181"/>
                </a:lnTo>
                <a:lnTo>
                  <a:pt x="340" y="167"/>
                </a:lnTo>
                <a:lnTo>
                  <a:pt x="340" y="158"/>
                </a:lnTo>
                <a:lnTo>
                  <a:pt x="350" y="154"/>
                </a:lnTo>
                <a:lnTo>
                  <a:pt x="355" y="170"/>
                </a:lnTo>
                <a:lnTo>
                  <a:pt x="356" y="174"/>
                </a:lnTo>
                <a:lnTo>
                  <a:pt x="374" y="182"/>
                </a:lnTo>
                <a:lnTo>
                  <a:pt x="384" y="179"/>
                </a:lnTo>
                <a:lnTo>
                  <a:pt x="400" y="181"/>
                </a:lnTo>
                <a:lnTo>
                  <a:pt x="414" y="180"/>
                </a:lnTo>
                <a:lnTo>
                  <a:pt x="412" y="167"/>
                </a:lnTo>
                <a:lnTo>
                  <a:pt x="404" y="161"/>
                </a:lnTo>
                <a:lnTo>
                  <a:pt x="418" y="158"/>
                </a:lnTo>
                <a:lnTo>
                  <a:pt x="430" y="142"/>
                </a:lnTo>
                <a:lnTo>
                  <a:pt x="447" y="129"/>
                </a:lnTo>
                <a:lnTo>
                  <a:pt x="463" y="134"/>
                </a:lnTo>
                <a:lnTo>
                  <a:pt x="474" y="126"/>
                </a:lnTo>
                <a:lnTo>
                  <a:pt x="485" y="139"/>
                </a:lnTo>
                <a:lnTo>
                  <a:pt x="481" y="147"/>
                </a:lnTo>
                <a:lnTo>
                  <a:pt x="501" y="150"/>
                </a:lnTo>
                <a:lnTo>
                  <a:pt x="504" y="158"/>
                </a:lnTo>
                <a:lnTo>
                  <a:pt x="499" y="162"/>
                </a:lnTo>
                <a:lnTo>
                  <a:pt x="504" y="175"/>
                </a:lnTo>
                <a:lnTo>
                  <a:pt x="490" y="171"/>
                </a:lnTo>
                <a:lnTo>
                  <a:pt x="470" y="185"/>
                </a:lnTo>
                <a:lnTo>
                  <a:pt x="473" y="197"/>
                </a:lnTo>
                <a:lnTo>
                  <a:pt x="467" y="215"/>
                </a:lnTo>
                <a:lnTo>
                  <a:pt x="468" y="225"/>
                </a:lnTo>
                <a:lnTo>
                  <a:pt x="463" y="242"/>
                </a:lnTo>
                <a:lnTo>
                  <a:pt x="449" y="237"/>
                </a:lnTo>
                <a:lnTo>
                  <a:pt x="452" y="259"/>
                </a:lnTo>
                <a:lnTo>
                  <a:pt x="449" y="266"/>
                </a:lnTo>
                <a:lnTo>
                  <a:pt x="452" y="274"/>
                </a:lnTo>
                <a:lnTo>
                  <a:pt x="444" y="280"/>
                </a:lnTo>
                <a:lnTo>
                  <a:pt x="429" y="247"/>
                </a:lnTo>
                <a:lnTo>
                  <a:pt x="424" y="247"/>
                </a:lnTo>
                <a:lnTo>
                  <a:pt x="424" y="260"/>
                </a:lnTo>
                <a:lnTo>
                  <a:pt x="412" y="249"/>
                </a:lnTo>
                <a:lnTo>
                  <a:pt x="415" y="237"/>
                </a:lnTo>
                <a:lnTo>
                  <a:pt x="423" y="236"/>
                </a:lnTo>
                <a:lnTo>
                  <a:pt x="428" y="219"/>
                </a:lnTo>
                <a:lnTo>
                  <a:pt x="417" y="215"/>
                </a:lnTo>
                <a:lnTo>
                  <a:pt x="400" y="215"/>
                </a:lnTo>
                <a:lnTo>
                  <a:pt x="383" y="212"/>
                </a:lnTo>
                <a:lnTo>
                  <a:pt x="378" y="198"/>
                </a:lnTo>
                <a:lnTo>
                  <a:pt x="370" y="197"/>
                </a:lnTo>
                <a:lnTo>
                  <a:pt x="354" y="188"/>
                </a:lnTo>
                <a:lnTo>
                  <a:pt x="350" y="202"/>
                </a:lnTo>
                <a:lnTo>
                  <a:pt x="366" y="213"/>
                </a:lnTo>
                <a:lnTo>
                  <a:pt x="356" y="221"/>
                </a:lnTo>
                <a:lnTo>
                  <a:pt x="353" y="228"/>
                </a:lnTo>
                <a:lnTo>
                  <a:pt x="365" y="234"/>
                </a:lnTo>
                <a:lnTo>
                  <a:pt x="364" y="246"/>
                </a:lnTo>
                <a:lnTo>
                  <a:pt x="373" y="262"/>
                </a:lnTo>
                <a:lnTo>
                  <a:pt x="379" y="279"/>
                </a:lnTo>
                <a:lnTo>
                  <a:pt x="378" y="287"/>
                </a:lnTo>
                <a:lnTo>
                  <a:pt x="365" y="286"/>
                </a:lnTo>
                <a:lnTo>
                  <a:pt x="344" y="291"/>
                </a:lnTo>
                <a:lnTo>
                  <a:pt x="347" y="306"/>
                </a:lnTo>
                <a:lnTo>
                  <a:pt x="339" y="319"/>
                </a:lnTo>
                <a:lnTo>
                  <a:pt x="315" y="333"/>
                </a:lnTo>
                <a:lnTo>
                  <a:pt x="298" y="357"/>
                </a:lnTo>
                <a:lnTo>
                  <a:pt x="286" y="370"/>
                </a:lnTo>
                <a:lnTo>
                  <a:pt x="270" y="384"/>
                </a:lnTo>
                <a:lnTo>
                  <a:pt x="271" y="394"/>
                </a:lnTo>
                <a:lnTo>
                  <a:pt x="262" y="399"/>
                </a:lnTo>
                <a:lnTo>
                  <a:pt x="246" y="406"/>
                </a:lnTo>
                <a:lnTo>
                  <a:pt x="238" y="407"/>
                </a:lnTo>
                <a:lnTo>
                  <a:pt x="234" y="423"/>
                </a:lnTo>
                <a:lnTo>
                  <a:pt x="241" y="450"/>
                </a:lnTo>
                <a:lnTo>
                  <a:pt x="243" y="467"/>
                </a:lnTo>
                <a:lnTo>
                  <a:pt x="237" y="487"/>
                </a:lnTo>
                <a:lnTo>
                  <a:pt x="239" y="522"/>
                </a:lnTo>
                <a:lnTo>
                  <a:pt x="230" y="523"/>
                </a:lnTo>
                <a:lnTo>
                  <a:pt x="222" y="539"/>
                </a:lnTo>
                <a:lnTo>
                  <a:pt x="228" y="546"/>
                </a:lnTo>
                <a:lnTo>
                  <a:pt x="212" y="552"/>
                </a:lnTo>
                <a:lnTo>
                  <a:pt x="206" y="566"/>
                </a:lnTo>
                <a:lnTo>
                  <a:pt x="199" y="572"/>
                </a:lnTo>
                <a:lnTo>
                  <a:pt x="181" y="553"/>
                </a:lnTo>
                <a:lnTo>
                  <a:pt x="171" y="523"/>
                </a:lnTo>
                <a:lnTo>
                  <a:pt x="163" y="503"/>
                </a:lnTo>
                <a:lnTo>
                  <a:pt x="156" y="493"/>
                </a:lnTo>
                <a:lnTo>
                  <a:pt x="144" y="473"/>
                </a:lnTo>
                <a:lnTo>
                  <a:pt x="138" y="447"/>
                </a:lnTo>
                <a:lnTo>
                  <a:pt x="134" y="434"/>
                </a:lnTo>
                <a:lnTo>
                  <a:pt x="115" y="405"/>
                </a:lnTo>
                <a:lnTo>
                  <a:pt x="103" y="365"/>
                </a:lnTo>
                <a:lnTo>
                  <a:pt x="95" y="338"/>
                </a:lnTo>
                <a:lnTo>
                  <a:pt x="92" y="313"/>
                </a:lnTo>
                <a:lnTo>
                  <a:pt x="86" y="294"/>
                </a:lnTo>
                <a:lnTo>
                  <a:pt x="61" y="306"/>
                </a:lnTo>
                <a:lnTo>
                  <a:pt x="48" y="304"/>
                </a:lnTo>
                <a:lnTo>
                  <a:pt x="22" y="279"/>
                </a:lnTo>
                <a:lnTo>
                  <a:pt x="29" y="271"/>
                </a:lnTo>
                <a:lnTo>
                  <a:pt x="23" y="263"/>
                </a:lnTo>
                <a:lnTo>
                  <a:pt x="0" y="245"/>
                </a:lnTo>
                <a:lnTo>
                  <a:pt x="10" y="231"/>
                </a:lnTo>
                <a:lnTo>
                  <a:pt x="49" y="231"/>
                </a:lnTo>
                <a:lnTo>
                  <a:pt x="43" y="213"/>
                </a:lnTo>
                <a:lnTo>
                  <a:pt x="31" y="203"/>
                </a:lnTo>
                <a:lnTo>
                  <a:pt x="27" y="187"/>
                </a:lnTo>
                <a:lnTo>
                  <a:pt x="13" y="178"/>
                </a:lnTo>
                <a:lnTo>
                  <a:pt x="29" y="156"/>
                </a:lnTo>
                <a:lnTo>
                  <a:pt x="50" y="158"/>
                </a:lnTo>
                <a:lnTo>
                  <a:pt x="65" y="136"/>
                </a:lnTo>
                <a:lnTo>
                  <a:pt x="72" y="115"/>
                </a:lnTo>
                <a:lnTo>
                  <a:pt x="85" y="94"/>
                </a:lnTo>
                <a:lnTo>
                  <a:pt x="81" y="79"/>
                </a:lnTo>
                <a:lnTo>
                  <a:pt x="94" y="67"/>
                </a:lnTo>
                <a:lnTo>
                  <a:pt x="77" y="57"/>
                </a:lnTo>
                <a:lnTo>
                  <a:pt x="68" y="43"/>
                </a:lnTo>
                <a:lnTo>
                  <a:pt x="58" y="25"/>
                </a:lnTo>
                <a:lnTo>
                  <a:pt x="64" y="16"/>
                </a:lnTo>
                <a:lnTo>
                  <a:pt x="92" y="21"/>
                </a:lnTo>
                <a:lnTo>
                  <a:pt x="110" y="18"/>
                </a:lnTo>
                <a:lnTo>
                  <a:pt x="122" y="0"/>
                </a:lnTo>
                <a:close/>
              </a:path>
            </a:pathLst>
          </a:custGeom>
          <a:solidFill>
            <a:schemeClr val="accent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8" name="Freeform 88">
            <a:extLst>
              <a:ext uri="{FF2B5EF4-FFF2-40B4-BE49-F238E27FC236}">
                <a16:creationId xmlns:a16="http://schemas.microsoft.com/office/drawing/2014/main" id="{13BCF41E-3720-44E3-91EF-091B720104B3}"/>
              </a:ext>
            </a:extLst>
          </p:cNvPr>
          <p:cNvSpPr>
            <a:spLocks/>
          </p:cNvSpPr>
          <p:nvPr/>
        </p:nvSpPr>
        <p:spPr bwMode="auto">
          <a:xfrm>
            <a:off x="5456238" y="2103437"/>
            <a:ext cx="100013" cy="109538"/>
          </a:xfrm>
          <a:custGeom>
            <a:avLst/>
            <a:gdLst>
              <a:gd name="T0" fmla="*/ 61 w 63"/>
              <a:gd name="T1" fmla="*/ 25 h 69"/>
              <a:gd name="T2" fmla="*/ 63 w 63"/>
              <a:gd name="T3" fmla="*/ 40 h 69"/>
              <a:gd name="T4" fmla="*/ 51 w 63"/>
              <a:gd name="T5" fmla="*/ 57 h 69"/>
              <a:gd name="T6" fmla="*/ 22 w 63"/>
              <a:gd name="T7" fmla="*/ 69 h 69"/>
              <a:gd name="T8" fmla="*/ 0 w 63"/>
              <a:gd name="T9" fmla="*/ 66 h 69"/>
              <a:gd name="T10" fmla="*/ 14 w 63"/>
              <a:gd name="T11" fmla="*/ 45 h 69"/>
              <a:gd name="T12" fmla="*/ 7 w 63"/>
              <a:gd name="T13" fmla="*/ 25 h 69"/>
              <a:gd name="T14" fmla="*/ 29 w 63"/>
              <a:gd name="T15" fmla="*/ 10 h 69"/>
              <a:gd name="T16" fmla="*/ 41 w 63"/>
              <a:gd name="T17" fmla="*/ 0 h 69"/>
              <a:gd name="T18" fmla="*/ 44 w 63"/>
              <a:gd name="T19" fmla="*/ 11 h 69"/>
              <a:gd name="T20" fmla="*/ 40 w 63"/>
              <a:gd name="T21" fmla="*/ 22 h 69"/>
              <a:gd name="T22" fmla="*/ 50 w 63"/>
              <a:gd name="T23" fmla="*/ 21 h 69"/>
              <a:gd name="T24" fmla="*/ 61 w 63"/>
              <a:gd name="T25" fmla="*/ 2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3" h="69">
                <a:moveTo>
                  <a:pt x="61" y="25"/>
                </a:moveTo>
                <a:lnTo>
                  <a:pt x="63" y="40"/>
                </a:lnTo>
                <a:lnTo>
                  <a:pt x="51" y="57"/>
                </a:lnTo>
                <a:lnTo>
                  <a:pt x="22" y="69"/>
                </a:lnTo>
                <a:lnTo>
                  <a:pt x="0" y="66"/>
                </a:lnTo>
                <a:lnTo>
                  <a:pt x="14" y="45"/>
                </a:lnTo>
                <a:lnTo>
                  <a:pt x="7" y="25"/>
                </a:lnTo>
                <a:lnTo>
                  <a:pt x="29" y="10"/>
                </a:lnTo>
                <a:lnTo>
                  <a:pt x="41" y="0"/>
                </a:lnTo>
                <a:lnTo>
                  <a:pt x="44" y="11"/>
                </a:lnTo>
                <a:lnTo>
                  <a:pt x="40" y="22"/>
                </a:lnTo>
                <a:lnTo>
                  <a:pt x="50" y="21"/>
                </a:lnTo>
                <a:lnTo>
                  <a:pt x="61" y="25"/>
                </a:lnTo>
                <a:close/>
              </a:path>
            </a:pathLst>
          </a:custGeom>
          <a:solidFill>
            <a:schemeClr val="accent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9" name="Freeform 89">
            <a:extLst>
              <a:ext uri="{FF2B5EF4-FFF2-40B4-BE49-F238E27FC236}">
                <a16:creationId xmlns:a16="http://schemas.microsoft.com/office/drawing/2014/main" id="{482BB6E2-5F25-4445-8654-630FF5A4E048}"/>
              </a:ext>
            </a:extLst>
          </p:cNvPr>
          <p:cNvSpPr>
            <a:spLocks/>
          </p:cNvSpPr>
          <p:nvPr/>
        </p:nvSpPr>
        <p:spPr bwMode="auto">
          <a:xfrm>
            <a:off x="6894512" y="2600326"/>
            <a:ext cx="598488" cy="481013"/>
          </a:xfrm>
          <a:custGeom>
            <a:avLst/>
            <a:gdLst>
              <a:gd name="T0" fmla="*/ 190 w 377"/>
              <a:gd name="T1" fmla="*/ 48 h 303"/>
              <a:gd name="T2" fmla="*/ 211 w 377"/>
              <a:gd name="T3" fmla="*/ 37 h 303"/>
              <a:gd name="T4" fmla="*/ 231 w 377"/>
              <a:gd name="T5" fmla="*/ 35 h 303"/>
              <a:gd name="T6" fmla="*/ 266 w 377"/>
              <a:gd name="T7" fmla="*/ 48 h 303"/>
              <a:gd name="T8" fmla="*/ 302 w 377"/>
              <a:gd name="T9" fmla="*/ 67 h 303"/>
              <a:gd name="T10" fmla="*/ 306 w 377"/>
              <a:gd name="T11" fmla="*/ 110 h 303"/>
              <a:gd name="T12" fmla="*/ 312 w 377"/>
              <a:gd name="T13" fmla="*/ 128 h 303"/>
              <a:gd name="T14" fmla="*/ 315 w 377"/>
              <a:gd name="T15" fmla="*/ 156 h 303"/>
              <a:gd name="T16" fmla="*/ 333 w 377"/>
              <a:gd name="T17" fmla="*/ 173 h 303"/>
              <a:gd name="T18" fmla="*/ 324 w 377"/>
              <a:gd name="T19" fmla="*/ 205 h 303"/>
              <a:gd name="T20" fmla="*/ 343 w 377"/>
              <a:gd name="T21" fmla="*/ 228 h 303"/>
              <a:gd name="T22" fmla="*/ 365 w 377"/>
              <a:gd name="T23" fmla="*/ 256 h 303"/>
              <a:gd name="T24" fmla="*/ 377 w 377"/>
              <a:gd name="T25" fmla="*/ 268 h 303"/>
              <a:gd name="T26" fmla="*/ 349 w 377"/>
              <a:gd name="T27" fmla="*/ 303 h 303"/>
              <a:gd name="T28" fmla="*/ 295 w 377"/>
              <a:gd name="T29" fmla="*/ 292 h 303"/>
              <a:gd name="T30" fmla="*/ 264 w 377"/>
              <a:gd name="T31" fmla="*/ 264 h 303"/>
              <a:gd name="T32" fmla="*/ 241 w 377"/>
              <a:gd name="T33" fmla="*/ 264 h 303"/>
              <a:gd name="T34" fmla="*/ 202 w 377"/>
              <a:gd name="T35" fmla="*/ 268 h 303"/>
              <a:gd name="T36" fmla="*/ 164 w 377"/>
              <a:gd name="T37" fmla="*/ 246 h 303"/>
              <a:gd name="T38" fmla="*/ 133 w 377"/>
              <a:gd name="T39" fmla="*/ 198 h 303"/>
              <a:gd name="T40" fmla="*/ 112 w 377"/>
              <a:gd name="T41" fmla="*/ 195 h 303"/>
              <a:gd name="T42" fmla="*/ 96 w 377"/>
              <a:gd name="T43" fmla="*/ 192 h 303"/>
              <a:gd name="T44" fmla="*/ 88 w 377"/>
              <a:gd name="T45" fmla="*/ 181 h 303"/>
              <a:gd name="T46" fmla="*/ 78 w 377"/>
              <a:gd name="T47" fmla="*/ 150 h 303"/>
              <a:gd name="T48" fmla="*/ 40 w 377"/>
              <a:gd name="T49" fmla="*/ 119 h 303"/>
              <a:gd name="T50" fmla="*/ 49 w 377"/>
              <a:gd name="T51" fmla="*/ 96 h 303"/>
              <a:gd name="T52" fmla="*/ 34 w 377"/>
              <a:gd name="T53" fmla="*/ 77 h 303"/>
              <a:gd name="T54" fmla="*/ 7 w 377"/>
              <a:gd name="T55" fmla="*/ 36 h 303"/>
              <a:gd name="T56" fmla="*/ 0 w 377"/>
              <a:gd name="T57" fmla="*/ 6 h 303"/>
              <a:gd name="T58" fmla="*/ 15 w 377"/>
              <a:gd name="T59" fmla="*/ 8 h 303"/>
              <a:gd name="T60" fmla="*/ 37 w 377"/>
              <a:gd name="T61" fmla="*/ 20 h 303"/>
              <a:gd name="T62" fmla="*/ 60 w 377"/>
              <a:gd name="T63" fmla="*/ 5 h 303"/>
              <a:gd name="T64" fmla="*/ 73 w 377"/>
              <a:gd name="T65" fmla="*/ 9 h 303"/>
              <a:gd name="T66" fmla="*/ 81 w 377"/>
              <a:gd name="T67" fmla="*/ 30 h 303"/>
              <a:gd name="T68" fmla="*/ 93 w 377"/>
              <a:gd name="T69" fmla="*/ 44 h 303"/>
              <a:gd name="T70" fmla="*/ 124 w 377"/>
              <a:gd name="T71" fmla="*/ 59 h 303"/>
              <a:gd name="T72" fmla="*/ 175 w 377"/>
              <a:gd name="T73" fmla="*/ 57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77" h="303">
                <a:moveTo>
                  <a:pt x="176" y="52"/>
                </a:moveTo>
                <a:lnTo>
                  <a:pt x="190" y="48"/>
                </a:lnTo>
                <a:lnTo>
                  <a:pt x="200" y="36"/>
                </a:lnTo>
                <a:lnTo>
                  <a:pt x="211" y="37"/>
                </a:lnTo>
                <a:lnTo>
                  <a:pt x="218" y="33"/>
                </a:lnTo>
                <a:lnTo>
                  <a:pt x="231" y="35"/>
                </a:lnTo>
                <a:lnTo>
                  <a:pt x="252" y="45"/>
                </a:lnTo>
                <a:lnTo>
                  <a:pt x="266" y="48"/>
                </a:lnTo>
                <a:lnTo>
                  <a:pt x="289" y="66"/>
                </a:lnTo>
                <a:lnTo>
                  <a:pt x="302" y="67"/>
                </a:lnTo>
                <a:lnTo>
                  <a:pt x="308" y="84"/>
                </a:lnTo>
                <a:lnTo>
                  <a:pt x="306" y="110"/>
                </a:lnTo>
                <a:lnTo>
                  <a:pt x="304" y="125"/>
                </a:lnTo>
                <a:lnTo>
                  <a:pt x="312" y="128"/>
                </a:lnTo>
                <a:lnTo>
                  <a:pt x="307" y="139"/>
                </a:lnTo>
                <a:lnTo>
                  <a:pt x="315" y="156"/>
                </a:lnTo>
                <a:lnTo>
                  <a:pt x="319" y="169"/>
                </a:lnTo>
                <a:lnTo>
                  <a:pt x="333" y="173"/>
                </a:lnTo>
                <a:lnTo>
                  <a:pt x="337" y="186"/>
                </a:lnTo>
                <a:lnTo>
                  <a:pt x="324" y="205"/>
                </a:lnTo>
                <a:lnTo>
                  <a:pt x="334" y="216"/>
                </a:lnTo>
                <a:lnTo>
                  <a:pt x="343" y="228"/>
                </a:lnTo>
                <a:lnTo>
                  <a:pt x="362" y="237"/>
                </a:lnTo>
                <a:lnTo>
                  <a:pt x="365" y="256"/>
                </a:lnTo>
                <a:lnTo>
                  <a:pt x="374" y="259"/>
                </a:lnTo>
                <a:lnTo>
                  <a:pt x="377" y="268"/>
                </a:lnTo>
                <a:lnTo>
                  <a:pt x="353" y="279"/>
                </a:lnTo>
                <a:lnTo>
                  <a:pt x="349" y="303"/>
                </a:lnTo>
                <a:lnTo>
                  <a:pt x="315" y="297"/>
                </a:lnTo>
                <a:lnTo>
                  <a:pt x="295" y="292"/>
                </a:lnTo>
                <a:lnTo>
                  <a:pt x="274" y="290"/>
                </a:lnTo>
                <a:lnTo>
                  <a:pt x="264" y="264"/>
                </a:lnTo>
                <a:lnTo>
                  <a:pt x="255" y="260"/>
                </a:lnTo>
                <a:lnTo>
                  <a:pt x="241" y="264"/>
                </a:lnTo>
                <a:lnTo>
                  <a:pt x="225" y="274"/>
                </a:lnTo>
                <a:lnTo>
                  <a:pt x="202" y="268"/>
                </a:lnTo>
                <a:lnTo>
                  <a:pt x="182" y="251"/>
                </a:lnTo>
                <a:lnTo>
                  <a:pt x="164" y="246"/>
                </a:lnTo>
                <a:lnTo>
                  <a:pt x="150" y="226"/>
                </a:lnTo>
                <a:lnTo>
                  <a:pt x="133" y="198"/>
                </a:lnTo>
                <a:lnTo>
                  <a:pt x="124" y="202"/>
                </a:lnTo>
                <a:lnTo>
                  <a:pt x="112" y="195"/>
                </a:lnTo>
                <a:lnTo>
                  <a:pt x="107" y="203"/>
                </a:lnTo>
                <a:lnTo>
                  <a:pt x="96" y="192"/>
                </a:lnTo>
                <a:lnTo>
                  <a:pt x="94" y="181"/>
                </a:lnTo>
                <a:lnTo>
                  <a:pt x="88" y="181"/>
                </a:lnTo>
                <a:lnTo>
                  <a:pt x="89" y="166"/>
                </a:lnTo>
                <a:lnTo>
                  <a:pt x="78" y="150"/>
                </a:lnTo>
                <a:lnTo>
                  <a:pt x="55" y="139"/>
                </a:lnTo>
                <a:lnTo>
                  <a:pt x="40" y="119"/>
                </a:lnTo>
                <a:lnTo>
                  <a:pt x="42" y="103"/>
                </a:lnTo>
                <a:lnTo>
                  <a:pt x="49" y="96"/>
                </a:lnTo>
                <a:lnTo>
                  <a:pt x="46" y="84"/>
                </a:lnTo>
                <a:lnTo>
                  <a:pt x="34" y="77"/>
                </a:lnTo>
                <a:lnTo>
                  <a:pt x="19" y="53"/>
                </a:lnTo>
                <a:lnTo>
                  <a:pt x="7" y="36"/>
                </a:lnTo>
                <a:lnTo>
                  <a:pt x="9" y="30"/>
                </a:lnTo>
                <a:lnTo>
                  <a:pt x="0" y="6"/>
                </a:lnTo>
                <a:lnTo>
                  <a:pt x="11" y="0"/>
                </a:lnTo>
                <a:lnTo>
                  <a:pt x="15" y="8"/>
                </a:lnTo>
                <a:lnTo>
                  <a:pt x="25" y="18"/>
                </a:lnTo>
                <a:lnTo>
                  <a:pt x="37" y="20"/>
                </a:lnTo>
                <a:lnTo>
                  <a:pt x="43" y="20"/>
                </a:lnTo>
                <a:lnTo>
                  <a:pt x="60" y="5"/>
                </a:lnTo>
                <a:lnTo>
                  <a:pt x="67" y="3"/>
                </a:lnTo>
                <a:lnTo>
                  <a:pt x="73" y="9"/>
                </a:lnTo>
                <a:lnTo>
                  <a:pt x="69" y="19"/>
                </a:lnTo>
                <a:lnTo>
                  <a:pt x="81" y="30"/>
                </a:lnTo>
                <a:lnTo>
                  <a:pt x="85" y="29"/>
                </a:lnTo>
                <a:lnTo>
                  <a:pt x="93" y="44"/>
                </a:lnTo>
                <a:lnTo>
                  <a:pt x="110" y="49"/>
                </a:lnTo>
                <a:lnTo>
                  <a:pt x="124" y="59"/>
                </a:lnTo>
                <a:lnTo>
                  <a:pt x="149" y="63"/>
                </a:lnTo>
                <a:lnTo>
                  <a:pt x="175" y="57"/>
                </a:lnTo>
                <a:lnTo>
                  <a:pt x="176" y="5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0" name="Freeform 90">
            <a:extLst>
              <a:ext uri="{FF2B5EF4-FFF2-40B4-BE49-F238E27FC236}">
                <a16:creationId xmlns:a16="http://schemas.microsoft.com/office/drawing/2014/main" id="{6EF188FC-DDCC-4D65-B361-98B7C3FF5E56}"/>
              </a:ext>
            </a:extLst>
          </p:cNvPr>
          <p:cNvSpPr>
            <a:spLocks/>
          </p:cNvSpPr>
          <p:nvPr/>
        </p:nvSpPr>
        <p:spPr bwMode="auto">
          <a:xfrm>
            <a:off x="6778625" y="2676525"/>
            <a:ext cx="285750" cy="273050"/>
          </a:xfrm>
          <a:custGeom>
            <a:avLst/>
            <a:gdLst>
              <a:gd name="T0" fmla="*/ 107 w 180"/>
              <a:gd name="T1" fmla="*/ 29 h 172"/>
              <a:gd name="T2" fmla="*/ 119 w 180"/>
              <a:gd name="T3" fmla="*/ 36 h 172"/>
              <a:gd name="T4" fmla="*/ 122 w 180"/>
              <a:gd name="T5" fmla="*/ 48 h 172"/>
              <a:gd name="T6" fmla="*/ 115 w 180"/>
              <a:gd name="T7" fmla="*/ 55 h 172"/>
              <a:gd name="T8" fmla="*/ 113 w 180"/>
              <a:gd name="T9" fmla="*/ 71 h 172"/>
              <a:gd name="T10" fmla="*/ 128 w 180"/>
              <a:gd name="T11" fmla="*/ 91 h 172"/>
              <a:gd name="T12" fmla="*/ 151 w 180"/>
              <a:gd name="T13" fmla="*/ 102 h 172"/>
              <a:gd name="T14" fmla="*/ 162 w 180"/>
              <a:gd name="T15" fmla="*/ 118 h 172"/>
              <a:gd name="T16" fmla="*/ 161 w 180"/>
              <a:gd name="T17" fmla="*/ 133 h 172"/>
              <a:gd name="T18" fmla="*/ 167 w 180"/>
              <a:gd name="T19" fmla="*/ 133 h 172"/>
              <a:gd name="T20" fmla="*/ 169 w 180"/>
              <a:gd name="T21" fmla="*/ 144 h 172"/>
              <a:gd name="T22" fmla="*/ 180 w 180"/>
              <a:gd name="T23" fmla="*/ 155 h 172"/>
              <a:gd name="T24" fmla="*/ 169 w 180"/>
              <a:gd name="T25" fmla="*/ 154 h 172"/>
              <a:gd name="T26" fmla="*/ 157 w 180"/>
              <a:gd name="T27" fmla="*/ 152 h 172"/>
              <a:gd name="T28" fmla="*/ 147 w 180"/>
              <a:gd name="T29" fmla="*/ 172 h 172"/>
              <a:gd name="T30" fmla="*/ 114 w 180"/>
              <a:gd name="T31" fmla="*/ 170 h 172"/>
              <a:gd name="T32" fmla="*/ 59 w 180"/>
              <a:gd name="T33" fmla="*/ 129 h 172"/>
              <a:gd name="T34" fmla="*/ 31 w 180"/>
              <a:gd name="T35" fmla="*/ 114 h 172"/>
              <a:gd name="T36" fmla="*/ 10 w 180"/>
              <a:gd name="T37" fmla="*/ 109 h 172"/>
              <a:gd name="T38" fmla="*/ 0 w 180"/>
              <a:gd name="T39" fmla="*/ 83 h 172"/>
              <a:gd name="T40" fmla="*/ 35 w 180"/>
              <a:gd name="T41" fmla="*/ 62 h 172"/>
              <a:gd name="T42" fmla="*/ 38 w 180"/>
              <a:gd name="T43" fmla="*/ 37 h 172"/>
              <a:gd name="T44" fmla="*/ 35 w 180"/>
              <a:gd name="T45" fmla="*/ 22 h 172"/>
              <a:gd name="T46" fmla="*/ 43 w 180"/>
              <a:gd name="T47" fmla="*/ 17 h 172"/>
              <a:gd name="T48" fmla="*/ 50 w 180"/>
              <a:gd name="T49" fmla="*/ 4 h 172"/>
              <a:gd name="T50" fmla="*/ 57 w 180"/>
              <a:gd name="T51" fmla="*/ 0 h 172"/>
              <a:gd name="T52" fmla="*/ 78 w 180"/>
              <a:gd name="T53" fmla="*/ 3 h 172"/>
              <a:gd name="T54" fmla="*/ 84 w 180"/>
              <a:gd name="T55" fmla="*/ 8 h 172"/>
              <a:gd name="T56" fmla="*/ 92 w 180"/>
              <a:gd name="T57" fmla="*/ 5 h 172"/>
              <a:gd name="T58" fmla="*/ 107 w 180"/>
              <a:gd name="T59" fmla="*/ 29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80" h="172">
                <a:moveTo>
                  <a:pt x="107" y="29"/>
                </a:moveTo>
                <a:lnTo>
                  <a:pt x="119" y="36"/>
                </a:lnTo>
                <a:lnTo>
                  <a:pt x="122" y="48"/>
                </a:lnTo>
                <a:lnTo>
                  <a:pt x="115" y="55"/>
                </a:lnTo>
                <a:lnTo>
                  <a:pt x="113" y="71"/>
                </a:lnTo>
                <a:lnTo>
                  <a:pt x="128" y="91"/>
                </a:lnTo>
                <a:lnTo>
                  <a:pt x="151" y="102"/>
                </a:lnTo>
                <a:lnTo>
                  <a:pt x="162" y="118"/>
                </a:lnTo>
                <a:lnTo>
                  <a:pt x="161" y="133"/>
                </a:lnTo>
                <a:lnTo>
                  <a:pt x="167" y="133"/>
                </a:lnTo>
                <a:lnTo>
                  <a:pt x="169" y="144"/>
                </a:lnTo>
                <a:lnTo>
                  <a:pt x="180" y="155"/>
                </a:lnTo>
                <a:lnTo>
                  <a:pt x="169" y="154"/>
                </a:lnTo>
                <a:lnTo>
                  <a:pt x="157" y="152"/>
                </a:lnTo>
                <a:lnTo>
                  <a:pt x="147" y="172"/>
                </a:lnTo>
                <a:lnTo>
                  <a:pt x="114" y="170"/>
                </a:lnTo>
                <a:lnTo>
                  <a:pt x="59" y="129"/>
                </a:lnTo>
                <a:lnTo>
                  <a:pt x="31" y="114"/>
                </a:lnTo>
                <a:lnTo>
                  <a:pt x="10" y="109"/>
                </a:lnTo>
                <a:lnTo>
                  <a:pt x="0" y="83"/>
                </a:lnTo>
                <a:lnTo>
                  <a:pt x="35" y="62"/>
                </a:lnTo>
                <a:lnTo>
                  <a:pt x="38" y="37"/>
                </a:lnTo>
                <a:lnTo>
                  <a:pt x="35" y="22"/>
                </a:lnTo>
                <a:lnTo>
                  <a:pt x="43" y="17"/>
                </a:lnTo>
                <a:lnTo>
                  <a:pt x="50" y="4"/>
                </a:lnTo>
                <a:lnTo>
                  <a:pt x="57" y="0"/>
                </a:lnTo>
                <a:lnTo>
                  <a:pt x="78" y="3"/>
                </a:lnTo>
                <a:lnTo>
                  <a:pt x="84" y="8"/>
                </a:lnTo>
                <a:lnTo>
                  <a:pt x="92" y="5"/>
                </a:lnTo>
                <a:lnTo>
                  <a:pt x="107" y="29"/>
                </a:lnTo>
                <a:close/>
              </a:path>
            </a:pathLst>
          </a:custGeom>
          <a:solidFill>
            <a:schemeClr val="accent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1" name="Freeform 91">
            <a:extLst>
              <a:ext uri="{FF2B5EF4-FFF2-40B4-BE49-F238E27FC236}">
                <a16:creationId xmlns:a16="http://schemas.microsoft.com/office/drawing/2014/main" id="{C9D47609-C9B9-4C15-BA8B-F7788FD3253A}"/>
              </a:ext>
            </a:extLst>
          </p:cNvPr>
          <p:cNvSpPr>
            <a:spLocks/>
          </p:cNvSpPr>
          <p:nvPr/>
        </p:nvSpPr>
        <p:spPr bwMode="auto">
          <a:xfrm>
            <a:off x="5170487" y="1758950"/>
            <a:ext cx="234950" cy="88900"/>
          </a:xfrm>
          <a:custGeom>
            <a:avLst/>
            <a:gdLst>
              <a:gd name="T0" fmla="*/ 138 w 148"/>
              <a:gd name="T1" fmla="*/ 1 h 56"/>
              <a:gd name="T2" fmla="*/ 133 w 148"/>
              <a:gd name="T3" fmla="*/ 13 h 56"/>
              <a:gd name="T4" fmla="*/ 148 w 148"/>
              <a:gd name="T5" fmla="*/ 25 h 56"/>
              <a:gd name="T6" fmla="*/ 128 w 148"/>
              <a:gd name="T7" fmla="*/ 39 h 56"/>
              <a:gd name="T8" fmla="*/ 85 w 148"/>
              <a:gd name="T9" fmla="*/ 52 h 56"/>
              <a:gd name="T10" fmla="*/ 73 w 148"/>
              <a:gd name="T11" fmla="*/ 56 h 56"/>
              <a:gd name="T12" fmla="*/ 54 w 148"/>
              <a:gd name="T13" fmla="*/ 53 h 56"/>
              <a:gd name="T14" fmla="*/ 16 w 148"/>
              <a:gd name="T15" fmla="*/ 47 h 56"/>
              <a:gd name="T16" fmla="*/ 31 w 148"/>
              <a:gd name="T17" fmla="*/ 39 h 56"/>
              <a:gd name="T18" fmla="*/ 2 w 148"/>
              <a:gd name="T19" fmla="*/ 30 h 56"/>
              <a:gd name="T20" fmla="*/ 28 w 148"/>
              <a:gd name="T21" fmla="*/ 26 h 56"/>
              <a:gd name="T22" fmla="*/ 28 w 148"/>
              <a:gd name="T23" fmla="*/ 21 h 56"/>
              <a:gd name="T24" fmla="*/ 0 w 148"/>
              <a:gd name="T25" fmla="*/ 17 h 56"/>
              <a:gd name="T26" fmla="*/ 12 w 148"/>
              <a:gd name="T27" fmla="*/ 5 h 56"/>
              <a:gd name="T28" fmla="*/ 33 w 148"/>
              <a:gd name="T29" fmla="*/ 2 h 56"/>
              <a:gd name="T30" fmla="*/ 52 w 148"/>
              <a:gd name="T31" fmla="*/ 14 h 56"/>
              <a:gd name="T32" fmla="*/ 75 w 148"/>
              <a:gd name="T33" fmla="*/ 4 h 56"/>
              <a:gd name="T34" fmla="*/ 91 w 148"/>
              <a:gd name="T35" fmla="*/ 9 h 56"/>
              <a:gd name="T36" fmla="*/ 115 w 148"/>
              <a:gd name="T37" fmla="*/ 0 h 56"/>
              <a:gd name="T38" fmla="*/ 138 w 148"/>
              <a:gd name="T39" fmla="*/ 1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8" h="56">
                <a:moveTo>
                  <a:pt x="138" y="1"/>
                </a:moveTo>
                <a:lnTo>
                  <a:pt x="133" y="13"/>
                </a:lnTo>
                <a:lnTo>
                  <a:pt x="148" y="25"/>
                </a:lnTo>
                <a:lnTo>
                  <a:pt x="128" y="39"/>
                </a:lnTo>
                <a:lnTo>
                  <a:pt x="85" y="52"/>
                </a:lnTo>
                <a:lnTo>
                  <a:pt x="73" y="56"/>
                </a:lnTo>
                <a:lnTo>
                  <a:pt x="54" y="53"/>
                </a:lnTo>
                <a:lnTo>
                  <a:pt x="16" y="47"/>
                </a:lnTo>
                <a:lnTo>
                  <a:pt x="31" y="39"/>
                </a:lnTo>
                <a:lnTo>
                  <a:pt x="2" y="30"/>
                </a:lnTo>
                <a:lnTo>
                  <a:pt x="28" y="26"/>
                </a:lnTo>
                <a:lnTo>
                  <a:pt x="28" y="21"/>
                </a:lnTo>
                <a:lnTo>
                  <a:pt x="0" y="17"/>
                </a:lnTo>
                <a:lnTo>
                  <a:pt x="12" y="5"/>
                </a:lnTo>
                <a:lnTo>
                  <a:pt x="33" y="2"/>
                </a:lnTo>
                <a:lnTo>
                  <a:pt x="52" y="14"/>
                </a:lnTo>
                <a:lnTo>
                  <a:pt x="75" y="4"/>
                </a:lnTo>
                <a:lnTo>
                  <a:pt x="91" y="9"/>
                </a:lnTo>
                <a:lnTo>
                  <a:pt x="115" y="0"/>
                </a:lnTo>
                <a:lnTo>
                  <a:pt x="138" y="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2" name="Freeform 92">
            <a:extLst>
              <a:ext uri="{FF2B5EF4-FFF2-40B4-BE49-F238E27FC236}">
                <a16:creationId xmlns:a16="http://schemas.microsoft.com/office/drawing/2014/main" id="{D2F05B67-9566-4ED8-B55F-C4816C9344DF}"/>
              </a:ext>
            </a:extLst>
          </p:cNvPr>
          <p:cNvSpPr>
            <a:spLocks/>
          </p:cNvSpPr>
          <p:nvPr/>
        </p:nvSpPr>
        <p:spPr bwMode="auto">
          <a:xfrm>
            <a:off x="6659562" y="2811463"/>
            <a:ext cx="38100" cy="125413"/>
          </a:xfrm>
          <a:custGeom>
            <a:avLst/>
            <a:gdLst>
              <a:gd name="T0" fmla="*/ 23 w 24"/>
              <a:gd name="T1" fmla="*/ 12 h 79"/>
              <a:gd name="T2" fmla="*/ 20 w 24"/>
              <a:gd name="T3" fmla="*/ 19 h 79"/>
              <a:gd name="T4" fmla="*/ 14 w 24"/>
              <a:gd name="T5" fmla="*/ 16 h 79"/>
              <a:gd name="T6" fmla="*/ 11 w 24"/>
              <a:gd name="T7" fmla="*/ 30 h 79"/>
              <a:gd name="T8" fmla="*/ 16 w 24"/>
              <a:gd name="T9" fmla="*/ 32 h 79"/>
              <a:gd name="T10" fmla="*/ 12 w 24"/>
              <a:gd name="T11" fmla="*/ 35 h 79"/>
              <a:gd name="T12" fmla="*/ 12 w 24"/>
              <a:gd name="T13" fmla="*/ 40 h 79"/>
              <a:gd name="T14" fmla="*/ 20 w 24"/>
              <a:gd name="T15" fmla="*/ 37 h 79"/>
              <a:gd name="T16" fmla="*/ 21 w 24"/>
              <a:gd name="T17" fmla="*/ 45 h 79"/>
              <a:gd name="T18" fmla="*/ 15 w 24"/>
              <a:gd name="T19" fmla="*/ 79 h 79"/>
              <a:gd name="T20" fmla="*/ 0 w 24"/>
              <a:gd name="T21" fmla="*/ 43 h 79"/>
              <a:gd name="T22" fmla="*/ 5 w 24"/>
              <a:gd name="T23" fmla="*/ 36 h 79"/>
              <a:gd name="T24" fmla="*/ 3 w 24"/>
              <a:gd name="T25" fmla="*/ 35 h 79"/>
              <a:gd name="T26" fmla="*/ 7 w 24"/>
              <a:gd name="T27" fmla="*/ 25 h 79"/>
              <a:gd name="T28" fmla="*/ 9 w 24"/>
              <a:gd name="T29" fmla="*/ 10 h 79"/>
              <a:gd name="T30" fmla="*/ 11 w 24"/>
              <a:gd name="T31" fmla="*/ 4 h 79"/>
              <a:gd name="T32" fmla="*/ 11 w 24"/>
              <a:gd name="T33" fmla="*/ 4 h 79"/>
              <a:gd name="T34" fmla="*/ 17 w 24"/>
              <a:gd name="T35" fmla="*/ 4 h 79"/>
              <a:gd name="T36" fmla="*/ 18 w 24"/>
              <a:gd name="T37" fmla="*/ 1 h 79"/>
              <a:gd name="T38" fmla="*/ 23 w 24"/>
              <a:gd name="T39" fmla="*/ 0 h 79"/>
              <a:gd name="T40" fmla="*/ 24 w 24"/>
              <a:gd name="T41" fmla="*/ 9 h 79"/>
              <a:gd name="T42" fmla="*/ 22 w 24"/>
              <a:gd name="T43" fmla="*/ 12 h 79"/>
              <a:gd name="T44" fmla="*/ 23 w 24"/>
              <a:gd name="T45" fmla="*/ 12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4" h="79">
                <a:moveTo>
                  <a:pt x="23" y="12"/>
                </a:moveTo>
                <a:lnTo>
                  <a:pt x="20" y="19"/>
                </a:lnTo>
                <a:lnTo>
                  <a:pt x="14" y="16"/>
                </a:lnTo>
                <a:lnTo>
                  <a:pt x="11" y="30"/>
                </a:lnTo>
                <a:lnTo>
                  <a:pt x="16" y="32"/>
                </a:lnTo>
                <a:lnTo>
                  <a:pt x="12" y="35"/>
                </a:lnTo>
                <a:lnTo>
                  <a:pt x="12" y="40"/>
                </a:lnTo>
                <a:lnTo>
                  <a:pt x="20" y="37"/>
                </a:lnTo>
                <a:lnTo>
                  <a:pt x="21" y="45"/>
                </a:lnTo>
                <a:lnTo>
                  <a:pt x="15" y="79"/>
                </a:lnTo>
                <a:lnTo>
                  <a:pt x="0" y="43"/>
                </a:lnTo>
                <a:lnTo>
                  <a:pt x="5" y="36"/>
                </a:lnTo>
                <a:lnTo>
                  <a:pt x="3" y="35"/>
                </a:lnTo>
                <a:lnTo>
                  <a:pt x="7" y="25"/>
                </a:lnTo>
                <a:lnTo>
                  <a:pt x="9" y="10"/>
                </a:lnTo>
                <a:lnTo>
                  <a:pt x="11" y="4"/>
                </a:lnTo>
                <a:lnTo>
                  <a:pt x="11" y="4"/>
                </a:lnTo>
                <a:lnTo>
                  <a:pt x="17" y="4"/>
                </a:lnTo>
                <a:lnTo>
                  <a:pt x="18" y="1"/>
                </a:lnTo>
                <a:lnTo>
                  <a:pt x="23" y="0"/>
                </a:lnTo>
                <a:lnTo>
                  <a:pt x="24" y="9"/>
                </a:lnTo>
                <a:lnTo>
                  <a:pt x="22" y="12"/>
                </a:lnTo>
                <a:lnTo>
                  <a:pt x="23" y="12"/>
                </a:lnTo>
                <a:close/>
              </a:path>
            </a:pathLst>
          </a:custGeom>
          <a:solidFill>
            <a:srgbClr val="21396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3" name="Freeform 93">
            <a:extLst>
              <a:ext uri="{FF2B5EF4-FFF2-40B4-BE49-F238E27FC236}">
                <a16:creationId xmlns:a16="http://schemas.microsoft.com/office/drawing/2014/main" id="{6F3E5495-C84C-44E2-A1FB-73A9B95A6CBD}"/>
              </a:ext>
            </a:extLst>
          </p:cNvPr>
          <p:cNvSpPr>
            <a:spLocks/>
          </p:cNvSpPr>
          <p:nvPr/>
        </p:nvSpPr>
        <p:spPr bwMode="auto">
          <a:xfrm>
            <a:off x="6043612" y="2649537"/>
            <a:ext cx="82550" cy="52388"/>
          </a:xfrm>
          <a:custGeom>
            <a:avLst/>
            <a:gdLst>
              <a:gd name="T0" fmla="*/ 52 w 52"/>
              <a:gd name="T1" fmla="*/ 0 h 33"/>
              <a:gd name="T2" fmla="*/ 47 w 52"/>
              <a:gd name="T3" fmla="*/ 16 h 33"/>
              <a:gd name="T4" fmla="*/ 50 w 52"/>
              <a:gd name="T5" fmla="*/ 23 h 33"/>
              <a:gd name="T6" fmla="*/ 47 w 52"/>
              <a:gd name="T7" fmla="*/ 33 h 33"/>
              <a:gd name="T8" fmla="*/ 33 w 52"/>
              <a:gd name="T9" fmla="*/ 25 h 33"/>
              <a:gd name="T10" fmla="*/ 24 w 52"/>
              <a:gd name="T11" fmla="*/ 23 h 33"/>
              <a:gd name="T12" fmla="*/ 0 w 52"/>
              <a:gd name="T13" fmla="*/ 13 h 33"/>
              <a:gd name="T14" fmla="*/ 2 w 52"/>
              <a:gd name="T15" fmla="*/ 2 h 33"/>
              <a:gd name="T16" fmla="*/ 22 w 52"/>
              <a:gd name="T17" fmla="*/ 4 h 33"/>
              <a:gd name="T18" fmla="*/ 39 w 52"/>
              <a:gd name="T19" fmla="*/ 2 h 33"/>
              <a:gd name="T20" fmla="*/ 52 w 52"/>
              <a:gd name="T21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2" h="33">
                <a:moveTo>
                  <a:pt x="52" y="0"/>
                </a:moveTo>
                <a:lnTo>
                  <a:pt x="47" y="16"/>
                </a:lnTo>
                <a:lnTo>
                  <a:pt x="50" y="23"/>
                </a:lnTo>
                <a:lnTo>
                  <a:pt x="47" y="33"/>
                </a:lnTo>
                <a:lnTo>
                  <a:pt x="33" y="25"/>
                </a:lnTo>
                <a:lnTo>
                  <a:pt x="24" y="23"/>
                </a:lnTo>
                <a:lnTo>
                  <a:pt x="0" y="13"/>
                </a:lnTo>
                <a:lnTo>
                  <a:pt x="2" y="2"/>
                </a:lnTo>
                <a:lnTo>
                  <a:pt x="22" y="4"/>
                </a:lnTo>
                <a:lnTo>
                  <a:pt x="39" y="2"/>
                </a:lnTo>
                <a:lnTo>
                  <a:pt x="52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4" name="Freeform 94">
            <a:extLst>
              <a:ext uri="{FF2B5EF4-FFF2-40B4-BE49-F238E27FC236}">
                <a16:creationId xmlns:a16="http://schemas.microsoft.com/office/drawing/2014/main" id="{0E7F8BD8-331D-4061-AAC9-6289964566EE}"/>
              </a:ext>
            </a:extLst>
          </p:cNvPr>
          <p:cNvSpPr>
            <a:spLocks/>
          </p:cNvSpPr>
          <p:nvPr/>
        </p:nvSpPr>
        <p:spPr bwMode="auto">
          <a:xfrm>
            <a:off x="5924550" y="2551112"/>
            <a:ext cx="44450" cy="76200"/>
          </a:xfrm>
          <a:custGeom>
            <a:avLst/>
            <a:gdLst>
              <a:gd name="T0" fmla="*/ 17 w 28"/>
              <a:gd name="T1" fmla="*/ 0 h 48"/>
              <a:gd name="T2" fmla="*/ 28 w 28"/>
              <a:gd name="T3" fmla="*/ 15 h 48"/>
              <a:gd name="T4" fmla="*/ 27 w 28"/>
              <a:gd name="T5" fmla="*/ 42 h 48"/>
              <a:gd name="T6" fmla="*/ 19 w 28"/>
              <a:gd name="T7" fmla="*/ 41 h 48"/>
              <a:gd name="T8" fmla="*/ 12 w 28"/>
              <a:gd name="T9" fmla="*/ 48 h 48"/>
              <a:gd name="T10" fmla="*/ 6 w 28"/>
              <a:gd name="T11" fmla="*/ 43 h 48"/>
              <a:gd name="T12" fmla="*/ 4 w 28"/>
              <a:gd name="T13" fmla="*/ 18 h 48"/>
              <a:gd name="T14" fmla="*/ 0 w 28"/>
              <a:gd name="T15" fmla="*/ 6 h 48"/>
              <a:gd name="T16" fmla="*/ 9 w 28"/>
              <a:gd name="T17" fmla="*/ 7 h 48"/>
              <a:gd name="T18" fmla="*/ 17 w 28"/>
              <a:gd name="T1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" h="48">
                <a:moveTo>
                  <a:pt x="17" y="0"/>
                </a:moveTo>
                <a:lnTo>
                  <a:pt x="28" y="15"/>
                </a:lnTo>
                <a:lnTo>
                  <a:pt x="27" y="42"/>
                </a:lnTo>
                <a:lnTo>
                  <a:pt x="19" y="41"/>
                </a:lnTo>
                <a:lnTo>
                  <a:pt x="12" y="48"/>
                </a:lnTo>
                <a:lnTo>
                  <a:pt x="6" y="43"/>
                </a:lnTo>
                <a:lnTo>
                  <a:pt x="4" y="18"/>
                </a:lnTo>
                <a:lnTo>
                  <a:pt x="0" y="6"/>
                </a:lnTo>
                <a:lnTo>
                  <a:pt x="9" y="7"/>
                </a:lnTo>
                <a:lnTo>
                  <a:pt x="17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5" name="Freeform 95">
            <a:extLst>
              <a:ext uri="{FF2B5EF4-FFF2-40B4-BE49-F238E27FC236}">
                <a16:creationId xmlns:a16="http://schemas.microsoft.com/office/drawing/2014/main" id="{CDAB81E7-9F20-42F2-A882-3905D5B61539}"/>
              </a:ext>
            </a:extLst>
          </p:cNvPr>
          <p:cNvSpPr>
            <a:spLocks/>
          </p:cNvSpPr>
          <p:nvPr/>
        </p:nvSpPr>
        <p:spPr bwMode="auto">
          <a:xfrm>
            <a:off x="5883275" y="2360612"/>
            <a:ext cx="319088" cy="298450"/>
          </a:xfrm>
          <a:custGeom>
            <a:avLst/>
            <a:gdLst>
              <a:gd name="T0" fmla="*/ 114 w 201"/>
              <a:gd name="T1" fmla="*/ 12 h 188"/>
              <a:gd name="T2" fmla="*/ 117 w 201"/>
              <a:gd name="T3" fmla="*/ 31 h 188"/>
              <a:gd name="T4" fmla="*/ 91 w 201"/>
              <a:gd name="T5" fmla="*/ 35 h 188"/>
              <a:gd name="T6" fmla="*/ 91 w 201"/>
              <a:gd name="T7" fmla="*/ 51 h 188"/>
              <a:gd name="T8" fmla="*/ 113 w 201"/>
              <a:gd name="T9" fmla="*/ 72 h 188"/>
              <a:gd name="T10" fmla="*/ 142 w 201"/>
              <a:gd name="T11" fmla="*/ 105 h 188"/>
              <a:gd name="T12" fmla="*/ 160 w 201"/>
              <a:gd name="T13" fmla="*/ 110 h 188"/>
              <a:gd name="T14" fmla="*/ 171 w 201"/>
              <a:gd name="T15" fmla="*/ 121 h 188"/>
              <a:gd name="T16" fmla="*/ 199 w 201"/>
              <a:gd name="T17" fmla="*/ 138 h 188"/>
              <a:gd name="T18" fmla="*/ 198 w 201"/>
              <a:gd name="T19" fmla="*/ 149 h 188"/>
              <a:gd name="T20" fmla="*/ 173 w 201"/>
              <a:gd name="T21" fmla="*/ 136 h 188"/>
              <a:gd name="T22" fmla="*/ 180 w 201"/>
              <a:gd name="T23" fmla="*/ 157 h 188"/>
              <a:gd name="T24" fmla="*/ 172 w 201"/>
              <a:gd name="T25" fmla="*/ 169 h 188"/>
              <a:gd name="T26" fmla="*/ 156 w 201"/>
              <a:gd name="T27" fmla="*/ 188 h 188"/>
              <a:gd name="T28" fmla="*/ 159 w 201"/>
              <a:gd name="T29" fmla="*/ 171 h 188"/>
              <a:gd name="T30" fmla="*/ 155 w 201"/>
              <a:gd name="T31" fmla="*/ 155 h 188"/>
              <a:gd name="T32" fmla="*/ 142 w 201"/>
              <a:gd name="T33" fmla="*/ 142 h 188"/>
              <a:gd name="T34" fmla="*/ 125 w 201"/>
              <a:gd name="T35" fmla="*/ 129 h 188"/>
              <a:gd name="T36" fmla="*/ 105 w 201"/>
              <a:gd name="T37" fmla="*/ 120 h 188"/>
              <a:gd name="T38" fmla="*/ 76 w 201"/>
              <a:gd name="T39" fmla="*/ 97 h 188"/>
              <a:gd name="T40" fmla="*/ 58 w 201"/>
              <a:gd name="T41" fmla="*/ 65 h 188"/>
              <a:gd name="T42" fmla="*/ 35 w 201"/>
              <a:gd name="T43" fmla="*/ 56 h 188"/>
              <a:gd name="T44" fmla="*/ 19 w 201"/>
              <a:gd name="T45" fmla="*/ 68 h 188"/>
              <a:gd name="T46" fmla="*/ 13 w 201"/>
              <a:gd name="T47" fmla="*/ 61 h 188"/>
              <a:gd name="T48" fmla="*/ 0 w 201"/>
              <a:gd name="T49" fmla="*/ 42 h 188"/>
              <a:gd name="T50" fmla="*/ 0 w 201"/>
              <a:gd name="T51" fmla="*/ 28 h 188"/>
              <a:gd name="T52" fmla="*/ 8 w 201"/>
              <a:gd name="T53" fmla="*/ 27 h 188"/>
              <a:gd name="T54" fmla="*/ 25 w 201"/>
              <a:gd name="T55" fmla="*/ 19 h 188"/>
              <a:gd name="T56" fmla="*/ 35 w 201"/>
              <a:gd name="T57" fmla="*/ 22 h 188"/>
              <a:gd name="T58" fmla="*/ 51 w 201"/>
              <a:gd name="T59" fmla="*/ 16 h 188"/>
              <a:gd name="T60" fmla="*/ 58 w 201"/>
              <a:gd name="T61" fmla="*/ 4 h 188"/>
              <a:gd name="T62" fmla="*/ 70 w 201"/>
              <a:gd name="T63" fmla="*/ 3 h 188"/>
              <a:gd name="T64" fmla="*/ 90 w 201"/>
              <a:gd name="T65" fmla="*/ 7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1" h="188">
                <a:moveTo>
                  <a:pt x="90" y="7"/>
                </a:moveTo>
                <a:lnTo>
                  <a:pt x="114" y="12"/>
                </a:lnTo>
                <a:lnTo>
                  <a:pt x="113" y="22"/>
                </a:lnTo>
                <a:lnTo>
                  <a:pt x="117" y="31"/>
                </a:lnTo>
                <a:lnTo>
                  <a:pt x="104" y="28"/>
                </a:lnTo>
                <a:lnTo>
                  <a:pt x="91" y="35"/>
                </a:lnTo>
                <a:lnTo>
                  <a:pt x="93" y="45"/>
                </a:lnTo>
                <a:lnTo>
                  <a:pt x="91" y="51"/>
                </a:lnTo>
                <a:lnTo>
                  <a:pt x="97" y="61"/>
                </a:lnTo>
                <a:lnTo>
                  <a:pt x="113" y="72"/>
                </a:lnTo>
                <a:lnTo>
                  <a:pt x="122" y="89"/>
                </a:lnTo>
                <a:lnTo>
                  <a:pt x="142" y="105"/>
                </a:lnTo>
                <a:lnTo>
                  <a:pt x="155" y="105"/>
                </a:lnTo>
                <a:lnTo>
                  <a:pt x="160" y="110"/>
                </a:lnTo>
                <a:lnTo>
                  <a:pt x="155" y="114"/>
                </a:lnTo>
                <a:lnTo>
                  <a:pt x="171" y="121"/>
                </a:lnTo>
                <a:lnTo>
                  <a:pt x="183" y="127"/>
                </a:lnTo>
                <a:lnTo>
                  <a:pt x="199" y="138"/>
                </a:lnTo>
                <a:lnTo>
                  <a:pt x="201" y="142"/>
                </a:lnTo>
                <a:lnTo>
                  <a:pt x="198" y="149"/>
                </a:lnTo>
                <a:lnTo>
                  <a:pt x="188" y="140"/>
                </a:lnTo>
                <a:lnTo>
                  <a:pt x="173" y="136"/>
                </a:lnTo>
                <a:lnTo>
                  <a:pt x="167" y="150"/>
                </a:lnTo>
                <a:lnTo>
                  <a:pt x="180" y="157"/>
                </a:lnTo>
                <a:lnTo>
                  <a:pt x="179" y="168"/>
                </a:lnTo>
                <a:lnTo>
                  <a:pt x="172" y="169"/>
                </a:lnTo>
                <a:lnTo>
                  <a:pt x="163" y="187"/>
                </a:lnTo>
                <a:lnTo>
                  <a:pt x="156" y="188"/>
                </a:lnTo>
                <a:lnTo>
                  <a:pt x="156" y="182"/>
                </a:lnTo>
                <a:lnTo>
                  <a:pt x="159" y="171"/>
                </a:lnTo>
                <a:lnTo>
                  <a:pt x="162" y="167"/>
                </a:lnTo>
                <a:lnTo>
                  <a:pt x="155" y="155"/>
                </a:lnTo>
                <a:lnTo>
                  <a:pt x="149" y="144"/>
                </a:lnTo>
                <a:lnTo>
                  <a:pt x="142" y="142"/>
                </a:lnTo>
                <a:lnTo>
                  <a:pt x="136" y="133"/>
                </a:lnTo>
                <a:lnTo>
                  <a:pt x="125" y="129"/>
                </a:lnTo>
                <a:lnTo>
                  <a:pt x="118" y="121"/>
                </a:lnTo>
                <a:lnTo>
                  <a:pt x="105" y="120"/>
                </a:lnTo>
                <a:lnTo>
                  <a:pt x="91" y="110"/>
                </a:lnTo>
                <a:lnTo>
                  <a:pt x="76" y="97"/>
                </a:lnTo>
                <a:lnTo>
                  <a:pt x="64" y="85"/>
                </a:lnTo>
                <a:lnTo>
                  <a:pt x="58" y="65"/>
                </a:lnTo>
                <a:lnTo>
                  <a:pt x="49" y="63"/>
                </a:lnTo>
                <a:lnTo>
                  <a:pt x="35" y="56"/>
                </a:lnTo>
                <a:lnTo>
                  <a:pt x="28" y="58"/>
                </a:lnTo>
                <a:lnTo>
                  <a:pt x="19" y="68"/>
                </a:lnTo>
                <a:lnTo>
                  <a:pt x="12" y="69"/>
                </a:lnTo>
                <a:lnTo>
                  <a:pt x="13" y="61"/>
                </a:lnTo>
                <a:lnTo>
                  <a:pt x="4" y="58"/>
                </a:lnTo>
                <a:lnTo>
                  <a:pt x="0" y="42"/>
                </a:lnTo>
                <a:lnTo>
                  <a:pt x="5" y="36"/>
                </a:lnTo>
                <a:lnTo>
                  <a:pt x="0" y="28"/>
                </a:lnTo>
                <a:lnTo>
                  <a:pt x="0" y="23"/>
                </a:lnTo>
                <a:lnTo>
                  <a:pt x="8" y="27"/>
                </a:lnTo>
                <a:lnTo>
                  <a:pt x="16" y="26"/>
                </a:lnTo>
                <a:lnTo>
                  <a:pt x="25" y="19"/>
                </a:lnTo>
                <a:lnTo>
                  <a:pt x="27" y="22"/>
                </a:lnTo>
                <a:lnTo>
                  <a:pt x="35" y="22"/>
                </a:lnTo>
                <a:lnTo>
                  <a:pt x="38" y="13"/>
                </a:lnTo>
                <a:lnTo>
                  <a:pt x="51" y="16"/>
                </a:lnTo>
                <a:lnTo>
                  <a:pt x="58" y="12"/>
                </a:lnTo>
                <a:lnTo>
                  <a:pt x="58" y="4"/>
                </a:lnTo>
                <a:lnTo>
                  <a:pt x="68" y="7"/>
                </a:lnTo>
                <a:lnTo>
                  <a:pt x="70" y="3"/>
                </a:lnTo>
                <a:lnTo>
                  <a:pt x="86" y="0"/>
                </a:lnTo>
                <a:lnTo>
                  <a:pt x="90" y="7"/>
                </a:lnTo>
                <a:close/>
              </a:path>
            </a:pathLst>
          </a:custGeom>
          <a:solidFill>
            <a:schemeClr val="accent1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6" name="Freeform 96">
            <a:extLst>
              <a:ext uri="{FF2B5EF4-FFF2-40B4-BE49-F238E27FC236}">
                <a16:creationId xmlns:a16="http://schemas.microsoft.com/office/drawing/2014/main" id="{E29E936F-F8F2-49C7-A04F-BC752DCBE3FA}"/>
              </a:ext>
            </a:extLst>
          </p:cNvPr>
          <p:cNvSpPr>
            <a:spLocks/>
          </p:cNvSpPr>
          <p:nvPr/>
        </p:nvSpPr>
        <p:spPr bwMode="auto">
          <a:xfrm>
            <a:off x="3454401" y="3298825"/>
            <a:ext cx="60325" cy="26988"/>
          </a:xfrm>
          <a:custGeom>
            <a:avLst/>
            <a:gdLst>
              <a:gd name="T0" fmla="*/ 14 w 38"/>
              <a:gd name="T1" fmla="*/ 0 h 17"/>
              <a:gd name="T2" fmla="*/ 26 w 38"/>
              <a:gd name="T3" fmla="*/ 2 h 17"/>
              <a:gd name="T4" fmla="*/ 35 w 38"/>
              <a:gd name="T5" fmla="*/ 7 h 17"/>
              <a:gd name="T6" fmla="*/ 38 w 38"/>
              <a:gd name="T7" fmla="*/ 13 h 17"/>
              <a:gd name="T8" fmla="*/ 25 w 38"/>
              <a:gd name="T9" fmla="*/ 13 h 17"/>
              <a:gd name="T10" fmla="*/ 19 w 38"/>
              <a:gd name="T11" fmla="*/ 17 h 17"/>
              <a:gd name="T12" fmla="*/ 9 w 38"/>
              <a:gd name="T13" fmla="*/ 13 h 17"/>
              <a:gd name="T14" fmla="*/ 0 w 38"/>
              <a:gd name="T15" fmla="*/ 6 h 17"/>
              <a:gd name="T16" fmla="*/ 2 w 38"/>
              <a:gd name="T17" fmla="*/ 1 h 17"/>
              <a:gd name="T18" fmla="*/ 10 w 38"/>
              <a:gd name="T19" fmla="*/ 0 h 17"/>
              <a:gd name="T20" fmla="*/ 14 w 38"/>
              <a:gd name="T21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" h="17">
                <a:moveTo>
                  <a:pt x="14" y="0"/>
                </a:moveTo>
                <a:lnTo>
                  <a:pt x="26" y="2"/>
                </a:lnTo>
                <a:lnTo>
                  <a:pt x="35" y="7"/>
                </a:lnTo>
                <a:lnTo>
                  <a:pt x="38" y="13"/>
                </a:lnTo>
                <a:lnTo>
                  <a:pt x="25" y="13"/>
                </a:lnTo>
                <a:lnTo>
                  <a:pt x="19" y="17"/>
                </a:lnTo>
                <a:lnTo>
                  <a:pt x="9" y="13"/>
                </a:lnTo>
                <a:lnTo>
                  <a:pt x="0" y="6"/>
                </a:lnTo>
                <a:lnTo>
                  <a:pt x="2" y="1"/>
                </a:lnTo>
                <a:lnTo>
                  <a:pt x="10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7" name="Freeform 97">
            <a:extLst>
              <a:ext uri="{FF2B5EF4-FFF2-40B4-BE49-F238E27FC236}">
                <a16:creationId xmlns:a16="http://schemas.microsoft.com/office/drawing/2014/main" id="{E1CC6CD4-4012-4DF3-82DC-06460712440F}"/>
              </a:ext>
            </a:extLst>
          </p:cNvPr>
          <p:cNvSpPr>
            <a:spLocks/>
          </p:cNvSpPr>
          <p:nvPr/>
        </p:nvSpPr>
        <p:spPr bwMode="auto">
          <a:xfrm>
            <a:off x="6683376" y="2808288"/>
            <a:ext cx="111125" cy="138113"/>
          </a:xfrm>
          <a:custGeom>
            <a:avLst/>
            <a:gdLst>
              <a:gd name="T0" fmla="*/ 5 w 70"/>
              <a:gd name="T1" fmla="*/ 21 h 87"/>
              <a:gd name="T2" fmla="*/ 8 w 70"/>
              <a:gd name="T3" fmla="*/ 14 h 87"/>
              <a:gd name="T4" fmla="*/ 28 w 70"/>
              <a:gd name="T5" fmla="*/ 22 h 87"/>
              <a:gd name="T6" fmla="*/ 60 w 70"/>
              <a:gd name="T7" fmla="*/ 0 h 87"/>
              <a:gd name="T8" fmla="*/ 70 w 70"/>
              <a:gd name="T9" fmla="*/ 26 h 87"/>
              <a:gd name="T10" fmla="*/ 67 w 70"/>
              <a:gd name="T11" fmla="*/ 29 h 87"/>
              <a:gd name="T12" fmla="*/ 33 w 70"/>
              <a:gd name="T13" fmla="*/ 39 h 87"/>
              <a:gd name="T14" fmla="*/ 52 w 70"/>
              <a:gd name="T15" fmla="*/ 60 h 87"/>
              <a:gd name="T16" fmla="*/ 47 w 70"/>
              <a:gd name="T17" fmla="*/ 63 h 87"/>
              <a:gd name="T18" fmla="*/ 45 w 70"/>
              <a:gd name="T19" fmla="*/ 70 h 87"/>
              <a:gd name="T20" fmla="*/ 32 w 70"/>
              <a:gd name="T21" fmla="*/ 73 h 87"/>
              <a:gd name="T22" fmla="*/ 28 w 70"/>
              <a:gd name="T23" fmla="*/ 81 h 87"/>
              <a:gd name="T24" fmla="*/ 21 w 70"/>
              <a:gd name="T25" fmla="*/ 87 h 87"/>
              <a:gd name="T26" fmla="*/ 1 w 70"/>
              <a:gd name="T27" fmla="*/ 84 h 87"/>
              <a:gd name="T28" fmla="*/ 0 w 70"/>
              <a:gd name="T29" fmla="*/ 81 h 87"/>
              <a:gd name="T30" fmla="*/ 6 w 70"/>
              <a:gd name="T31" fmla="*/ 47 h 87"/>
              <a:gd name="T32" fmla="*/ 5 w 70"/>
              <a:gd name="T33" fmla="*/ 39 h 87"/>
              <a:gd name="T34" fmla="*/ 7 w 70"/>
              <a:gd name="T35" fmla="*/ 33 h 87"/>
              <a:gd name="T36" fmla="*/ 5 w 70"/>
              <a:gd name="T37" fmla="*/ 21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0" h="87">
                <a:moveTo>
                  <a:pt x="5" y="21"/>
                </a:moveTo>
                <a:lnTo>
                  <a:pt x="8" y="14"/>
                </a:lnTo>
                <a:lnTo>
                  <a:pt x="28" y="22"/>
                </a:lnTo>
                <a:lnTo>
                  <a:pt x="60" y="0"/>
                </a:lnTo>
                <a:lnTo>
                  <a:pt x="70" y="26"/>
                </a:lnTo>
                <a:lnTo>
                  <a:pt x="67" y="29"/>
                </a:lnTo>
                <a:lnTo>
                  <a:pt x="33" y="39"/>
                </a:lnTo>
                <a:lnTo>
                  <a:pt x="52" y="60"/>
                </a:lnTo>
                <a:lnTo>
                  <a:pt x="47" y="63"/>
                </a:lnTo>
                <a:lnTo>
                  <a:pt x="45" y="70"/>
                </a:lnTo>
                <a:lnTo>
                  <a:pt x="32" y="73"/>
                </a:lnTo>
                <a:lnTo>
                  <a:pt x="28" y="81"/>
                </a:lnTo>
                <a:lnTo>
                  <a:pt x="21" y="87"/>
                </a:lnTo>
                <a:lnTo>
                  <a:pt x="1" y="84"/>
                </a:lnTo>
                <a:lnTo>
                  <a:pt x="0" y="81"/>
                </a:lnTo>
                <a:lnTo>
                  <a:pt x="6" y="47"/>
                </a:lnTo>
                <a:lnTo>
                  <a:pt x="5" y="39"/>
                </a:lnTo>
                <a:lnTo>
                  <a:pt x="7" y="33"/>
                </a:lnTo>
                <a:lnTo>
                  <a:pt x="5" y="2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8" name="Freeform 98">
            <a:extLst>
              <a:ext uri="{FF2B5EF4-FFF2-40B4-BE49-F238E27FC236}">
                <a16:creationId xmlns:a16="http://schemas.microsoft.com/office/drawing/2014/main" id="{C389D78C-2AF7-4A2A-8C99-A6327CA81602}"/>
              </a:ext>
            </a:extLst>
          </p:cNvPr>
          <p:cNvSpPr>
            <a:spLocks/>
          </p:cNvSpPr>
          <p:nvPr/>
        </p:nvSpPr>
        <p:spPr bwMode="auto">
          <a:xfrm>
            <a:off x="9363076" y="2776538"/>
            <a:ext cx="60325" cy="53975"/>
          </a:xfrm>
          <a:custGeom>
            <a:avLst/>
            <a:gdLst>
              <a:gd name="T0" fmla="*/ 33 w 38"/>
              <a:gd name="T1" fmla="*/ 4 h 34"/>
              <a:gd name="T2" fmla="*/ 38 w 38"/>
              <a:gd name="T3" fmla="*/ 11 h 34"/>
              <a:gd name="T4" fmla="*/ 34 w 38"/>
              <a:gd name="T5" fmla="*/ 24 h 34"/>
              <a:gd name="T6" fmla="*/ 24 w 38"/>
              <a:gd name="T7" fmla="*/ 17 h 34"/>
              <a:gd name="T8" fmla="*/ 17 w 38"/>
              <a:gd name="T9" fmla="*/ 22 h 34"/>
              <a:gd name="T10" fmla="*/ 17 w 38"/>
              <a:gd name="T11" fmla="*/ 34 h 34"/>
              <a:gd name="T12" fmla="*/ 4 w 38"/>
              <a:gd name="T13" fmla="*/ 28 h 34"/>
              <a:gd name="T14" fmla="*/ 0 w 38"/>
              <a:gd name="T15" fmla="*/ 18 h 34"/>
              <a:gd name="T16" fmla="*/ 4 w 38"/>
              <a:gd name="T17" fmla="*/ 6 h 34"/>
              <a:gd name="T18" fmla="*/ 15 w 38"/>
              <a:gd name="T19" fmla="*/ 8 h 34"/>
              <a:gd name="T20" fmla="*/ 19 w 38"/>
              <a:gd name="T21" fmla="*/ 0 h 34"/>
              <a:gd name="T22" fmla="*/ 33 w 38"/>
              <a:gd name="T23" fmla="*/ 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8" h="34">
                <a:moveTo>
                  <a:pt x="33" y="4"/>
                </a:moveTo>
                <a:lnTo>
                  <a:pt x="38" y="11"/>
                </a:lnTo>
                <a:lnTo>
                  <a:pt x="34" y="24"/>
                </a:lnTo>
                <a:lnTo>
                  <a:pt x="24" y="17"/>
                </a:lnTo>
                <a:lnTo>
                  <a:pt x="17" y="22"/>
                </a:lnTo>
                <a:lnTo>
                  <a:pt x="17" y="34"/>
                </a:lnTo>
                <a:lnTo>
                  <a:pt x="4" y="28"/>
                </a:lnTo>
                <a:lnTo>
                  <a:pt x="0" y="18"/>
                </a:lnTo>
                <a:lnTo>
                  <a:pt x="4" y="6"/>
                </a:lnTo>
                <a:lnTo>
                  <a:pt x="15" y="8"/>
                </a:lnTo>
                <a:lnTo>
                  <a:pt x="19" y="0"/>
                </a:lnTo>
                <a:lnTo>
                  <a:pt x="33" y="4"/>
                </a:lnTo>
                <a:close/>
              </a:path>
            </a:pathLst>
          </a:custGeom>
          <a:solidFill>
            <a:srgbClr val="21396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9" name="Freeform 99">
            <a:extLst>
              <a:ext uri="{FF2B5EF4-FFF2-40B4-BE49-F238E27FC236}">
                <a16:creationId xmlns:a16="http://schemas.microsoft.com/office/drawing/2014/main" id="{13695097-2181-46DC-8B35-86B50F980C17}"/>
              </a:ext>
            </a:extLst>
          </p:cNvPr>
          <p:cNvSpPr>
            <a:spLocks/>
          </p:cNvSpPr>
          <p:nvPr/>
        </p:nvSpPr>
        <p:spPr bwMode="auto">
          <a:xfrm>
            <a:off x="9283701" y="2546351"/>
            <a:ext cx="276225" cy="339725"/>
          </a:xfrm>
          <a:custGeom>
            <a:avLst/>
            <a:gdLst>
              <a:gd name="T0" fmla="*/ 164 w 174"/>
              <a:gd name="T1" fmla="*/ 87 h 214"/>
              <a:gd name="T2" fmla="*/ 166 w 174"/>
              <a:gd name="T3" fmla="*/ 104 h 214"/>
              <a:gd name="T4" fmla="*/ 174 w 174"/>
              <a:gd name="T5" fmla="*/ 114 h 214"/>
              <a:gd name="T6" fmla="*/ 171 w 174"/>
              <a:gd name="T7" fmla="*/ 129 h 214"/>
              <a:gd name="T8" fmla="*/ 154 w 174"/>
              <a:gd name="T9" fmla="*/ 139 h 214"/>
              <a:gd name="T10" fmla="*/ 124 w 174"/>
              <a:gd name="T11" fmla="*/ 140 h 214"/>
              <a:gd name="T12" fmla="*/ 109 w 174"/>
              <a:gd name="T13" fmla="*/ 163 h 214"/>
              <a:gd name="T14" fmla="*/ 94 w 174"/>
              <a:gd name="T15" fmla="*/ 155 h 214"/>
              <a:gd name="T16" fmla="*/ 87 w 174"/>
              <a:gd name="T17" fmla="*/ 140 h 214"/>
              <a:gd name="T18" fmla="*/ 59 w 174"/>
              <a:gd name="T19" fmla="*/ 145 h 214"/>
              <a:gd name="T20" fmla="*/ 42 w 174"/>
              <a:gd name="T21" fmla="*/ 154 h 214"/>
              <a:gd name="T22" fmla="*/ 22 w 174"/>
              <a:gd name="T23" fmla="*/ 155 h 214"/>
              <a:gd name="T24" fmla="*/ 46 w 174"/>
              <a:gd name="T25" fmla="*/ 170 h 214"/>
              <a:gd name="T26" fmla="*/ 48 w 174"/>
              <a:gd name="T27" fmla="*/ 205 h 214"/>
              <a:gd name="T28" fmla="*/ 40 w 174"/>
              <a:gd name="T29" fmla="*/ 214 h 214"/>
              <a:gd name="T30" fmla="*/ 28 w 174"/>
              <a:gd name="T31" fmla="*/ 206 h 214"/>
              <a:gd name="T32" fmla="*/ 26 w 174"/>
              <a:gd name="T33" fmla="*/ 187 h 214"/>
              <a:gd name="T34" fmla="*/ 12 w 174"/>
              <a:gd name="T35" fmla="*/ 181 h 214"/>
              <a:gd name="T36" fmla="*/ 0 w 174"/>
              <a:gd name="T37" fmla="*/ 167 h 214"/>
              <a:gd name="T38" fmla="*/ 14 w 174"/>
              <a:gd name="T39" fmla="*/ 160 h 214"/>
              <a:gd name="T40" fmla="*/ 17 w 174"/>
              <a:gd name="T41" fmla="*/ 148 h 214"/>
              <a:gd name="T42" fmla="*/ 30 w 174"/>
              <a:gd name="T43" fmla="*/ 137 h 214"/>
              <a:gd name="T44" fmla="*/ 37 w 174"/>
              <a:gd name="T45" fmla="*/ 123 h 214"/>
              <a:gd name="T46" fmla="*/ 68 w 174"/>
              <a:gd name="T47" fmla="*/ 117 h 214"/>
              <a:gd name="T48" fmla="*/ 89 w 174"/>
              <a:gd name="T49" fmla="*/ 121 h 214"/>
              <a:gd name="T50" fmla="*/ 89 w 174"/>
              <a:gd name="T51" fmla="*/ 84 h 214"/>
              <a:gd name="T52" fmla="*/ 106 w 174"/>
              <a:gd name="T53" fmla="*/ 94 h 214"/>
              <a:gd name="T54" fmla="*/ 120 w 174"/>
              <a:gd name="T55" fmla="*/ 73 h 214"/>
              <a:gd name="T56" fmla="*/ 126 w 174"/>
              <a:gd name="T57" fmla="*/ 65 h 214"/>
              <a:gd name="T58" fmla="*/ 123 w 174"/>
              <a:gd name="T59" fmla="*/ 40 h 214"/>
              <a:gd name="T60" fmla="*/ 108 w 174"/>
              <a:gd name="T61" fmla="*/ 17 h 214"/>
              <a:gd name="T62" fmla="*/ 107 w 174"/>
              <a:gd name="T63" fmla="*/ 4 h 214"/>
              <a:gd name="T64" fmla="*/ 123 w 174"/>
              <a:gd name="T65" fmla="*/ 0 h 214"/>
              <a:gd name="T66" fmla="*/ 149 w 174"/>
              <a:gd name="T67" fmla="*/ 29 h 214"/>
              <a:gd name="T68" fmla="*/ 157 w 174"/>
              <a:gd name="T69" fmla="*/ 45 h 214"/>
              <a:gd name="T70" fmla="*/ 153 w 174"/>
              <a:gd name="T71" fmla="*/ 66 h 214"/>
              <a:gd name="T72" fmla="*/ 164 w 174"/>
              <a:gd name="T73" fmla="*/ 87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4" h="214">
                <a:moveTo>
                  <a:pt x="164" y="87"/>
                </a:moveTo>
                <a:lnTo>
                  <a:pt x="166" y="104"/>
                </a:lnTo>
                <a:lnTo>
                  <a:pt x="174" y="114"/>
                </a:lnTo>
                <a:lnTo>
                  <a:pt x="171" y="129"/>
                </a:lnTo>
                <a:lnTo>
                  <a:pt x="154" y="139"/>
                </a:lnTo>
                <a:lnTo>
                  <a:pt x="124" y="140"/>
                </a:lnTo>
                <a:lnTo>
                  <a:pt x="109" y="163"/>
                </a:lnTo>
                <a:lnTo>
                  <a:pt x="94" y="155"/>
                </a:lnTo>
                <a:lnTo>
                  <a:pt x="87" y="140"/>
                </a:lnTo>
                <a:lnTo>
                  <a:pt x="59" y="145"/>
                </a:lnTo>
                <a:lnTo>
                  <a:pt x="42" y="154"/>
                </a:lnTo>
                <a:lnTo>
                  <a:pt x="22" y="155"/>
                </a:lnTo>
                <a:lnTo>
                  <a:pt x="46" y="170"/>
                </a:lnTo>
                <a:lnTo>
                  <a:pt x="48" y="205"/>
                </a:lnTo>
                <a:lnTo>
                  <a:pt x="40" y="214"/>
                </a:lnTo>
                <a:lnTo>
                  <a:pt x="28" y="206"/>
                </a:lnTo>
                <a:lnTo>
                  <a:pt x="26" y="187"/>
                </a:lnTo>
                <a:lnTo>
                  <a:pt x="12" y="181"/>
                </a:lnTo>
                <a:lnTo>
                  <a:pt x="0" y="167"/>
                </a:lnTo>
                <a:lnTo>
                  <a:pt x="14" y="160"/>
                </a:lnTo>
                <a:lnTo>
                  <a:pt x="17" y="148"/>
                </a:lnTo>
                <a:lnTo>
                  <a:pt x="30" y="137"/>
                </a:lnTo>
                <a:lnTo>
                  <a:pt x="37" y="123"/>
                </a:lnTo>
                <a:lnTo>
                  <a:pt x="68" y="117"/>
                </a:lnTo>
                <a:lnTo>
                  <a:pt x="89" y="121"/>
                </a:lnTo>
                <a:lnTo>
                  <a:pt x="89" y="84"/>
                </a:lnTo>
                <a:lnTo>
                  <a:pt x="106" y="94"/>
                </a:lnTo>
                <a:lnTo>
                  <a:pt x="120" y="73"/>
                </a:lnTo>
                <a:lnTo>
                  <a:pt x="126" y="65"/>
                </a:lnTo>
                <a:lnTo>
                  <a:pt x="123" y="40"/>
                </a:lnTo>
                <a:lnTo>
                  <a:pt x="108" y="17"/>
                </a:lnTo>
                <a:lnTo>
                  <a:pt x="107" y="4"/>
                </a:lnTo>
                <a:lnTo>
                  <a:pt x="123" y="0"/>
                </a:lnTo>
                <a:lnTo>
                  <a:pt x="149" y="29"/>
                </a:lnTo>
                <a:lnTo>
                  <a:pt x="157" y="45"/>
                </a:lnTo>
                <a:lnTo>
                  <a:pt x="153" y="66"/>
                </a:lnTo>
                <a:lnTo>
                  <a:pt x="164" y="87"/>
                </a:lnTo>
                <a:close/>
              </a:path>
            </a:pathLst>
          </a:custGeom>
          <a:solidFill>
            <a:srgbClr val="21396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0" name="Freeform 100">
            <a:extLst>
              <a:ext uri="{FF2B5EF4-FFF2-40B4-BE49-F238E27FC236}">
                <a16:creationId xmlns:a16="http://schemas.microsoft.com/office/drawing/2014/main" id="{E7CE4A17-EF39-4C8F-B5BA-CAC625D928AF}"/>
              </a:ext>
            </a:extLst>
          </p:cNvPr>
          <p:cNvSpPr>
            <a:spLocks/>
          </p:cNvSpPr>
          <p:nvPr/>
        </p:nvSpPr>
        <p:spPr bwMode="auto">
          <a:xfrm>
            <a:off x="9409113" y="2409826"/>
            <a:ext cx="142875" cy="130175"/>
          </a:xfrm>
          <a:custGeom>
            <a:avLst/>
            <a:gdLst>
              <a:gd name="T0" fmla="*/ 51 w 90"/>
              <a:gd name="T1" fmla="*/ 29 h 82"/>
              <a:gd name="T2" fmla="*/ 65 w 90"/>
              <a:gd name="T3" fmla="*/ 33 h 82"/>
              <a:gd name="T4" fmla="*/ 71 w 90"/>
              <a:gd name="T5" fmla="*/ 24 h 82"/>
              <a:gd name="T6" fmla="*/ 90 w 90"/>
              <a:gd name="T7" fmla="*/ 47 h 82"/>
              <a:gd name="T8" fmla="*/ 69 w 90"/>
              <a:gd name="T9" fmla="*/ 53 h 82"/>
              <a:gd name="T10" fmla="*/ 67 w 90"/>
              <a:gd name="T11" fmla="*/ 73 h 82"/>
              <a:gd name="T12" fmla="*/ 32 w 90"/>
              <a:gd name="T13" fmla="*/ 59 h 82"/>
              <a:gd name="T14" fmla="*/ 36 w 90"/>
              <a:gd name="T15" fmla="*/ 82 h 82"/>
              <a:gd name="T16" fmla="*/ 18 w 90"/>
              <a:gd name="T17" fmla="*/ 82 h 82"/>
              <a:gd name="T18" fmla="*/ 3 w 90"/>
              <a:gd name="T19" fmla="*/ 62 h 82"/>
              <a:gd name="T20" fmla="*/ 2 w 90"/>
              <a:gd name="T21" fmla="*/ 46 h 82"/>
              <a:gd name="T22" fmla="*/ 19 w 90"/>
              <a:gd name="T23" fmla="*/ 45 h 82"/>
              <a:gd name="T24" fmla="*/ 6 w 90"/>
              <a:gd name="T25" fmla="*/ 16 h 82"/>
              <a:gd name="T26" fmla="*/ 0 w 90"/>
              <a:gd name="T27" fmla="*/ 0 h 82"/>
              <a:gd name="T28" fmla="*/ 33 w 90"/>
              <a:gd name="T29" fmla="*/ 22 h 82"/>
              <a:gd name="T30" fmla="*/ 51 w 90"/>
              <a:gd name="T31" fmla="*/ 29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90" h="82">
                <a:moveTo>
                  <a:pt x="51" y="29"/>
                </a:moveTo>
                <a:lnTo>
                  <a:pt x="65" y="33"/>
                </a:lnTo>
                <a:lnTo>
                  <a:pt x="71" y="24"/>
                </a:lnTo>
                <a:lnTo>
                  <a:pt x="90" y="47"/>
                </a:lnTo>
                <a:lnTo>
                  <a:pt x="69" y="53"/>
                </a:lnTo>
                <a:lnTo>
                  <a:pt x="67" y="73"/>
                </a:lnTo>
                <a:lnTo>
                  <a:pt x="32" y="59"/>
                </a:lnTo>
                <a:lnTo>
                  <a:pt x="36" y="82"/>
                </a:lnTo>
                <a:lnTo>
                  <a:pt x="18" y="82"/>
                </a:lnTo>
                <a:lnTo>
                  <a:pt x="3" y="62"/>
                </a:lnTo>
                <a:lnTo>
                  <a:pt x="2" y="46"/>
                </a:lnTo>
                <a:lnTo>
                  <a:pt x="19" y="45"/>
                </a:lnTo>
                <a:lnTo>
                  <a:pt x="6" y="16"/>
                </a:lnTo>
                <a:lnTo>
                  <a:pt x="0" y="0"/>
                </a:lnTo>
                <a:lnTo>
                  <a:pt x="33" y="22"/>
                </a:lnTo>
                <a:lnTo>
                  <a:pt x="51" y="29"/>
                </a:lnTo>
                <a:close/>
              </a:path>
            </a:pathLst>
          </a:custGeom>
          <a:solidFill>
            <a:srgbClr val="21396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1" name="Freeform 101">
            <a:extLst>
              <a:ext uri="{FF2B5EF4-FFF2-40B4-BE49-F238E27FC236}">
                <a16:creationId xmlns:a16="http://schemas.microsoft.com/office/drawing/2014/main" id="{87589C90-A4B8-4449-9332-250F95D7646E}"/>
              </a:ext>
            </a:extLst>
          </p:cNvPr>
          <p:cNvSpPr>
            <a:spLocks/>
          </p:cNvSpPr>
          <p:nvPr/>
        </p:nvSpPr>
        <p:spPr bwMode="auto">
          <a:xfrm>
            <a:off x="6896100" y="2095501"/>
            <a:ext cx="1035050" cy="474663"/>
          </a:xfrm>
          <a:custGeom>
            <a:avLst/>
            <a:gdLst>
              <a:gd name="T0" fmla="*/ 429 w 652"/>
              <a:gd name="T1" fmla="*/ 270 h 299"/>
              <a:gd name="T2" fmla="*/ 408 w 652"/>
              <a:gd name="T3" fmla="*/ 299 h 299"/>
              <a:gd name="T4" fmla="*/ 395 w 652"/>
              <a:gd name="T5" fmla="*/ 289 h 299"/>
              <a:gd name="T6" fmla="*/ 365 w 652"/>
              <a:gd name="T7" fmla="*/ 272 h 299"/>
              <a:gd name="T8" fmla="*/ 352 w 652"/>
              <a:gd name="T9" fmla="*/ 251 h 299"/>
              <a:gd name="T10" fmla="*/ 300 w 652"/>
              <a:gd name="T11" fmla="*/ 237 h 299"/>
              <a:gd name="T12" fmla="*/ 260 w 652"/>
              <a:gd name="T13" fmla="*/ 222 h 299"/>
              <a:gd name="T14" fmla="*/ 215 w 652"/>
              <a:gd name="T15" fmla="*/ 200 h 299"/>
              <a:gd name="T16" fmla="*/ 172 w 652"/>
              <a:gd name="T17" fmla="*/ 210 h 299"/>
              <a:gd name="T18" fmla="*/ 183 w 652"/>
              <a:gd name="T19" fmla="*/ 286 h 299"/>
              <a:gd name="T20" fmla="*/ 155 w 652"/>
              <a:gd name="T21" fmla="*/ 265 h 299"/>
              <a:gd name="T22" fmla="*/ 131 w 652"/>
              <a:gd name="T23" fmla="*/ 276 h 299"/>
              <a:gd name="T24" fmla="*/ 131 w 652"/>
              <a:gd name="T25" fmla="*/ 262 h 299"/>
              <a:gd name="T26" fmla="*/ 106 w 652"/>
              <a:gd name="T27" fmla="*/ 248 h 299"/>
              <a:gd name="T28" fmla="*/ 84 w 652"/>
              <a:gd name="T29" fmla="*/ 224 h 299"/>
              <a:gd name="T30" fmla="*/ 98 w 652"/>
              <a:gd name="T31" fmla="*/ 220 h 299"/>
              <a:gd name="T32" fmla="*/ 108 w 652"/>
              <a:gd name="T33" fmla="*/ 201 h 299"/>
              <a:gd name="T34" fmla="*/ 121 w 652"/>
              <a:gd name="T35" fmla="*/ 184 h 299"/>
              <a:gd name="T36" fmla="*/ 99 w 652"/>
              <a:gd name="T37" fmla="*/ 173 h 299"/>
              <a:gd name="T38" fmla="*/ 67 w 652"/>
              <a:gd name="T39" fmla="*/ 177 h 299"/>
              <a:gd name="T40" fmla="*/ 44 w 652"/>
              <a:gd name="T41" fmla="*/ 178 h 299"/>
              <a:gd name="T42" fmla="*/ 29 w 652"/>
              <a:gd name="T43" fmla="*/ 154 h 299"/>
              <a:gd name="T44" fmla="*/ 0 w 652"/>
              <a:gd name="T45" fmla="*/ 140 h 299"/>
              <a:gd name="T46" fmla="*/ 0 w 652"/>
              <a:gd name="T47" fmla="*/ 121 h 299"/>
              <a:gd name="T48" fmla="*/ 26 w 652"/>
              <a:gd name="T49" fmla="*/ 110 h 299"/>
              <a:gd name="T50" fmla="*/ 51 w 652"/>
              <a:gd name="T51" fmla="*/ 74 h 299"/>
              <a:gd name="T52" fmla="*/ 115 w 652"/>
              <a:gd name="T53" fmla="*/ 87 h 299"/>
              <a:gd name="T54" fmla="*/ 150 w 652"/>
              <a:gd name="T55" fmla="*/ 87 h 299"/>
              <a:gd name="T56" fmla="*/ 199 w 652"/>
              <a:gd name="T57" fmla="*/ 97 h 299"/>
              <a:gd name="T58" fmla="*/ 224 w 652"/>
              <a:gd name="T59" fmla="*/ 92 h 299"/>
              <a:gd name="T60" fmla="*/ 194 w 652"/>
              <a:gd name="T61" fmla="*/ 69 h 299"/>
              <a:gd name="T62" fmla="*/ 201 w 652"/>
              <a:gd name="T63" fmla="*/ 53 h 299"/>
              <a:gd name="T64" fmla="*/ 198 w 652"/>
              <a:gd name="T65" fmla="*/ 34 h 299"/>
              <a:gd name="T66" fmla="*/ 257 w 652"/>
              <a:gd name="T67" fmla="*/ 21 h 299"/>
              <a:gd name="T68" fmla="*/ 298 w 652"/>
              <a:gd name="T69" fmla="*/ 9 h 299"/>
              <a:gd name="T70" fmla="*/ 338 w 652"/>
              <a:gd name="T71" fmla="*/ 5 h 299"/>
              <a:gd name="T72" fmla="*/ 366 w 652"/>
              <a:gd name="T73" fmla="*/ 20 h 299"/>
              <a:gd name="T74" fmla="*/ 393 w 652"/>
              <a:gd name="T75" fmla="*/ 38 h 299"/>
              <a:gd name="T76" fmla="*/ 437 w 652"/>
              <a:gd name="T77" fmla="*/ 18 h 299"/>
              <a:gd name="T78" fmla="*/ 462 w 652"/>
              <a:gd name="T79" fmla="*/ 39 h 299"/>
              <a:gd name="T80" fmla="*/ 524 w 652"/>
              <a:gd name="T81" fmla="*/ 80 h 299"/>
              <a:gd name="T82" fmla="*/ 571 w 652"/>
              <a:gd name="T83" fmla="*/ 86 h 299"/>
              <a:gd name="T84" fmla="*/ 595 w 652"/>
              <a:gd name="T85" fmla="*/ 102 h 299"/>
              <a:gd name="T86" fmla="*/ 619 w 652"/>
              <a:gd name="T87" fmla="*/ 114 h 299"/>
              <a:gd name="T88" fmla="*/ 652 w 652"/>
              <a:gd name="T89" fmla="*/ 124 h 299"/>
              <a:gd name="T90" fmla="*/ 634 w 652"/>
              <a:gd name="T91" fmla="*/ 139 h 299"/>
              <a:gd name="T92" fmla="*/ 637 w 652"/>
              <a:gd name="T93" fmla="*/ 169 h 299"/>
              <a:gd name="T94" fmla="*/ 605 w 652"/>
              <a:gd name="T95" fmla="*/ 199 h 299"/>
              <a:gd name="T96" fmla="*/ 569 w 652"/>
              <a:gd name="T97" fmla="*/ 211 h 299"/>
              <a:gd name="T98" fmla="*/ 588 w 652"/>
              <a:gd name="T99" fmla="*/ 252 h 299"/>
              <a:gd name="T100" fmla="*/ 581 w 652"/>
              <a:gd name="T101" fmla="*/ 261 h 299"/>
              <a:gd name="T102" fmla="*/ 545 w 652"/>
              <a:gd name="T103" fmla="*/ 252 h 299"/>
              <a:gd name="T104" fmla="*/ 512 w 652"/>
              <a:gd name="T105" fmla="*/ 253 h 299"/>
              <a:gd name="T106" fmla="*/ 477 w 652"/>
              <a:gd name="T107" fmla="*/ 249 h 299"/>
              <a:gd name="T108" fmla="*/ 449 w 652"/>
              <a:gd name="T109" fmla="*/ 254 h 299"/>
              <a:gd name="T110" fmla="*/ 438 w 652"/>
              <a:gd name="T111" fmla="*/ 266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52" h="299">
                <a:moveTo>
                  <a:pt x="438" y="266"/>
                </a:moveTo>
                <a:lnTo>
                  <a:pt x="429" y="270"/>
                </a:lnTo>
                <a:lnTo>
                  <a:pt x="412" y="284"/>
                </a:lnTo>
                <a:lnTo>
                  <a:pt x="408" y="299"/>
                </a:lnTo>
                <a:lnTo>
                  <a:pt x="402" y="299"/>
                </a:lnTo>
                <a:lnTo>
                  <a:pt x="395" y="289"/>
                </a:lnTo>
                <a:lnTo>
                  <a:pt x="373" y="288"/>
                </a:lnTo>
                <a:lnTo>
                  <a:pt x="365" y="272"/>
                </a:lnTo>
                <a:lnTo>
                  <a:pt x="357" y="271"/>
                </a:lnTo>
                <a:lnTo>
                  <a:pt x="352" y="251"/>
                </a:lnTo>
                <a:lnTo>
                  <a:pt x="328" y="236"/>
                </a:lnTo>
                <a:lnTo>
                  <a:pt x="300" y="237"/>
                </a:lnTo>
                <a:lnTo>
                  <a:pt x="281" y="240"/>
                </a:lnTo>
                <a:lnTo>
                  <a:pt x="260" y="222"/>
                </a:lnTo>
                <a:lnTo>
                  <a:pt x="245" y="214"/>
                </a:lnTo>
                <a:lnTo>
                  <a:pt x="215" y="200"/>
                </a:lnTo>
                <a:lnTo>
                  <a:pt x="211" y="198"/>
                </a:lnTo>
                <a:lnTo>
                  <a:pt x="172" y="210"/>
                </a:lnTo>
                <a:lnTo>
                  <a:pt x="192" y="285"/>
                </a:lnTo>
                <a:lnTo>
                  <a:pt x="183" y="286"/>
                </a:lnTo>
                <a:lnTo>
                  <a:pt x="168" y="270"/>
                </a:lnTo>
                <a:lnTo>
                  <a:pt x="155" y="265"/>
                </a:lnTo>
                <a:lnTo>
                  <a:pt x="137" y="269"/>
                </a:lnTo>
                <a:lnTo>
                  <a:pt x="131" y="276"/>
                </a:lnTo>
                <a:lnTo>
                  <a:pt x="129" y="271"/>
                </a:lnTo>
                <a:lnTo>
                  <a:pt x="131" y="262"/>
                </a:lnTo>
                <a:lnTo>
                  <a:pt x="127" y="255"/>
                </a:lnTo>
                <a:lnTo>
                  <a:pt x="106" y="248"/>
                </a:lnTo>
                <a:lnTo>
                  <a:pt x="94" y="230"/>
                </a:lnTo>
                <a:lnTo>
                  <a:pt x="84" y="224"/>
                </a:lnTo>
                <a:lnTo>
                  <a:pt x="81" y="218"/>
                </a:lnTo>
                <a:lnTo>
                  <a:pt x="98" y="220"/>
                </a:lnTo>
                <a:lnTo>
                  <a:pt x="95" y="205"/>
                </a:lnTo>
                <a:lnTo>
                  <a:pt x="108" y="201"/>
                </a:lnTo>
                <a:lnTo>
                  <a:pt x="123" y="204"/>
                </a:lnTo>
                <a:lnTo>
                  <a:pt x="121" y="184"/>
                </a:lnTo>
                <a:lnTo>
                  <a:pt x="115" y="172"/>
                </a:lnTo>
                <a:lnTo>
                  <a:pt x="99" y="173"/>
                </a:lnTo>
                <a:lnTo>
                  <a:pt x="84" y="168"/>
                </a:lnTo>
                <a:lnTo>
                  <a:pt x="67" y="177"/>
                </a:lnTo>
                <a:lnTo>
                  <a:pt x="53" y="181"/>
                </a:lnTo>
                <a:lnTo>
                  <a:pt x="44" y="178"/>
                </a:lnTo>
                <a:lnTo>
                  <a:pt x="43" y="167"/>
                </a:lnTo>
                <a:lnTo>
                  <a:pt x="29" y="154"/>
                </a:lnTo>
                <a:lnTo>
                  <a:pt x="17" y="154"/>
                </a:lnTo>
                <a:lnTo>
                  <a:pt x="0" y="140"/>
                </a:lnTo>
                <a:lnTo>
                  <a:pt x="6" y="125"/>
                </a:lnTo>
                <a:lnTo>
                  <a:pt x="0" y="121"/>
                </a:lnTo>
                <a:lnTo>
                  <a:pt x="7" y="99"/>
                </a:lnTo>
                <a:lnTo>
                  <a:pt x="26" y="110"/>
                </a:lnTo>
                <a:lnTo>
                  <a:pt x="25" y="96"/>
                </a:lnTo>
                <a:lnTo>
                  <a:pt x="51" y="74"/>
                </a:lnTo>
                <a:lnTo>
                  <a:pt x="76" y="73"/>
                </a:lnTo>
                <a:lnTo>
                  <a:pt x="115" y="87"/>
                </a:lnTo>
                <a:lnTo>
                  <a:pt x="136" y="95"/>
                </a:lnTo>
                <a:lnTo>
                  <a:pt x="150" y="87"/>
                </a:lnTo>
                <a:lnTo>
                  <a:pt x="175" y="87"/>
                </a:lnTo>
                <a:lnTo>
                  <a:pt x="199" y="97"/>
                </a:lnTo>
                <a:lnTo>
                  <a:pt x="202" y="91"/>
                </a:lnTo>
                <a:lnTo>
                  <a:pt x="224" y="92"/>
                </a:lnTo>
                <a:lnTo>
                  <a:pt x="225" y="82"/>
                </a:lnTo>
                <a:lnTo>
                  <a:pt x="194" y="69"/>
                </a:lnTo>
                <a:lnTo>
                  <a:pt x="206" y="59"/>
                </a:lnTo>
                <a:lnTo>
                  <a:pt x="201" y="53"/>
                </a:lnTo>
                <a:lnTo>
                  <a:pt x="214" y="48"/>
                </a:lnTo>
                <a:lnTo>
                  <a:pt x="198" y="34"/>
                </a:lnTo>
                <a:lnTo>
                  <a:pt x="202" y="28"/>
                </a:lnTo>
                <a:lnTo>
                  <a:pt x="257" y="21"/>
                </a:lnTo>
                <a:lnTo>
                  <a:pt x="263" y="16"/>
                </a:lnTo>
                <a:lnTo>
                  <a:pt x="298" y="9"/>
                </a:lnTo>
                <a:lnTo>
                  <a:pt x="309" y="0"/>
                </a:lnTo>
                <a:lnTo>
                  <a:pt x="338" y="5"/>
                </a:lnTo>
                <a:lnTo>
                  <a:pt x="352" y="25"/>
                </a:lnTo>
                <a:lnTo>
                  <a:pt x="366" y="20"/>
                </a:lnTo>
                <a:lnTo>
                  <a:pt x="389" y="27"/>
                </a:lnTo>
                <a:lnTo>
                  <a:pt x="393" y="38"/>
                </a:lnTo>
                <a:lnTo>
                  <a:pt x="407" y="37"/>
                </a:lnTo>
                <a:lnTo>
                  <a:pt x="437" y="18"/>
                </a:lnTo>
                <a:lnTo>
                  <a:pt x="434" y="24"/>
                </a:lnTo>
                <a:lnTo>
                  <a:pt x="462" y="39"/>
                </a:lnTo>
                <a:lnTo>
                  <a:pt x="520" y="90"/>
                </a:lnTo>
                <a:lnTo>
                  <a:pt x="524" y="80"/>
                </a:lnTo>
                <a:lnTo>
                  <a:pt x="551" y="92"/>
                </a:lnTo>
                <a:lnTo>
                  <a:pt x="571" y="86"/>
                </a:lnTo>
                <a:lnTo>
                  <a:pt x="582" y="90"/>
                </a:lnTo>
                <a:lnTo>
                  <a:pt x="595" y="102"/>
                </a:lnTo>
                <a:lnTo>
                  <a:pt x="608" y="106"/>
                </a:lnTo>
                <a:lnTo>
                  <a:pt x="619" y="114"/>
                </a:lnTo>
                <a:lnTo>
                  <a:pt x="638" y="111"/>
                </a:lnTo>
                <a:lnTo>
                  <a:pt x="652" y="124"/>
                </a:lnTo>
                <a:lnTo>
                  <a:pt x="647" y="137"/>
                </a:lnTo>
                <a:lnTo>
                  <a:pt x="634" y="139"/>
                </a:lnTo>
                <a:lnTo>
                  <a:pt x="642" y="160"/>
                </a:lnTo>
                <a:lnTo>
                  <a:pt x="637" y="169"/>
                </a:lnTo>
                <a:lnTo>
                  <a:pt x="602" y="162"/>
                </a:lnTo>
                <a:lnTo>
                  <a:pt x="605" y="199"/>
                </a:lnTo>
                <a:lnTo>
                  <a:pt x="599" y="203"/>
                </a:lnTo>
                <a:lnTo>
                  <a:pt x="569" y="211"/>
                </a:lnTo>
                <a:lnTo>
                  <a:pt x="597" y="247"/>
                </a:lnTo>
                <a:lnTo>
                  <a:pt x="588" y="252"/>
                </a:lnTo>
                <a:lnTo>
                  <a:pt x="593" y="264"/>
                </a:lnTo>
                <a:lnTo>
                  <a:pt x="581" y="261"/>
                </a:lnTo>
                <a:lnTo>
                  <a:pt x="571" y="254"/>
                </a:lnTo>
                <a:lnTo>
                  <a:pt x="545" y="252"/>
                </a:lnTo>
                <a:lnTo>
                  <a:pt x="517" y="251"/>
                </a:lnTo>
                <a:lnTo>
                  <a:pt x="512" y="253"/>
                </a:lnTo>
                <a:lnTo>
                  <a:pt x="485" y="245"/>
                </a:lnTo>
                <a:lnTo>
                  <a:pt x="477" y="249"/>
                </a:lnTo>
                <a:lnTo>
                  <a:pt x="479" y="261"/>
                </a:lnTo>
                <a:lnTo>
                  <a:pt x="449" y="254"/>
                </a:lnTo>
                <a:lnTo>
                  <a:pt x="439" y="257"/>
                </a:lnTo>
                <a:lnTo>
                  <a:pt x="438" y="26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2" name="Freeform 102">
            <a:extLst>
              <a:ext uri="{FF2B5EF4-FFF2-40B4-BE49-F238E27FC236}">
                <a16:creationId xmlns:a16="http://schemas.microsoft.com/office/drawing/2014/main" id="{C8D94E57-AB4F-4B80-9C67-00520233AC31}"/>
              </a:ext>
            </a:extLst>
          </p:cNvPr>
          <p:cNvSpPr>
            <a:spLocks/>
          </p:cNvSpPr>
          <p:nvPr/>
        </p:nvSpPr>
        <p:spPr bwMode="auto">
          <a:xfrm>
            <a:off x="6694488" y="3727450"/>
            <a:ext cx="231775" cy="336550"/>
          </a:xfrm>
          <a:custGeom>
            <a:avLst/>
            <a:gdLst>
              <a:gd name="T0" fmla="*/ 131 w 146"/>
              <a:gd name="T1" fmla="*/ 132 h 212"/>
              <a:gd name="T2" fmla="*/ 141 w 146"/>
              <a:gd name="T3" fmla="*/ 149 h 212"/>
              <a:gd name="T4" fmla="*/ 128 w 146"/>
              <a:gd name="T5" fmla="*/ 158 h 212"/>
              <a:gd name="T6" fmla="*/ 124 w 146"/>
              <a:gd name="T7" fmla="*/ 166 h 212"/>
              <a:gd name="T8" fmla="*/ 117 w 146"/>
              <a:gd name="T9" fmla="*/ 168 h 212"/>
              <a:gd name="T10" fmla="*/ 114 w 146"/>
              <a:gd name="T11" fmla="*/ 183 h 212"/>
              <a:gd name="T12" fmla="*/ 108 w 146"/>
              <a:gd name="T13" fmla="*/ 191 h 212"/>
              <a:gd name="T14" fmla="*/ 104 w 146"/>
              <a:gd name="T15" fmla="*/ 205 h 212"/>
              <a:gd name="T16" fmla="*/ 97 w 146"/>
              <a:gd name="T17" fmla="*/ 212 h 212"/>
              <a:gd name="T18" fmla="*/ 71 w 146"/>
              <a:gd name="T19" fmla="*/ 191 h 212"/>
              <a:gd name="T20" fmla="*/ 70 w 146"/>
              <a:gd name="T21" fmla="*/ 179 h 212"/>
              <a:gd name="T22" fmla="*/ 3 w 146"/>
              <a:gd name="T23" fmla="*/ 136 h 212"/>
              <a:gd name="T24" fmla="*/ 0 w 146"/>
              <a:gd name="T25" fmla="*/ 134 h 212"/>
              <a:gd name="T26" fmla="*/ 0 w 146"/>
              <a:gd name="T27" fmla="*/ 112 h 212"/>
              <a:gd name="T28" fmla="*/ 5 w 146"/>
              <a:gd name="T29" fmla="*/ 104 h 212"/>
              <a:gd name="T30" fmla="*/ 14 w 146"/>
              <a:gd name="T31" fmla="*/ 90 h 212"/>
              <a:gd name="T32" fmla="*/ 21 w 146"/>
              <a:gd name="T33" fmla="*/ 75 h 212"/>
              <a:gd name="T34" fmla="*/ 13 w 146"/>
              <a:gd name="T35" fmla="*/ 51 h 212"/>
              <a:gd name="T36" fmla="*/ 11 w 146"/>
              <a:gd name="T37" fmla="*/ 41 h 212"/>
              <a:gd name="T38" fmla="*/ 2 w 146"/>
              <a:gd name="T39" fmla="*/ 26 h 212"/>
              <a:gd name="T40" fmla="*/ 13 w 146"/>
              <a:gd name="T41" fmla="*/ 14 h 212"/>
              <a:gd name="T42" fmla="*/ 25 w 146"/>
              <a:gd name="T43" fmla="*/ 0 h 212"/>
              <a:gd name="T44" fmla="*/ 35 w 146"/>
              <a:gd name="T45" fmla="*/ 4 h 212"/>
              <a:gd name="T46" fmla="*/ 35 w 146"/>
              <a:gd name="T47" fmla="*/ 15 h 212"/>
              <a:gd name="T48" fmla="*/ 41 w 146"/>
              <a:gd name="T49" fmla="*/ 22 h 212"/>
              <a:gd name="T50" fmla="*/ 54 w 146"/>
              <a:gd name="T51" fmla="*/ 22 h 212"/>
              <a:gd name="T52" fmla="*/ 77 w 146"/>
              <a:gd name="T53" fmla="*/ 40 h 212"/>
              <a:gd name="T54" fmla="*/ 83 w 146"/>
              <a:gd name="T55" fmla="*/ 40 h 212"/>
              <a:gd name="T56" fmla="*/ 88 w 146"/>
              <a:gd name="T57" fmla="*/ 39 h 212"/>
              <a:gd name="T58" fmla="*/ 92 w 146"/>
              <a:gd name="T59" fmla="*/ 42 h 212"/>
              <a:gd name="T60" fmla="*/ 104 w 146"/>
              <a:gd name="T61" fmla="*/ 43 h 212"/>
              <a:gd name="T62" fmla="*/ 109 w 146"/>
              <a:gd name="T63" fmla="*/ 35 h 212"/>
              <a:gd name="T64" fmla="*/ 126 w 146"/>
              <a:gd name="T65" fmla="*/ 26 h 212"/>
              <a:gd name="T66" fmla="*/ 133 w 146"/>
              <a:gd name="T67" fmla="*/ 33 h 212"/>
              <a:gd name="T68" fmla="*/ 146 w 146"/>
              <a:gd name="T69" fmla="*/ 33 h 212"/>
              <a:gd name="T70" fmla="*/ 130 w 146"/>
              <a:gd name="T71" fmla="*/ 56 h 212"/>
              <a:gd name="T72" fmla="*/ 131 w 146"/>
              <a:gd name="T73" fmla="*/ 132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6" h="212">
                <a:moveTo>
                  <a:pt x="131" y="132"/>
                </a:moveTo>
                <a:lnTo>
                  <a:pt x="141" y="149"/>
                </a:lnTo>
                <a:lnTo>
                  <a:pt x="128" y="158"/>
                </a:lnTo>
                <a:lnTo>
                  <a:pt x="124" y="166"/>
                </a:lnTo>
                <a:lnTo>
                  <a:pt x="117" y="168"/>
                </a:lnTo>
                <a:lnTo>
                  <a:pt x="114" y="183"/>
                </a:lnTo>
                <a:lnTo>
                  <a:pt x="108" y="191"/>
                </a:lnTo>
                <a:lnTo>
                  <a:pt x="104" y="205"/>
                </a:lnTo>
                <a:lnTo>
                  <a:pt x="97" y="212"/>
                </a:lnTo>
                <a:lnTo>
                  <a:pt x="71" y="191"/>
                </a:lnTo>
                <a:lnTo>
                  <a:pt x="70" y="179"/>
                </a:lnTo>
                <a:lnTo>
                  <a:pt x="3" y="136"/>
                </a:lnTo>
                <a:lnTo>
                  <a:pt x="0" y="134"/>
                </a:lnTo>
                <a:lnTo>
                  <a:pt x="0" y="112"/>
                </a:lnTo>
                <a:lnTo>
                  <a:pt x="5" y="104"/>
                </a:lnTo>
                <a:lnTo>
                  <a:pt x="14" y="90"/>
                </a:lnTo>
                <a:lnTo>
                  <a:pt x="21" y="75"/>
                </a:lnTo>
                <a:lnTo>
                  <a:pt x="13" y="51"/>
                </a:lnTo>
                <a:lnTo>
                  <a:pt x="11" y="41"/>
                </a:lnTo>
                <a:lnTo>
                  <a:pt x="2" y="26"/>
                </a:lnTo>
                <a:lnTo>
                  <a:pt x="13" y="14"/>
                </a:lnTo>
                <a:lnTo>
                  <a:pt x="25" y="0"/>
                </a:lnTo>
                <a:lnTo>
                  <a:pt x="35" y="4"/>
                </a:lnTo>
                <a:lnTo>
                  <a:pt x="35" y="15"/>
                </a:lnTo>
                <a:lnTo>
                  <a:pt x="41" y="22"/>
                </a:lnTo>
                <a:lnTo>
                  <a:pt x="54" y="22"/>
                </a:lnTo>
                <a:lnTo>
                  <a:pt x="77" y="40"/>
                </a:lnTo>
                <a:lnTo>
                  <a:pt x="83" y="40"/>
                </a:lnTo>
                <a:lnTo>
                  <a:pt x="88" y="39"/>
                </a:lnTo>
                <a:lnTo>
                  <a:pt x="92" y="42"/>
                </a:lnTo>
                <a:lnTo>
                  <a:pt x="104" y="43"/>
                </a:lnTo>
                <a:lnTo>
                  <a:pt x="109" y="35"/>
                </a:lnTo>
                <a:lnTo>
                  <a:pt x="126" y="26"/>
                </a:lnTo>
                <a:lnTo>
                  <a:pt x="133" y="33"/>
                </a:lnTo>
                <a:lnTo>
                  <a:pt x="146" y="33"/>
                </a:lnTo>
                <a:lnTo>
                  <a:pt x="130" y="56"/>
                </a:lnTo>
                <a:lnTo>
                  <a:pt x="131" y="13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3" name="Freeform 103">
            <a:extLst>
              <a:ext uri="{FF2B5EF4-FFF2-40B4-BE49-F238E27FC236}">
                <a16:creationId xmlns:a16="http://schemas.microsoft.com/office/drawing/2014/main" id="{1AE6645C-63A6-41C1-8CC3-62A8DC845417}"/>
              </a:ext>
            </a:extLst>
          </p:cNvPr>
          <p:cNvSpPr>
            <a:spLocks/>
          </p:cNvSpPr>
          <p:nvPr/>
        </p:nvSpPr>
        <p:spPr bwMode="auto">
          <a:xfrm>
            <a:off x="7573963" y="2484438"/>
            <a:ext cx="263525" cy="130175"/>
          </a:xfrm>
          <a:custGeom>
            <a:avLst/>
            <a:gdLst>
              <a:gd name="T0" fmla="*/ 11 w 166"/>
              <a:gd name="T1" fmla="*/ 21 h 82"/>
              <a:gd name="T2" fmla="*/ 12 w 166"/>
              <a:gd name="T3" fmla="*/ 12 h 82"/>
              <a:gd name="T4" fmla="*/ 22 w 166"/>
              <a:gd name="T5" fmla="*/ 9 h 82"/>
              <a:gd name="T6" fmla="*/ 52 w 166"/>
              <a:gd name="T7" fmla="*/ 16 h 82"/>
              <a:gd name="T8" fmla="*/ 50 w 166"/>
              <a:gd name="T9" fmla="*/ 4 h 82"/>
              <a:gd name="T10" fmla="*/ 58 w 166"/>
              <a:gd name="T11" fmla="*/ 0 h 82"/>
              <a:gd name="T12" fmla="*/ 85 w 166"/>
              <a:gd name="T13" fmla="*/ 8 h 82"/>
              <a:gd name="T14" fmla="*/ 90 w 166"/>
              <a:gd name="T15" fmla="*/ 6 h 82"/>
              <a:gd name="T16" fmla="*/ 118 w 166"/>
              <a:gd name="T17" fmla="*/ 7 h 82"/>
              <a:gd name="T18" fmla="*/ 144 w 166"/>
              <a:gd name="T19" fmla="*/ 9 h 82"/>
              <a:gd name="T20" fmla="*/ 154 w 166"/>
              <a:gd name="T21" fmla="*/ 16 h 82"/>
              <a:gd name="T22" fmla="*/ 166 w 166"/>
              <a:gd name="T23" fmla="*/ 19 h 82"/>
              <a:gd name="T24" fmla="*/ 165 w 166"/>
              <a:gd name="T25" fmla="*/ 24 h 82"/>
              <a:gd name="T26" fmla="*/ 142 w 166"/>
              <a:gd name="T27" fmla="*/ 35 h 82"/>
              <a:gd name="T28" fmla="*/ 139 w 166"/>
              <a:gd name="T29" fmla="*/ 43 h 82"/>
              <a:gd name="T30" fmla="*/ 118 w 166"/>
              <a:gd name="T31" fmla="*/ 46 h 82"/>
              <a:gd name="T32" fmla="*/ 116 w 166"/>
              <a:gd name="T33" fmla="*/ 58 h 82"/>
              <a:gd name="T34" fmla="*/ 97 w 166"/>
              <a:gd name="T35" fmla="*/ 56 h 82"/>
              <a:gd name="T36" fmla="*/ 87 w 166"/>
              <a:gd name="T37" fmla="*/ 60 h 82"/>
              <a:gd name="T38" fmla="*/ 74 w 166"/>
              <a:gd name="T39" fmla="*/ 70 h 82"/>
              <a:gd name="T40" fmla="*/ 77 w 166"/>
              <a:gd name="T41" fmla="*/ 74 h 82"/>
              <a:gd name="T42" fmla="*/ 74 w 166"/>
              <a:gd name="T43" fmla="*/ 79 h 82"/>
              <a:gd name="T44" fmla="*/ 43 w 166"/>
              <a:gd name="T45" fmla="*/ 82 h 82"/>
              <a:gd name="T46" fmla="*/ 20 w 166"/>
              <a:gd name="T47" fmla="*/ 76 h 82"/>
              <a:gd name="T48" fmla="*/ 2 w 166"/>
              <a:gd name="T49" fmla="*/ 77 h 82"/>
              <a:gd name="T50" fmla="*/ 0 w 166"/>
              <a:gd name="T51" fmla="*/ 65 h 82"/>
              <a:gd name="T52" fmla="*/ 20 w 166"/>
              <a:gd name="T53" fmla="*/ 69 h 82"/>
              <a:gd name="T54" fmla="*/ 24 w 166"/>
              <a:gd name="T55" fmla="*/ 62 h 82"/>
              <a:gd name="T56" fmla="*/ 37 w 166"/>
              <a:gd name="T57" fmla="*/ 64 h 82"/>
              <a:gd name="T58" fmla="*/ 55 w 166"/>
              <a:gd name="T59" fmla="*/ 49 h 82"/>
              <a:gd name="T60" fmla="*/ 31 w 166"/>
              <a:gd name="T61" fmla="*/ 39 h 82"/>
              <a:gd name="T62" fmla="*/ 21 w 166"/>
              <a:gd name="T63" fmla="*/ 44 h 82"/>
              <a:gd name="T64" fmla="*/ 6 w 166"/>
              <a:gd name="T65" fmla="*/ 36 h 82"/>
              <a:gd name="T66" fmla="*/ 16 w 166"/>
              <a:gd name="T67" fmla="*/ 23 h 82"/>
              <a:gd name="T68" fmla="*/ 11 w 166"/>
              <a:gd name="T69" fmla="*/ 2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6" h="82">
                <a:moveTo>
                  <a:pt x="11" y="21"/>
                </a:moveTo>
                <a:lnTo>
                  <a:pt x="12" y="12"/>
                </a:lnTo>
                <a:lnTo>
                  <a:pt x="22" y="9"/>
                </a:lnTo>
                <a:lnTo>
                  <a:pt x="52" y="16"/>
                </a:lnTo>
                <a:lnTo>
                  <a:pt x="50" y="4"/>
                </a:lnTo>
                <a:lnTo>
                  <a:pt x="58" y="0"/>
                </a:lnTo>
                <a:lnTo>
                  <a:pt x="85" y="8"/>
                </a:lnTo>
                <a:lnTo>
                  <a:pt x="90" y="6"/>
                </a:lnTo>
                <a:lnTo>
                  <a:pt x="118" y="7"/>
                </a:lnTo>
                <a:lnTo>
                  <a:pt x="144" y="9"/>
                </a:lnTo>
                <a:lnTo>
                  <a:pt x="154" y="16"/>
                </a:lnTo>
                <a:lnTo>
                  <a:pt x="166" y="19"/>
                </a:lnTo>
                <a:lnTo>
                  <a:pt x="165" y="24"/>
                </a:lnTo>
                <a:lnTo>
                  <a:pt x="142" y="35"/>
                </a:lnTo>
                <a:lnTo>
                  <a:pt x="139" y="43"/>
                </a:lnTo>
                <a:lnTo>
                  <a:pt x="118" y="46"/>
                </a:lnTo>
                <a:lnTo>
                  <a:pt x="116" y="58"/>
                </a:lnTo>
                <a:lnTo>
                  <a:pt x="97" y="56"/>
                </a:lnTo>
                <a:lnTo>
                  <a:pt x="87" y="60"/>
                </a:lnTo>
                <a:lnTo>
                  <a:pt x="74" y="70"/>
                </a:lnTo>
                <a:lnTo>
                  <a:pt x="77" y="74"/>
                </a:lnTo>
                <a:lnTo>
                  <a:pt x="74" y="79"/>
                </a:lnTo>
                <a:lnTo>
                  <a:pt x="43" y="82"/>
                </a:lnTo>
                <a:lnTo>
                  <a:pt x="20" y="76"/>
                </a:lnTo>
                <a:lnTo>
                  <a:pt x="2" y="77"/>
                </a:lnTo>
                <a:lnTo>
                  <a:pt x="0" y="65"/>
                </a:lnTo>
                <a:lnTo>
                  <a:pt x="20" y="69"/>
                </a:lnTo>
                <a:lnTo>
                  <a:pt x="24" y="62"/>
                </a:lnTo>
                <a:lnTo>
                  <a:pt x="37" y="64"/>
                </a:lnTo>
                <a:lnTo>
                  <a:pt x="55" y="49"/>
                </a:lnTo>
                <a:lnTo>
                  <a:pt x="31" y="39"/>
                </a:lnTo>
                <a:lnTo>
                  <a:pt x="21" y="44"/>
                </a:lnTo>
                <a:lnTo>
                  <a:pt x="6" y="36"/>
                </a:lnTo>
                <a:lnTo>
                  <a:pt x="16" y="23"/>
                </a:lnTo>
                <a:lnTo>
                  <a:pt x="11" y="2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4" name="Freeform 104">
            <a:extLst>
              <a:ext uri="{FF2B5EF4-FFF2-40B4-BE49-F238E27FC236}">
                <a16:creationId xmlns:a16="http://schemas.microsoft.com/office/drawing/2014/main" id="{AAFF434A-A60C-424E-BFA3-755D01CEC736}"/>
              </a:ext>
            </a:extLst>
          </p:cNvPr>
          <p:cNvSpPr>
            <a:spLocks/>
          </p:cNvSpPr>
          <p:nvPr/>
        </p:nvSpPr>
        <p:spPr bwMode="auto">
          <a:xfrm>
            <a:off x="8667750" y="3429000"/>
            <a:ext cx="153988" cy="134938"/>
          </a:xfrm>
          <a:custGeom>
            <a:avLst/>
            <a:gdLst>
              <a:gd name="T0" fmla="*/ 27 w 97"/>
              <a:gd name="T1" fmla="*/ 81 h 85"/>
              <a:gd name="T2" fmla="*/ 18 w 97"/>
              <a:gd name="T3" fmla="*/ 71 h 85"/>
              <a:gd name="T4" fmla="*/ 7 w 97"/>
              <a:gd name="T5" fmla="*/ 49 h 85"/>
              <a:gd name="T6" fmla="*/ 0 w 97"/>
              <a:gd name="T7" fmla="*/ 24 h 85"/>
              <a:gd name="T8" fmla="*/ 10 w 97"/>
              <a:gd name="T9" fmla="*/ 7 h 85"/>
              <a:gd name="T10" fmla="*/ 33 w 97"/>
              <a:gd name="T11" fmla="*/ 3 h 85"/>
              <a:gd name="T12" fmla="*/ 51 w 97"/>
              <a:gd name="T13" fmla="*/ 6 h 85"/>
              <a:gd name="T14" fmla="*/ 67 w 97"/>
              <a:gd name="T15" fmla="*/ 14 h 85"/>
              <a:gd name="T16" fmla="*/ 73 w 97"/>
              <a:gd name="T17" fmla="*/ 0 h 85"/>
              <a:gd name="T18" fmla="*/ 90 w 97"/>
              <a:gd name="T19" fmla="*/ 7 h 85"/>
              <a:gd name="T20" fmla="*/ 96 w 97"/>
              <a:gd name="T21" fmla="*/ 21 h 85"/>
              <a:gd name="T22" fmla="*/ 97 w 97"/>
              <a:gd name="T23" fmla="*/ 46 h 85"/>
              <a:gd name="T24" fmla="*/ 68 w 97"/>
              <a:gd name="T25" fmla="*/ 62 h 85"/>
              <a:gd name="T26" fmla="*/ 77 w 97"/>
              <a:gd name="T27" fmla="*/ 75 h 85"/>
              <a:gd name="T28" fmla="*/ 58 w 97"/>
              <a:gd name="T29" fmla="*/ 76 h 85"/>
              <a:gd name="T30" fmla="*/ 42 w 97"/>
              <a:gd name="T31" fmla="*/ 85 h 85"/>
              <a:gd name="T32" fmla="*/ 27 w 97"/>
              <a:gd name="T33" fmla="*/ 81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85">
                <a:moveTo>
                  <a:pt x="27" y="81"/>
                </a:moveTo>
                <a:lnTo>
                  <a:pt x="18" y="71"/>
                </a:lnTo>
                <a:lnTo>
                  <a:pt x="7" y="49"/>
                </a:lnTo>
                <a:lnTo>
                  <a:pt x="0" y="24"/>
                </a:lnTo>
                <a:lnTo>
                  <a:pt x="10" y="7"/>
                </a:lnTo>
                <a:lnTo>
                  <a:pt x="33" y="3"/>
                </a:lnTo>
                <a:lnTo>
                  <a:pt x="51" y="6"/>
                </a:lnTo>
                <a:lnTo>
                  <a:pt x="67" y="14"/>
                </a:lnTo>
                <a:lnTo>
                  <a:pt x="73" y="0"/>
                </a:lnTo>
                <a:lnTo>
                  <a:pt x="90" y="7"/>
                </a:lnTo>
                <a:lnTo>
                  <a:pt x="96" y="21"/>
                </a:lnTo>
                <a:lnTo>
                  <a:pt x="97" y="46"/>
                </a:lnTo>
                <a:lnTo>
                  <a:pt x="68" y="62"/>
                </a:lnTo>
                <a:lnTo>
                  <a:pt x="77" y="75"/>
                </a:lnTo>
                <a:lnTo>
                  <a:pt x="58" y="76"/>
                </a:lnTo>
                <a:lnTo>
                  <a:pt x="42" y="85"/>
                </a:lnTo>
                <a:lnTo>
                  <a:pt x="27" y="8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5" name="Freeform 105">
            <a:extLst>
              <a:ext uri="{FF2B5EF4-FFF2-40B4-BE49-F238E27FC236}">
                <a16:creationId xmlns:a16="http://schemas.microsoft.com/office/drawing/2014/main" id="{7356F286-BAB4-4499-A339-FEAC8320C835}"/>
              </a:ext>
            </a:extLst>
          </p:cNvPr>
          <p:cNvSpPr>
            <a:spLocks/>
          </p:cNvSpPr>
          <p:nvPr/>
        </p:nvSpPr>
        <p:spPr bwMode="auto">
          <a:xfrm>
            <a:off x="9131300" y="2636838"/>
            <a:ext cx="122238" cy="138113"/>
          </a:xfrm>
          <a:custGeom>
            <a:avLst/>
            <a:gdLst>
              <a:gd name="T0" fmla="*/ 29 w 77"/>
              <a:gd name="T1" fmla="*/ 0 h 87"/>
              <a:gd name="T2" fmla="*/ 55 w 77"/>
              <a:gd name="T3" fmla="*/ 24 h 87"/>
              <a:gd name="T4" fmla="*/ 66 w 77"/>
              <a:gd name="T5" fmla="*/ 38 h 87"/>
              <a:gd name="T6" fmla="*/ 77 w 77"/>
              <a:gd name="T7" fmla="*/ 62 h 87"/>
              <a:gd name="T8" fmla="*/ 75 w 77"/>
              <a:gd name="T9" fmla="*/ 73 h 87"/>
              <a:gd name="T10" fmla="*/ 61 w 77"/>
              <a:gd name="T11" fmla="*/ 77 h 87"/>
              <a:gd name="T12" fmla="*/ 51 w 77"/>
              <a:gd name="T13" fmla="*/ 85 h 87"/>
              <a:gd name="T14" fmla="*/ 36 w 77"/>
              <a:gd name="T15" fmla="*/ 87 h 87"/>
              <a:gd name="T16" fmla="*/ 29 w 77"/>
              <a:gd name="T17" fmla="*/ 76 h 87"/>
              <a:gd name="T18" fmla="*/ 26 w 77"/>
              <a:gd name="T19" fmla="*/ 61 h 87"/>
              <a:gd name="T20" fmla="*/ 9 w 77"/>
              <a:gd name="T21" fmla="*/ 39 h 87"/>
              <a:gd name="T22" fmla="*/ 20 w 77"/>
              <a:gd name="T23" fmla="*/ 35 h 87"/>
              <a:gd name="T24" fmla="*/ 0 w 77"/>
              <a:gd name="T25" fmla="*/ 18 h 87"/>
              <a:gd name="T26" fmla="*/ 1 w 77"/>
              <a:gd name="T27" fmla="*/ 16 h 87"/>
              <a:gd name="T28" fmla="*/ 8 w 77"/>
              <a:gd name="T29" fmla="*/ 17 h 87"/>
              <a:gd name="T30" fmla="*/ 11 w 77"/>
              <a:gd name="T31" fmla="*/ 7 h 87"/>
              <a:gd name="T32" fmla="*/ 22 w 77"/>
              <a:gd name="T33" fmla="*/ 6 h 87"/>
              <a:gd name="T34" fmla="*/ 29 w 77"/>
              <a:gd name="T35" fmla="*/ 5 h 87"/>
              <a:gd name="T36" fmla="*/ 29 w 77"/>
              <a:gd name="T37" fmla="*/ 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7" h="87">
                <a:moveTo>
                  <a:pt x="29" y="0"/>
                </a:moveTo>
                <a:lnTo>
                  <a:pt x="55" y="24"/>
                </a:lnTo>
                <a:lnTo>
                  <a:pt x="66" y="38"/>
                </a:lnTo>
                <a:lnTo>
                  <a:pt x="77" y="62"/>
                </a:lnTo>
                <a:lnTo>
                  <a:pt x="75" y="73"/>
                </a:lnTo>
                <a:lnTo>
                  <a:pt x="61" y="77"/>
                </a:lnTo>
                <a:lnTo>
                  <a:pt x="51" y="85"/>
                </a:lnTo>
                <a:lnTo>
                  <a:pt x="36" y="87"/>
                </a:lnTo>
                <a:lnTo>
                  <a:pt x="29" y="76"/>
                </a:lnTo>
                <a:lnTo>
                  <a:pt x="26" y="61"/>
                </a:lnTo>
                <a:lnTo>
                  <a:pt x="9" y="39"/>
                </a:lnTo>
                <a:lnTo>
                  <a:pt x="20" y="35"/>
                </a:lnTo>
                <a:lnTo>
                  <a:pt x="0" y="18"/>
                </a:lnTo>
                <a:lnTo>
                  <a:pt x="1" y="16"/>
                </a:lnTo>
                <a:lnTo>
                  <a:pt x="8" y="17"/>
                </a:lnTo>
                <a:lnTo>
                  <a:pt x="11" y="7"/>
                </a:lnTo>
                <a:lnTo>
                  <a:pt x="22" y="6"/>
                </a:lnTo>
                <a:lnTo>
                  <a:pt x="29" y="5"/>
                </a:lnTo>
                <a:lnTo>
                  <a:pt x="29" y="0"/>
                </a:lnTo>
                <a:close/>
              </a:path>
            </a:pathLst>
          </a:custGeom>
          <a:solidFill>
            <a:srgbClr val="21396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6" name="Freeform 106">
            <a:extLst>
              <a:ext uri="{FF2B5EF4-FFF2-40B4-BE49-F238E27FC236}">
                <a16:creationId xmlns:a16="http://schemas.microsoft.com/office/drawing/2014/main" id="{3443AEF8-D852-48FD-BF02-69E92484D0FE}"/>
              </a:ext>
            </a:extLst>
          </p:cNvPr>
          <p:cNvSpPr>
            <a:spLocks/>
          </p:cNvSpPr>
          <p:nvPr/>
        </p:nvSpPr>
        <p:spPr bwMode="auto">
          <a:xfrm>
            <a:off x="6238875" y="2484437"/>
            <a:ext cx="44450" cy="46038"/>
          </a:xfrm>
          <a:custGeom>
            <a:avLst/>
            <a:gdLst>
              <a:gd name="T0" fmla="*/ 12 w 28"/>
              <a:gd name="T1" fmla="*/ 25 h 29"/>
              <a:gd name="T2" fmla="*/ 12 w 28"/>
              <a:gd name="T3" fmla="*/ 29 h 29"/>
              <a:gd name="T4" fmla="*/ 10 w 28"/>
              <a:gd name="T5" fmla="*/ 29 h 29"/>
              <a:gd name="T6" fmla="*/ 8 w 28"/>
              <a:gd name="T7" fmla="*/ 22 h 29"/>
              <a:gd name="T8" fmla="*/ 4 w 28"/>
              <a:gd name="T9" fmla="*/ 20 h 29"/>
              <a:gd name="T10" fmla="*/ 0 w 28"/>
              <a:gd name="T11" fmla="*/ 14 h 29"/>
              <a:gd name="T12" fmla="*/ 2 w 28"/>
              <a:gd name="T13" fmla="*/ 9 h 29"/>
              <a:gd name="T14" fmla="*/ 6 w 28"/>
              <a:gd name="T15" fmla="*/ 8 h 29"/>
              <a:gd name="T16" fmla="*/ 8 w 28"/>
              <a:gd name="T17" fmla="*/ 1 h 29"/>
              <a:gd name="T18" fmla="*/ 11 w 28"/>
              <a:gd name="T19" fmla="*/ 0 h 29"/>
              <a:gd name="T20" fmla="*/ 13 w 28"/>
              <a:gd name="T21" fmla="*/ 3 h 29"/>
              <a:gd name="T22" fmla="*/ 17 w 28"/>
              <a:gd name="T23" fmla="*/ 4 h 29"/>
              <a:gd name="T24" fmla="*/ 19 w 28"/>
              <a:gd name="T25" fmla="*/ 7 h 29"/>
              <a:gd name="T26" fmla="*/ 22 w 28"/>
              <a:gd name="T27" fmla="*/ 8 h 29"/>
              <a:gd name="T28" fmla="*/ 26 w 28"/>
              <a:gd name="T29" fmla="*/ 12 h 29"/>
              <a:gd name="T30" fmla="*/ 28 w 28"/>
              <a:gd name="T31" fmla="*/ 12 h 29"/>
              <a:gd name="T32" fmla="*/ 27 w 28"/>
              <a:gd name="T33" fmla="*/ 17 h 29"/>
              <a:gd name="T34" fmla="*/ 25 w 28"/>
              <a:gd name="T35" fmla="*/ 20 h 29"/>
              <a:gd name="T36" fmla="*/ 25 w 28"/>
              <a:gd name="T37" fmla="*/ 21 h 29"/>
              <a:gd name="T38" fmla="*/ 22 w 28"/>
              <a:gd name="T39" fmla="*/ 22 h 29"/>
              <a:gd name="T40" fmla="*/ 12 w 28"/>
              <a:gd name="T41" fmla="*/ 25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8" h="29">
                <a:moveTo>
                  <a:pt x="12" y="25"/>
                </a:moveTo>
                <a:lnTo>
                  <a:pt x="12" y="29"/>
                </a:lnTo>
                <a:lnTo>
                  <a:pt x="10" y="29"/>
                </a:lnTo>
                <a:lnTo>
                  <a:pt x="8" y="22"/>
                </a:lnTo>
                <a:lnTo>
                  <a:pt x="4" y="20"/>
                </a:lnTo>
                <a:lnTo>
                  <a:pt x="0" y="14"/>
                </a:lnTo>
                <a:lnTo>
                  <a:pt x="2" y="9"/>
                </a:lnTo>
                <a:lnTo>
                  <a:pt x="6" y="8"/>
                </a:lnTo>
                <a:lnTo>
                  <a:pt x="8" y="1"/>
                </a:lnTo>
                <a:lnTo>
                  <a:pt x="11" y="0"/>
                </a:lnTo>
                <a:lnTo>
                  <a:pt x="13" y="3"/>
                </a:lnTo>
                <a:lnTo>
                  <a:pt x="17" y="4"/>
                </a:lnTo>
                <a:lnTo>
                  <a:pt x="19" y="7"/>
                </a:lnTo>
                <a:lnTo>
                  <a:pt x="22" y="8"/>
                </a:lnTo>
                <a:lnTo>
                  <a:pt x="26" y="12"/>
                </a:lnTo>
                <a:lnTo>
                  <a:pt x="28" y="12"/>
                </a:lnTo>
                <a:lnTo>
                  <a:pt x="27" y="17"/>
                </a:lnTo>
                <a:lnTo>
                  <a:pt x="25" y="20"/>
                </a:lnTo>
                <a:lnTo>
                  <a:pt x="25" y="21"/>
                </a:lnTo>
                <a:lnTo>
                  <a:pt x="22" y="22"/>
                </a:lnTo>
                <a:lnTo>
                  <a:pt x="12" y="2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7" name="Freeform 107">
            <a:extLst>
              <a:ext uri="{FF2B5EF4-FFF2-40B4-BE49-F238E27FC236}">
                <a16:creationId xmlns:a16="http://schemas.microsoft.com/office/drawing/2014/main" id="{558B8571-49F0-46F8-AA4C-5AC0D318F98A}"/>
              </a:ext>
            </a:extLst>
          </p:cNvPr>
          <p:cNvSpPr>
            <a:spLocks/>
          </p:cNvSpPr>
          <p:nvPr/>
        </p:nvSpPr>
        <p:spPr bwMode="auto">
          <a:xfrm>
            <a:off x="7011988" y="2917825"/>
            <a:ext cx="53975" cy="50800"/>
          </a:xfrm>
          <a:custGeom>
            <a:avLst/>
            <a:gdLst>
              <a:gd name="T0" fmla="*/ 22 w 34"/>
              <a:gd name="T1" fmla="*/ 2 h 32"/>
              <a:gd name="T2" fmla="*/ 27 w 34"/>
              <a:gd name="T3" fmla="*/ 11 h 32"/>
              <a:gd name="T4" fmla="*/ 26 w 34"/>
              <a:gd name="T5" fmla="*/ 16 h 32"/>
              <a:gd name="T6" fmla="*/ 34 w 34"/>
              <a:gd name="T7" fmla="*/ 31 h 32"/>
              <a:gd name="T8" fmla="*/ 21 w 34"/>
              <a:gd name="T9" fmla="*/ 32 h 32"/>
              <a:gd name="T10" fmla="*/ 16 w 34"/>
              <a:gd name="T11" fmla="*/ 22 h 32"/>
              <a:gd name="T12" fmla="*/ 0 w 34"/>
              <a:gd name="T13" fmla="*/ 20 h 32"/>
              <a:gd name="T14" fmla="*/ 10 w 34"/>
              <a:gd name="T15" fmla="*/ 0 h 32"/>
              <a:gd name="T16" fmla="*/ 22 w 34"/>
              <a:gd name="T17" fmla="*/ 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" h="32">
                <a:moveTo>
                  <a:pt x="22" y="2"/>
                </a:moveTo>
                <a:lnTo>
                  <a:pt x="27" y="11"/>
                </a:lnTo>
                <a:lnTo>
                  <a:pt x="26" y="16"/>
                </a:lnTo>
                <a:lnTo>
                  <a:pt x="34" y="31"/>
                </a:lnTo>
                <a:lnTo>
                  <a:pt x="21" y="32"/>
                </a:lnTo>
                <a:lnTo>
                  <a:pt x="16" y="22"/>
                </a:lnTo>
                <a:lnTo>
                  <a:pt x="0" y="20"/>
                </a:lnTo>
                <a:lnTo>
                  <a:pt x="10" y="0"/>
                </a:lnTo>
                <a:lnTo>
                  <a:pt x="22" y="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8" name="Freeform 108">
            <a:extLst>
              <a:ext uri="{FF2B5EF4-FFF2-40B4-BE49-F238E27FC236}">
                <a16:creationId xmlns:a16="http://schemas.microsoft.com/office/drawing/2014/main" id="{3738C1A6-5521-4B80-9731-CCEB6911BB14}"/>
              </a:ext>
            </a:extLst>
          </p:cNvPr>
          <p:cNvSpPr>
            <a:spLocks/>
          </p:cNvSpPr>
          <p:nvPr/>
        </p:nvSpPr>
        <p:spPr bwMode="auto">
          <a:xfrm>
            <a:off x="8572501" y="3168651"/>
            <a:ext cx="239713" cy="282575"/>
          </a:xfrm>
          <a:custGeom>
            <a:avLst/>
            <a:gdLst>
              <a:gd name="T0" fmla="*/ 111 w 151"/>
              <a:gd name="T1" fmla="*/ 170 h 178"/>
              <a:gd name="T2" fmla="*/ 116 w 151"/>
              <a:gd name="T3" fmla="*/ 161 h 178"/>
              <a:gd name="T4" fmla="*/ 114 w 151"/>
              <a:gd name="T5" fmla="*/ 143 h 178"/>
              <a:gd name="T6" fmla="*/ 97 w 151"/>
              <a:gd name="T7" fmla="*/ 125 h 178"/>
              <a:gd name="T8" fmla="*/ 93 w 151"/>
              <a:gd name="T9" fmla="*/ 104 h 178"/>
              <a:gd name="T10" fmla="*/ 77 w 151"/>
              <a:gd name="T11" fmla="*/ 87 h 178"/>
              <a:gd name="T12" fmla="*/ 63 w 151"/>
              <a:gd name="T13" fmla="*/ 86 h 178"/>
              <a:gd name="T14" fmla="*/ 60 w 151"/>
              <a:gd name="T15" fmla="*/ 93 h 178"/>
              <a:gd name="T16" fmla="*/ 50 w 151"/>
              <a:gd name="T17" fmla="*/ 94 h 178"/>
              <a:gd name="T18" fmla="*/ 44 w 151"/>
              <a:gd name="T19" fmla="*/ 90 h 178"/>
              <a:gd name="T20" fmla="*/ 26 w 151"/>
              <a:gd name="T21" fmla="*/ 103 h 178"/>
              <a:gd name="T22" fmla="*/ 23 w 151"/>
              <a:gd name="T23" fmla="*/ 84 h 178"/>
              <a:gd name="T24" fmla="*/ 24 w 151"/>
              <a:gd name="T25" fmla="*/ 62 h 178"/>
              <a:gd name="T26" fmla="*/ 12 w 151"/>
              <a:gd name="T27" fmla="*/ 61 h 178"/>
              <a:gd name="T28" fmla="*/ 9 w 151"/>
              <a:gd name="T29" fmla="*/ 49 h 178"/>
              <a:gd name="T30" fmla="*/ 0 w 151"/>
              <a:gd name="T31" fmla="*/ 42 h 178"/>
              <a:gd name="T32" fmla="*/ 3 w 151"/>
              <a:gd name="T33" fmla="*/ 34 h 178"/>
              <a:gd name="T34" fmla="*/ 16 w 151"/>
              <a:gd name="T35" fmla="*/ 21 h 178"/>
              <a:gd name="T36" fmla="*/ 18 w 151"/>
              <a:gd name="T37" fmla="*/ 26 h 178"/>
              <a:gd name="T38" fmla="*/ 28 w 151"/>
              <a:gd name="T39" fmla="*/ 26 h 178"/>
              <a:gd name="T40" fmla="*/ 21 w 151"/>
              <a:gd name="T41" fmla="*/ 3 h 178"/>
              <a:gd name="T42" fmla="*/ 30 w 151"/>
              <a:gd name="T43" fmla="*/ 0 h 178"/>
              <a:gd name="T44" fmla="*/ 43 w 151"/>
              <a:gd name="T45" fmla="*/ 16 h 178"/>
              <a:gd name="T46" fmla="*/ 55 w 151"/>
              <a:gd name="T47" fmla="*/ 35 h 178"/>
              <a:gd name="T48" fmla="*/ 77 w 151"/>
              <a:gd name="T49" fmla="*/ 35 h 178"/>
              <a:gd name="T50" fmla="*/ 87 w 151"/>
              <a:gd name="T51" fmla="*/ 53 h 178"/>
              <a:gd name="T52" fmla="*/ 76 w 151"/>
              <a:gd name="T53" fmla="*/ 59 h 178"/>
              <a:gd name="T54" fmla="*/ 72 w 151"/>
              <a:gd name="T55" fmla="*/ 66 h 178"/>
              <a:gd name="T56" fmla="*/ 96 w 151"/>
              <a:gd name="T57" fmla="*/ 79 h 178"/>
              <a:gd name="T58" fmla="*/ 115 w 151"/>
              <a:gd name="T59" fmla="*/ 103 h 178"/>
              <a:gd name="T60" fmla="*/ 129 w 151"/>
              <a:gd name="T61" fmla="*/ 122 h 178"/>
              <a:gd name="T62" fmla="*/ 145 w 151"/>
              <a:gd name="T63" fmla="*/ 136 h 178"/>
              <a:gd name="T64" fmla="*/ 151 w 151"/>
              <a:gd name="T65" fmla="*/ 151 h 178"/>
              <a:gd name="T66" fmla="*/ 150 w 151"/>
              <a:gd name="T67" fmla="*/ 171 h 178"/>
              <a:gd name="T68" fmla="*/ 133 w 151"/>
              <a:gd name="T69" fmla="*/ 164 h 178"/>
              <a:gd name="T70" fmla="*/ 127 w 151"/>
              <a:gd name="T71" fmla="*/ 178 h 178"/>
              <a:gd name="T72" fmla="*/ 111 w 151"/>
              <a:gd name="T73" fmla="*/ 17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1" h="178">
                <a:moveTo>
                  <a:pt x="111" y="170"/>
                </a:moveTo>
                <a:lnTo>
                  <a:pt x="116" y="161"/>
                </a:lnTo>
                <a:lnTo>
                  <a:pt x="114" y="143"/>
                </a:lnTo>
                <a:lnTo>
                  <a:pt x="97" y="125"/>
                </a:lnTo>
                <a:lnTo>
                  <a:pt x="93" y="104"/>
                </a:lnTo>
                <a:lnTo>
                  <a:pt x="77" y="87"/>
                </a:lnTo>
                <a:lnTo>
                  <a:pt x="63" y="86"/>
                </a:lnTo>
                <a:lnTo>
                  <a:pt x="60" y="93"/>
                </a:lnTo>
                <a:lnTo>
                  <a:pt x="50" y="94"/>
                </a:lnTo>
                <a:lnTo>
                  <a:pt x="44" y="90"/>
                </a:lnTo>
                <a:lnTo>
                  <a:pt x="26" y="103"/>
                </a:lnTo>
                <a:lnTo>
                  <a:pt x="23" y="84"/>
                </a:lnTo>
                <a:lnTo>
                  <a:pt x="24" y="62"/>
                </a:lnTo>
                <a:lnTo>
                  <a:pt x="12" y="61"/>
                </a:lnTo>
                <a:lnTo>
                  <a:pt x="9" y="49"/>
                </a:lnTo>
                <a:lnTo>
                  <a:pt x="0" y="42"/>
                </a:lnTo>
                <a:lnTo>
                  <a:pt x="3" y="34"/>
                </a:lnTo>
                <a:lnTo>
                  <a:pt x="16" y="21"/>
                </a:lnTo>
                <a:lnTo>
                  <a:pt x="18" y="26"/>
                </a:lnTo>
                <a:lnTo>
                  <a:pt x="28" y="26"/>
                </a:lnTo>
                <a:lnTo>
                  <a:pt x="21" y="3"/>
                </a:lnTo>
                <a:lnTo>
                  <a:pt x="30" y="0"/>
                </a:lnTo>
                <a:lnTo>
                  <a:pt x="43" y="16"/>
                </a:lnTo>
                <a:lnTo>
                  <a:pt x="55" y="35"/>
                </a:lnTo>
                <a:lnTo>
                  <a:pt x="77" y="35"/>
                </a:lnTo>
                <a:lnTo>
                  <a:pt x="87" y="53"/>
                </a:lnTo>
                <a:lnTo>
                  <a:pt x="76" y="59"/>
                </a:lnTo>
                <a:lnTo>
                  <a:pt x="72" y="66"/>
                </a:lnTo>
                <a:lnTo>
                  <a:pt x="96" y="79"/>
                </a:lnTo>
                <a:lnTo>
                  <a:pt x="115" y="103"/>
                </a:lnTo>
                <a:lnTo>
                  <a:pt x="129" y="122"/>
                </a:lnTo>
                <a:lnTo>
                  <a:pt x="145" y="136"/>
                </a:lnTo>
                <a:lnTo>
                  <a:pt x="151" y="151"/>
                </a:lnTo>
                <a:lnTo>
                  <a:pt x="150" y="171"/>
                </a:lnTo>
                <a:lnTo>
                  <a:pt x="133" y="164"/>
                </a:lnTo>
                <a:lnTo>
                  <a:pt x="127" y="178"/>
                </a:lnTo>
                <a:lnTo>
                  <a:pt x="111" y="17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9" name="Freeform 109">
            <a:extLst>
              <a:ext uri="{FF2B5EF4-FFF2-40B4-BE49-F238E27FC236}">
                <a16:creationId xmlns:a16="http://schemas.microsoft.com/office/drawing/2014/main" id="{7B5EFA59-7E8C-4C56-9DC6-185C78915D70}"/>
              </a:ext>
            </a:extLst>
          </p:cNvPr>
          <p:cNvSpPr>
            <a:spLocks/>
          </p:cNvSpPr>
          <p:nvPr/>
        </p:nvSpPr>
        <p:spPr bwMode="auto">
          <a:xfrm>
            <a:off x="6677025" y="2767012"/>
            <a:ext cx="38100" cy="50800"/>
          </a:xfrm>
          <a:custGeom>
            <a:avLst/>
            <a:gdLst>
              <a:gd name="T0" fmla="*/ 12 w 24"/>
              <a:gd name="T1" fmla="*/ 28 h 32"/>
              <a:gd name="T2" fmla="*/ 7 w 24"/>
              <a:gd name="T3" fmla="*/ 29 h 32"/>
              <a:gd name="T4" fmla="*/ 6 w 24"/>
              <a:gd name="T5" fmla="*/ 32 h 32"/>
              <a:gd name="T6" fmla="*/ 0 w 24"/>
              <a:gd name="T7" fmla="*/ 32 h 32"/>
              <a:gd name="T8" fmla="*/ 5 w 24"/>
              <a:gd name="T9" fmla="*/ 15 h 32"/>
              <a:gd name="T10" fmla="*/ 12 w 24"/>
              <a:gd name="T11" fmla="*/ 1 h 32"/>
              <a:gd name="T12" fmla="*/ 12 w 24"/>
              <a:gd name="T13" fmla="*/ 0 h 32"/>
              <a:gd name="T14" fmla="*/ 20 w 24"/>
              <a:gd name="T15" fmla="*/ 1 h 32"/>
              <a:gd name="T16" fmla="*/ 24 w 24"/>
              <a:gd name="T17" fmla="*/ 9 h 32"/>
              <a:gd name="T18" fmla="*/ 15 w 24"/>
              <a:gd name="T19" fmla="*/ 17 h 32"/>
              <a:gd name="T20" fmla="*/ 12 w 24"/>
              <a:gd name="T21" fmla="*/ 28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" h="32">
                <a:moveTo>
                  <a:pt x="12" y="28"/>
                </a:moveTo>
                <a:lnTo>
                  <a:pt x="7" y="29"/>
                </a:lnTo>
                <a:lnTo>
                  <a:pt x="6" y="32"/>
                </a:lnTo>
                <a:lnTo>
                  <a:pt x="0" y="32"/>
                </a:lnTo>
                <a:lnTo>
                  <a:pt x="5" y="15"/>
                </a:lnTo>
                <a:lnTo>
                  <a:pt x="12" y="1"/>
                </a:lnTo>
                <a:lnTo>
                  <a:pt x="12" y="0"/>
                </a:lnTo>
                <a:lnTo>
                  <a:pt x="20" y="1"/>
                </a:lnTo>
                <a:lnTo>
                  <a:pt x="24" y="9"/>
                </a:lnTo>
                <a:lnTo>
                  <a:pt x="15" y="17"/>
                </a:lnTo>
                <a:lnTo>
                  <a:pt x="12" y="2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0" name="Freeform 110">
            <a:extLst>
              <a:ext uri="{FF2B5EF4-FFF2-40B4-BE49-F238E27FC236}">
                <a16:creationId xmlns:a16="http://schemas.microsoft.com/office/drawing/2014/main" id="{EFE9BA91-29E8-40A6-AEAD-A31DE1CE7658}"/>
              </a:ext>
            </a:extLst>
          </p:cNvPr>
          <p:cNvSpPr>
            <a:spLocks/>
          </p:cNvSpPr>
          <p:nvPr/>
        </p:nvSpPr>
        <p:spPr bwMode="auto">
          <a:xfrm>
            <a:off x="5373688" y="3627439"/>
            <a:ext cx="112713" cy="138113"/>
          </a:xfrm>
          <a:custGeom>
            <a:avLst/>
            <a:gdLst>
              <a:gd name="T0" fmla="*/ 68 w 71"/>
              <a:gd name="T1" fmla="*/ 87 h 87"/>
              <a:gd name="T2" fmla="*/ 63 w 71"/>
              <a:gd name="T3" fmla="*/ 87 h 87"/>
              <a:gd name="T4" fmla="*/ 44 w 71"/>
              <a:gd name="T5" fmla="*/ 77 h 87"/>
              <a:gd name="T6" fmla="*/ 27 w 71"/>
              <a:gd name="T7" fmla="*/ 61 h 87"/>
              <a:gd name="T8" fmla="*/ 12 w 71"/>
              <a:gd name="T9" fmla="*/ 50 h 87"/>
              <a:gd name="T10" fmla="*/ 0 w 71"/>
              <a:gd name="T11" fmla="*/ 37 h 87"/>
              <a:gd name="T12" fmla="*/ 4 w 71"/>
              <a:gd name="T13" fmla="*/ 30 h 87"/>
              <a:gd name="T14" fmla="*/ 5 w 71"/>
              <a:gd name="T15" fmla="*/ 24 h 87"/>
              <a:gd name="T16" fmla="*/ 13 w 71"/>
              <a:gd name="T17" fmla="*/ 12 h 87"/>
              <a:gd name="T18" fmla="*/ 22 w 71"/>
              <a:gd name="T19" fmla="*/ 3 h 87"/>
              <a:gd name="T20" fmla="*/ 26 w 71"/>
              <a:gd name="T21" fmla="*/ 2 h 87"/>
              <a:gd name="T22" fmla="*/ 31 w 71"/>
              <a:gd name="T23" fmla="*/ 0 h 87"/>
              <a:gd name="T24" fmla="*/ 38 w 71"/>
              <a:gd name="T25" fmla="*/ 13 h 87"/>
              <a:gd name="T26" fmla="*/ 37 w 71"/>
              <a:gd name="T27" fmla="*/ 21 h 87"/>
              <a:gd name="T28" fmla="*/ 41 w 71"/>
              <a:gd name="T29" fmla="*/ 26 h 87"/>
              <a:gd name="T30" fmla="*/ 46 w 71"/>
              <a:gd name="T31" fmla="*/ 26 h 87"/>
              <a:gd name="T32" fmla="*/ 49 w 71"/>
              <a:gd name="T33" fmla="*/ 17 h 87"/>
              <a:gd name="T34" fmla="*/ 55 w 71"/>
              <a:gd name="T35" fmla="*/ 18 h 87"/>
              <a:gd name="T36" fmla="*/ 54 w 71"/>
              <a:gd name="T37" fmla="*/ 24 h 87"/>
              <a:gd name="T38" fmla="*/ 55 w 71"/>
              <a:gd name="T39" fmla="*/ 34 h 87"/>
              <a:gd name="T40" fmla="*/ 52 w 71"/>
              <a:gd name="T41" fmla="*/ 43 h 87"/>
              <a:gd name="T42" fmla="*/ 57 w 71"/>
              <a:gd name="T43" fmla="*/ 49 h 87"/>
              <a:gd name="T44" fmla="*/ 63 w 71"/>
              <a:gd name="T45" fmla="*/ 50 h 87"/>
              <a:gd name="T46" fmla="*/ 70 w 71"/>
              <a:gd name="T47" fmla="*/ 59 h 87"/>
              <a:gd name="T48" fmla="*/ 71 w 71"/>
              <a:gd name="T49" fmla="*/ 67 h 87"/>
              <a:gd name="T50" fmla="*/ 69 w 71"/>
              <a:gd name="T51" fmla="*/ 70 h 87"/>
              <a:gd name="T52" fmla="*/ 68 w 71"/>
              <a:gd name="T53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1" h="87">
                <a:moveTo>
                  <a:pt x="68" y="87"/>
                </a:moveTo>
                <a:lnTo>
                  <a:pt x="63" y="87"/>
                </a:lnTo>
                <a:lnTo>
                  <a:pt x="44" y="77"/>
                </a:lnTo>
                <a:lnTo>
                  <a:pt x="27" y="61"/>
                </a:lnTo>
                <a:lnTo>
                  <a:pt x="12" y="50"/>
                </a:lnTo>
                <a:lnTo>
                  <a:pt x="0" y="37"/>
                </a:lnTo>
                <a:lnTo>
                  <a:pt x="4" y="30"/>
                </a:lnTo>
                <a:lnTo>
                  <a:pt x="5" y="24"/>
                </a:lnTo>
                <a:lnTo>
                  <a:pt x="13" y="12"/>
                </a:lnTo>
                <a:lnTo>
                  <a:pt x="22" y="3"/>
                </a:lnTo>
                <a:lnTo>
                  <a:pt x="26" y="2"/>
                </a:lnTo>
                <a:lnTo>
                  <a:pt x="31" y="0"/>
                </a:lnTo>
                <a:lnTo>
                  <a:pt x="38" y="13"/>
                </a:lnTo>
                <a:lnTo>
                  <a:pt x="37" y="21"/>
                </a:lnTo>
                <a:lnTo>
                  <a:pt x="41" y="26"/>
                </a:lnTo>
                <a:lnTo>
                  <a:pt x="46" y="26"/>
                </a:lnTo>
                <a:lnTo>
                  <a:pt x="49" y="17"/>
                </a:lnTo>
                <a:lnTo>
                  <a:pt x="55" y="18"/>
                </a:lnTo>
                <a:lnTo>
                  <a:pt x="54" y="24"/>
                </a:lnTo>
                <a:lnTo>
                  <a:pt x="55" y="34"/>
                </a:lnTo>
                <a:lnTo>
                  <a:pt x="52" y="43"/>
                </a:lnTo>
                <a:lnTo>
                  <a:pt x="57" y="49"/>
                </a:lnTo>
                <a:lnTo>
                  <a:pt x="63" y="50"/>
                </a:lnTo>
                <a:lnTo>
                  <a:pt x="70" y="59"/>
                </a:lnTo>
                <a:lnTo>
                  <a:pt x="71" y="67"/>
                </a:lnTo>
                <a:lnTo>
                  <a:pt x="69" y="70"/>
                </a:lnTo>
                <a:lnTo>
                  <a:pt x="68" y="8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1" name="Freeform 111">
            <a:extLst>
              <a:ext uri="{FF2B5EF4-FFF2-40B4-BE49-F238E27FC236}">
                <a16:creationId xmlns:a16="http://schemas.microsoft.com/office/drawing/2014/main" id="{0EA17EF1-44FD-4308-8E1B-5FC8607066BD}"/>
              </a:ext>
            </a:extLst>
          </p:cNvPr>
          <p:cNvSpPr>
            <a:spLocks/>
          </p:cNvSpPr>
          <p:nvPr/>
        </p:nvSpPr>
        <p:spPr bwMode="auto">
          <a:xfrm>
            <a:off x="5969001" y="2816226"/>
            <a:ext cx="454025" cy="447675"/>
          </a:xfrm>
          <a:custGeom>
            <a:avLst/>
            <a:gdLst>
              <a:gd name="T0" fmla="*/ 101 w 286"/>
              <a:gd name="T1" fmla="*/ 213 h 282"/>
              <a:gd name="T2" fmla="*/ 88 w 286"/>
              <a:gd name="T3" fmla="*/ 221 h 282"/>
              <a:gd name="T4" fmla="*/ 78 w 286"/>
              <a:gd name="T5" fmla="*/ 210 h 282"/>
              <a:gd name="T6" fmla="*/ 49 w 286"/>
              <a:gd name="T7" fmla="*/ 201 h 282"/>
              <a:gd name="T8" fmla="*/ 41 w 286"/>
              <a:gd name="T9" fmla="*/ 188 h 282"/>
              <a:gd name="T10" fmla="*/ 27 w 286"/>
              <a:gd name="T11" fmla="*/ 178 h 282"/>
              <a:gd name="T12" fmla="*/ 19 w 286"/>
              <a:gd name="T13" fmla="*/ 182 h 282"/>
              <a:gd name="T14" fmla="*/ 12 w 286"/>
              <a:gd name="T15" fmla="*/ 170 h 282"/>
              <a:gd name="T16" fmla="*/ 11 w 286"/>
              <a:gd name="T17" fmla="*/ 162 h 282"/>
              <a:gd name="T18" fmla="*/ 0 w 286"/>
              <a:gd name="T19" fmla="*/ 146 h 282"/>
              <a:gd name="T20" fmla="*/ 7 w 286"/>
              <a:gd name="T21" fmla="*/ 138 h 282"/>
              <a:gd name="T22" fmla="*/ 5 w 286"/>
              <a:gd name="T23" fmla="*/ 125 h 282"/>
              <a:gd name="T24" fmla="*/ 7 w 286"/>
              <a:gd name="T25" fmla="*/ 113 h 282"/>
              <a:gd name="T26" fmla="*/ 6 w 286"/>
              <a:gd name="T27" fmla="*/ 104 h 282"/>
              <a:gd name="T28" fmla="*/ 9 w 286"/>
              <a:gd name="T29" fmla="*/ 87 h 282"/>
              <a:gd name="T30" fmla="*/ 7 w 286"/>
              <a:gd name="T31" fmla="*/ 77 h 282"/>
              <a:gd name="T32" fmla="*/ 1 w 286"/>
              <a:gd name="T33" fmla="*/ 59 h 282"/>
              <a:gd name="T34" fmla="*/ 10 w 286"/>
              <a:gd name="T35" fmla="*/ 54 h 282"/>
              <a:gd name="T36" fmla="*/ 11 w 286"/>
              <a:gd name="T37" fmla="*/ 45 h 282"/>
              <a:gd name="T38" fmla="*/ 9 w 286"/>
              <a:gd name="T39" fmla="*/ 37 h 282"/>
              <a:gd name="T40" fmla="*/ 21 w 286"/>
              <a:gd name="T41" fmla="*/ 29 h 282"/>
              <a:gd name="T42" fmla="*/ 26 w 286"/>
              <a:gd name="T43" fmla="*/ 22 h 282"/>
              <a:gd name="T44" fmla="*/ 34 w 286"/>
              <a:gd name="T45" fmla="*/ 16 h 282"/>
              <a:gd name="T46" fmla="*/ 35 w 286"/>
              <a:gd name="T47" fmla="*/ 0 h 282"/>
              <a:gd name="T48" fmla="*/ 55 w 286"/>
              <a:gd name="T49" fmla="*/ 7 h 282"/>
              <a:gd name="T50" fmla="*/ 63 w 286"/>
              <a:gd name="T51" fmla="*/ 6 h 282"/>
              <a:gd name="T52" fmla="*/ 77 w 286"/>
              <a:gd name="T53" fmla="*/ 9 h 282"/>
              <a:gd name="T54" fmla="*/ 101 w 286"/>
              <a:gd name="T55" fmla="*/ 18 h 282"/>
              <a:gd name="T56" fmla="*/ 110 w 286"/>
              <a:gd name="T57" fmla="*/ 37 h 282"/>
              <a:gd name="T58" fmla="*/ 126 w 286"/>
              <a:gd name="T59" fmla="*/ 41 h 282"/>
              <a:gd name="T60" fmla="*/ 151 w 286"/>
              <a:gd name="T61" fmla="*/ 50 h 282"/>
              <a:gd name="T62" fmla="*/ 170 w 286"/>
              <a:gd name="T63" fmla="*/ 60 h 282"/>
              <a:gd name="T64" fmla="*/ 178 w 286"/>
              <a:gd name="T65" fmla="*/ 54 h 282"/>
              <a:gd name="T66" fmla="*/ 186 w 286"/>
              <a:gd name="T67" fmla="*/ 45 h 282"/>
              <a:gd name="T68" fmla="*/ 181 w 286"/>
              <a:gd name="T69" fmla="*/ 29 h 282"/>
              <a:gd name="T70" fmla="*/ 186 w 286"/>
              <a:gd name="T71" fmla="*/ 19 h 282"/>
              <a:gd name="T72" fmla="*/ 198 w 286"/>
              <a:gd name="T73" fmla="*/ 9 h 282"/>
              <a:gd name="T74" fmla="*/ 210 w 286"/>
              <a:gd name="T75" fmla="*/ 6 h 282"/>
              <a:gd name="T76" fmla="*/ 234 w 286"/>
              <a:gd name="T77" fmla="*/ 11 h 282"/>
              <a:gd name="T78" fmla="*/ 241 w 286"/>
              <a:gd name="T79" fmla="*/ 20 h 282"/>
              <a:gd name="T80" fmla="*/ 247 w 286"/>
              <a:gd name="T81" fmla="*/ 20 h 282"/>
              <a:gd name="T82" fmla="*/ 253 w 286"/>
              <a:gd name="T83" fmla="*/ 23 h 282"/>
              <a:gd name="T84" fmla="*/ 270 w 286"/>
              <a:gd name="T85" fmla="*/ 26 h 282"/>
              <a:gd name="T86" fmla="*/ 275 w 286"/>
              <a:gd name="T87" fmla="*/ 33 h 282"/>
              <a:gd name="T88" fmla="*/ 270 w 286"/>
              <a:gd name="T89" fmla="*/ 43 h 282"/>
              <a:gd name="T90" fmla="*/ 273 w 286"/>
              <a:gd name="T91" fmla="*/ 51 h 282"/>
              <a:gd name="T92" fmla="*/ 269 w 286"/>
              <a:gd name="T93" fmla="*/ 64 h 282"/>
              <a:gd name="T94" fmla="*/ 275 w 286"/>
              <a:gd name="T95" fmla="*/ 81 h 282"/>
              <a:gd name="T96" fmla="*/ 280 w 286"/>
              <a:gd name="T97" fmla="*/ 155 h 282"/>
              <a:gd name="T98" fmla="*/ 284 w 286"/>
              <a:gd name="T99" fmla="*/ 231 h 282"/>
              <a:gd name="T100" fmla="*/ 286 w 286"/>
              <a:gd name="T101" fmla="*/ 273 h 282"/>
              <a:gd name="T102" fmla="*/ 265 w 286"/>
              <a:gd name="T103" fmla="*/ 273 h 282"/>
              <a:gd name="T104" fmla="*/ 265 w 286"/>
              <a:gd name="T105" fmla="*/ 282 h 282"/>
              <a:gd name="T106" fmla="*/ 192 w 286"/>
              <a:gd name="T107" fmla="*/ 242 h 282"/>
              <a:gd name="T108" fmla="*/ 119 w 286"/>
              <a:gd name="T109" fmla="*/ 202 h 282"/>
              <a:gd name="T110" fmla="*/ 101 w 286"/>
              <a:gd name="T111" fmla="*/ 213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86" h="282">
                <a:moveTo>
                  <a:pt x="101" y="213"/>
                </a:moveTo>
                <a:lnTo>
                  <a:pt x="88" y="221"/>
                </a:lnTo>
                <a:lnTo>
                  <a:pt x="78" y="210"/>
                </a:lnTo>
                <a:lnTo>
                  <a:pt x="49" y="201"/>
                </a:lnTo>
                <a:lnTo>
                  <a:pt x="41" y="188"/>
                </a:lnTo>
                <a:lnTo>
                  <a:pt x="27" y="178"/>
                </a:lnTo>
                <a:lnTo>
                  <a:pt x="19" y="182"/>
                </a:lnTo>
                <a:lnTo>
                  <a:pt x="12" y="170"/>
                </a:lnTo>
                <a:lnTo>
                  <a:pt x="11" y="162"/>
                </a:lnTo>
                <a:lnTo>
                  <a:pt x="0" y="146"/>
                </a:lnTo>
                <a:lnTo>
                  <a:pt x="7" y="138"/>
                </a:lnTo>
                <a:lnTo>
                  <a:pt x="5" y="125"/>
                </a:lnTo>
                <a:lnTo>
                  <a:pt x="7" y="113"/>
                </a:lnTo>
                <a:lnTo>
                  <a:pt x="6" y="104"/>
                </a:lnTo>
                <a:lnTo>
                  <a:pt x="9" y="87"/>
                </a:lnTo>
                <a:lnTo>
                  <a:pt x="7" y="77"/>
                </a:lnTo>
                <a:lnTo>
                  <a:pt x="1" y="59"/>
                </a:lnTo>
                <a:lnTo>
                  <a:pt x="10" y="54"/>
                </a:lnTo>
                <a:lnTo>
                  <a:pt x="11" y="45"/>
                </a:lnTo>
                <a:lnTo>
                  <a:pt x="9" y="37"/>
                </a:lnTo>
                <a:lnTo>
                  <a:pt x="21" y="29"/>
                </a:lnTo>
                <a:lnTo>
                  <a:pt x="26" y="22"/>
                </a:lnTo>
                <a:lnTo>
                  <a:pt x="34" y="16"/>
                </a:lnTo>
                <a:lnTo>
                  <a:pt x="35" y="0"/>
                </a:lnTo>
                <a:lnTo>
                  <a:pt x="55" y="7"/>
                </a:lnTo>
                <a:lnTo>
                  <a:pt x="63" y="6"/>
                </a:lnTo>
                <a:lnTo>
                  <a:pt x="77" y="9"/>
                </a:lnTo>
                <a:lnTo>
                  <a:pt x="101" y="18"/>
                </a:lnTo>
                <a:lnTo>
                  <a:pt x="110" y="37"/>
                </a:lnTo>
                <a:lnTo>
                  <a:pt x="126" y="41"/>
                </a:lnTo>
                <a:lnTo>
                  <a:pt x="151" y="50"/>
                </a:lnTo>
                <a:lnTo>
                  <a:pt x="170" y="60"/>
                </a:lnTo>
                <a:lnTo>
                  <a:pt x="178" y="54"/>
                </a:lnTo>
                <a:lnTo>
                  <a:pt x="186" y="45"/>
                </a:lnTo>
                <a:lnTo>
                  <a:pt x="181" y="29"/>
                </a:lnTo>
                <a:lnTo>
                  <a:pt x="186" y="19"/>
                </a:lnTo>
                <a:lnTo>
                  <a:pt x="198" y="9"/>
                </a:lnTo>
                <a:lnTo>
                  <a:pt x="210" y="6"/>
                </a:lnTo>
                <a:lnTo>
                  <a:pt x="234" y="11"/>
                </a:lnTo>
                <a:lnTo>
                  <a:pt x="241" y="20"/>
                </a:lnTo>
                <a:lnTo>
                  <a:pt x="247" y="20"/>
                </a:lnTo>
                <a:lnTo>
                  <a:pt x="253" y="23"/>
                </a:lnTo>
                <a:lnTo>
                  <a:pt x="270" y="26"/>
                </a:lnTo>
                <a:lnTo>
                  <a:pt x="275" y="33"/>
                </a:lnTo>
                <a:lnTo>
                  <a:pt x="270" y="43"/>
                </a:lnTo>
                <a:lnTo>
                  <a:pt x="273" y="51"/>
                </a:lnTo>
                <a:lnTo>
                  <a:pt x="269" y="64"/>
                </a:lnTo>
                <a:lnTo>
                  <a:pt x="275" y="81"/>
                </a:lnTo>
                <a:lnTo>
                  <a:pt x="280" y="155"/>
                </a:lnTo>
                <a:lnTo>
                  <a:pt x="284" y="231"/>
                </a:lnTo>
                <a:lnTo>
                  <a:pt x="286" y="273"/>
                </a:lnTo>
                <a:lnTo>
                  <a:pt x="265" y="273"/>
                </a:lnTo>
                <a:lnTo>
                  <a:pt x="265" y="282"/>
                </a:lnTo>
                <a:lnTo>
                  <a:pt x="192" y="242"/>
                </a:lnTo>
                <a:lnTo>
                  <a:pt x="119" y="202"/>
                </a:lnTo>
                <a:lnTo>
                  <a:pt x="101" y="21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2" name="Freeform 112">
            <a:extLst>
              <a:ext uri="{FF2B5EF4-FFF2-40B4-BE49-F238E27FC236}">
                <a16:creationId xmlns:a16="http://schemas.microsoft.com/office/drawing/2014/main" id="{B49B0AAB-6D86-410B-9338-F52337166C00}"/>
              </a:ext>
            </a:extLst>
          </p:cNvPr>
          <p:cNvSpPr>
            <a:spLocks/>
          </p:cNvSpPr>
          <p:nvPr/>
        </p:nvSpPr>
        <p:spPr bwMode="auto">
          <a:xfrm>
            <a:off x="8024813" y="3584575"/>
            <a:ext cx="61913" cy="127000"/>
          </a:xfrm>
          <a:custGeom>
            <a:avLst/>
            <a:gdLst>
              <a:gd name="T0" fmla="*/ 39 w 39"/>
              <a:gd name="T1" fmla="*/ 48 h 80"/>
              <a:gd name="T2" fmla="*/ 37 w 39"/>
              <a:gd name="T3" fmla="*/ 70 h 80"/>
              <a:gd name="T4" fmla="*/ 29 w 39"/>
              <a:gd name="T5" fmla="*/ 76 h 80"/>
              <a:gd name="T6" fmla="*/ 14 w 39"/>
              <a:gd name="T7" fmla="*/ 80 h 80"/>
              <a:gd name="T8" fmla="*/ 4 w 39"/>
              <a:gd name="T9" fmla="*/ 64 h 80"/>
              <a:gd name="T10" fmla="*/ 0 w 39"/>
              <a:gd name="T11" fmla="*/ 34 h 80"/>
              <a:gd name="T12" fmla="*/ 6 w 39"/>
              <a:gd name="T13" fmla="*/ 0 h 80"/>
              <a:gd name="T14" fmla="*/ 19 w 39"/>
              <a:gd name="T15" fmla="*/ 12 h 80"/>
              <a:gd name="T16" fmla="*/ 29 w 39"/>
              <a:gd name="T17" fmla="*/ 26 h 80"/>
              <a:gd name="T18" fmla="*/ 39 w 39"/>
              <a:gd name="T19" fmla="*/ 48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9" h="80">
                <a:moveTo>
                  <a:pt x="39" y="48"/>
                </a:moveTo>
                <a:lnTo>
                  <a:pt x="37" y="70"/>
                </a:lnTo>
                <a:lnTo>
                  <a:pt x="29" y="76"/>
                </a:lnTo>
                <a:lnTo>
                  <a:pt x="14" y="80"/>
                </a:lnTo>
                <a:lnTo>
                  <a:pt x="4" y="64"/>
                </a:lnTo>
                <a:lnTo>
                  <a:pt x="0" y="34"/>
                </a:lnTo>
                <a:lnTo>
                  <a:pt x="6" y="0"/>
                </a:lnTo>
                <a:lnTo>
                  <a:pt x="19" y="12"/>
                </a:lnTo>
                <a:lnTo>
                  <a:pt x="29" y="26"/>
                </a:lnTo>
                <a:lnTo>
                  <a:pt x="39" y="48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3" name="Freeform 113">
            <a:extLst>
              <a:ext uri="{FF2B5EF4-FFF2-40B4-BE49-F238E27FC236}">
                <a16:creationId xmlns:a16="http://schemas.microsoft.com/office/drawing/2014/main" id="{C789849E-9EB0-4E39-88D2-D0473499B21F}"/>
              </a:ext>
            </a:extLst>
          </p:cNvPr>
          <p:cNvSpPr>
            <a:spLocks/>
          </p:cNvSpPr>
          <p:nvPr/>
        </p:nvSpPr>
        <p:spPr bwMode="auto">
          <a:xfrm>
            <a:off x="6461126" y="4854575"/>
            <a:ext cx="66675" cy="65088"/>
          </a:xfrm>
          <a:custGeom>
            <a:avLst/>
            <a:gdLst>
              <a:gd name="T0" fmla="*/ 36 w 42"/>
              <a:gd name="T1" fmla="*/ 6 h 41"/>
              <a:gd name="T2" fmla="*/ 42 w 42"/>
              <a:gd name="T3" fmla="*/ 12 h 41"/>
              <a:gd name="T4" fmla="*/ 36 w 42"/>
              <a:gd name="T5" fmla="*/ 22 h 41"/>
              <a:gd name="T6" fmla="*/ 32 w 42"/>
              <a:gd name="T7" fmla="*/ 29 h 41"/>
              <a:gd name="T8" fmla="*/ 22 w 42"/>
              <a:gd name="T9" fmla="*/ 32 h 41"/>
              <a:gd name="T10" fmla="*/ 18 w 42"/>
              <a:gd name="T11" fmla="*/ 39 h 41"/>
              <a:gd name="T12" fmla="*/ 12 w 42"/>
              <a:gd name="T13" fmla="*/ 41 h 41"/>
              <a:gd name="T14" fmla="*/ 0 w 42"/>
              <a:gd name="T15" fmla="*/ 25 h 41"/>
              <a:gd name="T16" fmla="*/ 10 w 42"/>
              <a:gd name="T17" fmla="*/ 12 h 41"/>
              <a:gd name="T18" fmla="*/ 20 w 42"/>
              <a:gd name="T19" fmla="*/ 4 h 41"/>
              <a:gd name="T20" fmla="*/ 29 w 42"/>
              <a:gd name="T21" fmla="*/ 0 h 41"/>
              <a:gd name="T22" fmla="*/ 36 w 42"/>
              <a:gd name="T23" fmla="*/ 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" h="41">
                <a:moveTo>
                  <a:pt x="36" y="6"/>
                </a:moveTo>
                <a:lnTo>
                  <a:pt x="42" y="12"/>
                </a:lnTo>
                <a:lnTo>
                  <a:pt x="36" y="22"/>
                </a:lnTo>
                <a:lnTo>
                  <a:pt x="32" y="29"/>
                </a:lnTo>
                <a:lnTo>
                  <a:pt x="22" y="32"/>
                </a:lnTo>
                <a:lnTo>
                  <a:pt x="18" y="39"/>
                </a:lnTo>
                <a:lnTo>
                  <a:pt x="12" y="41"/>
                </a:lnTo>
                <a:lnTo>
                  <a:pt x="0" y="25"/>
                </a:lnTo>
                <a:lnTo>
                  <a:pt x="10" y="12"/>
                </a:lnTo>
                <a:lnTo>
                  <a:pt x="20" y="4"/>
                </a:lnTo>
                <a:lnTo>
                  <a:pt x="29" y="0"/>
                </a:lnTo>
                <a:lnTo>
                  <a:pt x="36" y="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4" name="Freeform 114">
            <a:extLst>
              <a:ext uri="{FF2B5EF4-FFF2-40B4-BE49-F238E27FC236}">
                <a16:creationId xmlns:a16="http://schemas.microsoft.com/office/drawing/2014/main" id="{4CC37A4D-2D17-438D-BE7D-BC35B75727CC}"/>
              </a:ext>
            </a:extLst>
          </p:cNvPr>
          <p:cNvSpPr>
            <a:spLocks/>
          </p:cNvSpPr>
          <p:nvPr/>
        </p:nvSpPr>
        <p:spPr bwMode="auto">
          <a:xfrm>
            <a:off x="6215062" y="2065337"/>
            <a:ext cx="139700" cy="76200"/>
          </a:xfrm>
          <a:custGeom>
            <a:avLst/>
            <a:gdLst>
              <a:gd name="T0" fmla="*/ 31 w 88"/>
              <a:gd name="T1" fmla="*/ 40 h 48"/>
              <a:gd name="T2" fmla="*/ 29 w 88"/>
              <a:gd name="T3" fmla="*/ 35 h 48"/>
              <a:gd name="T4" fmla="*/ 30 w 88"/>
              <a:gd name="T5" fmla="*/ 30 h 48"/>
              <a:gd name="T6" fmla="*/ 22 w 88"/>
              <a:gd name="T7" fmla="*/ 27 h 48"/>
              <a:gd name="T8" fmla="*/ 6 w 88"/>
              <a:gd name="T9" fmla="*/ 23 h 48"/>
              <a:gd name="T10" fmla="*/ 0 w 88"/>
              <a:gd name="T11" fmla="*/ 7 h 48"/>
              <a:gd name="T12" fmla="*/ 17 w 88"/>
              <a:gd name="T13" fmla="*/ 0 h 48"/>
              <a:gd name="T14" fmla="*/ 42 w 88"/>
              <a:gd name="T15" fmla="*/ 2 h 48"/>
              <a:gd name="T16" fmla="*/ 57 w 88"/>
              <a:gd name="T17" fmla="*/ 0 h 48"/>
              <a:gd name="T18" fmla="*/ 60 w 88"/>
              <a:gd name="T19" fmla="*/ 4 h 48"/>
              <a:gd name="T20" fmla="*/ 68 w 88"/>
              <a:gd name="T21" fmla="*/ 5 h 48"/>
              <a:gd name="T22" fmla="*/ 85 w 88"/>
              <a:gd name="T23" fmla="*/ 15 h 48"/>
              <a:gd name="T24" fmla="*/ 88 w 88"/>
              <a:gd name="T25" fmla="*/ 24 h 48"/>
              <a:gd name="T26" fmla="*/ 76 w 88"/>
              <a:gd name="T27" fmla="*/ 30 h 48"/>
              <a:gd name="T28" fmla="*/ 74 w 88"/>
              <a:gd name="T29" fmla="*/ 41 h 48"/>
              <a:gd name="T30" fmla="*/ 58 w 88"/>
              <a:gd name="T31" fmla="*/ 48 h 48"/>
              <a:gd name="T32" fmla="*/ 44 w 88"/>
              <a:gd name="T33" fmla="*/ 48 h 48"/>
              <a:gd name="T34" fmla="*/ 39 w 88"/>
              <a:gd name="T35" fmla="*/ 42 h 48"/>
              <a:gd name="T36" fmla="*/ 31 w 88"/>
              <a:gd name="T37" fmla="*/ 4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8" h="48">
                <a:moveTo>
                  <a:pt x="31" y="40"/>
                </a:moveTo>
                <a:lnTo>
                  <a:pt x="29" y="35"/>
                </a:lnTo>
                <a:lnTo>
                  <a:pt x="30" y="30"/>
                </a:lnTo>
                <a:lnTo>
                  <a:pt x="22" y="27"/>
                </a:lnTo>
                <a:lnTo>
                  <a:pt x="6" y="23"/>
                </a:lnTo>
                <a:lnTo>
                  <a:pt x="0" y="7"/>
                </a:lnTo>
                <a:lnTo>
                  <a:pt x="17" y="0"/>
                </a:lnTo>
                <a:lnTo>
                  <a:pt x="42" y="2"/>
                </a:lnTo>
                <a:lnTo>
                  <a:pt x="57" y="0"/>
                </a:lnTo>
                <a:lnTo>
                  <a:pt x="60" y="4"/>
                </a:lnTo>
                <a:lnTo>
                  <a:pt x="68" y="5"/>
                </a:lnTo>
                <a:lnTo>
                  <a:pt x="85" y="15"/>
                </a:lnTo>
                <a:lnTo>
                  <a:pt x="88" y="24"/>
                </a:lnTo>
                <a:lnTo>
                  <a:pt x="76" y="30"/>
                </a:lnTo>
                <a:lnTo>
                  <a:pt x="74" y="41"/>
                </a:lnTo>
                <a:lnTo>
                  <a:pt x="58" y="48"/>
                </a:lnTo>
                <a:lnTo>
                  <a:pt x="44" y="48"/>
                </a:lnTo>
                <a:lnTo>
                  <a:pt x="39" y="42"/>
                </a:lnTo>
                <a:lnTo>
                  <a:pt x="31" y="4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5" name="Freeform 115">
            <a:extLst>
              <a:ext uri="{FF2B5EF4-FFF2-40B4-BE49-F238E27FC236}">
                <a16:creationId xmlns:a16="http://schemas.microsoft.com/office/drawing/2014/main" id="{652F1418-3AFF-4975-B568-74860CD96EC1}"/>
              </a:ext>
            </a:extLst>
          </p:cNvPr>
          <p:cNvSpPr>
            <a:spLocks/>
          </p:cNvSpPr>
          <p:nvPr/>
        </p:nvSpPr>
        <p:spPr bwMode="auto">
          <a:xfrm>
            <a:off x="5849937" y="2262188"/>
            <a:ext cx="14288" cy="22225"/>
          </a:xfrm>
          <a:custGeom>
            <a:avLst/>
            <a:gdLst>
              <a:gd name="T0" fmla="*/ 6 w 9"/>
              <a:gd name="T1" fmla="*/ 0 h 14"/>
              <a:gd name="T2" fmla="*/ 9 w 9"/>
              <a:gd name="T3" fmla="*/ 5 h 14"/>
              <a:gd name="T4" fmla="*/ 8 w 9"/>
              <a:gd name="T5" fmla="*/ 14 h 14"/>
              <a:gd name="T6" fmla="*/ 4 w 9"/>
              <a:gd name="T7" fmla="*/ 14 h 14"/>
              <a:gd name="T8" fmla="*/ 0 w 9"/>
              <a:gd name="T9" fmla="*/ 13 h 14"/>
              <a:gd name="T10" fmla="*/ 2 w 9"/>
              <a:gd name="T11" fmla="*/ 1 h 14"/>
              <a:gd name="T12" fmla="*/ 6 w 9"/>
              <a:gd name="T13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14">
                <a:moveTo>
                  <a:pt x="6" y="0"/>
                </a:moveTo>
                <a:lnTo>
                  <a:pt x="9" y="5"/>
                </a:lnTo>
                <a:lnTo>
                  <a:pt x="8" y="14"/>
                </a:lnTo>
                <a:lnTo>
                  <a:pt x="4" y="14"/>
                </a:lnTo>
                <a:lnTo>
                  <a:pt x="0" y="13"/>
                </a:lnTo>
                <a:lnTo>
                  <a:pt x="2" y="1"/>
                </a:lnTo>
                <a:lnTo>
                  <a:pt x="6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6" name="Freeform 116">
            <a:extLst>
              <a:ext uri="{FF2B5EF4-FFF2-40B4-BE49-F238E27FC236}">
                <a16:creationId xmlns:a16="http://schemas.microsoft.com/office/drawing/2014/main" id="{7E473028-7C32-4BFF-896F-00C2E87CAFFC}"/>
              </a:ext>
            </a:extLst>
          </p:cNvPr>
          <p:cNvSpPr>
            <a:spLocks/>
          </p:cNvSpPr>
          <p:nvPr/>
        </p:nvSpPr>
        <p:spPr bwMode="auto">
          <a:xfrm>
            <a:off x="6213475" y="2014538"/>
            <a:ext cx="173038" cy="74613"/>
          </a:xfrm>
          <a:custGeom>
            <a:avLst/>
            <a:gdLst>
              <a:gd name="T0" fmla="*/ 1 w 109"/>
              <a:gd name="T1" fmla="*/ 39 h 47"/>
              <a:gd name="T2" fmla="*/ 0 w 109"/>
              <a:gd name="T3" fmla="*/ 24 h 47"/>
              <a:gd name="T4" fmla="*/ 5 w 109"/>
              <a:gd name="T5" fmla="*/ 11 h 47"/>
              <a:gd name="T6" fmla="*/ 18 w 109"/>
              <a:gd name="T7" fmla="*/ 5 h 47"/>
              <a:gd name="T8" fmla="*/ 33 w 109"/>
              <a:gd name="T9" fmla="*/ 19 h 47"/>
              <a:gd name="T10" fmla="*/ 45 w 109"/>
              <a:gd name="T11" fmla="*/ 19 h 47"/>
              <a:gd name="T12" fmla="*/ 45 w 109"/>
              <a:gd name="T13" fmla="*/ 4 h 47"/>
              <a:gd name="T14" fmla="*/ 57 w 109"/>
              <a:gd name="T15" fmla="*/ 0 h 47"/>
              <a:gd name="T16" fmla="*/ 64 w 109"/>
              <a:gd name="T17" fmla="*/ 3 h 47"/>
              <a:gd name="T18" fmla="*/ 79 w 109"/>
              <a:gd name="T19" fmla="*/ 10 h 47"/>
              <a:gd name="T20" fmla="*/ 91 w 109"/>
              <a:gd name="T21" fmla="*/ 10 h 47"/>
              <a:gd name="T22" fmla="*/ 99 w 109"/>
              <a:gd name="T23" fmla="*/ 15 h 47"/>
              <a:gd name="T24" fmla="*/ 102 w 109"/>
              <a:gd name="T25" fmla="*/ 24 h 47"/>
              <a:gd name="T26" fmla="*/ 109 w 109"/>
              <a:gd name="T27" fmla="*/ 36 h 47"/>
              <a:gd name="T28" fmla="*/ 94 w 109"/>
              <a:gd name="T29" fmla="*/ 43 h 47"/>
              <a:gd name="T30" fmla="*/ 86 w 109"/>
              <a:gd name="T31" fmla="*/ 47 h 47"/>
              <a:gd name="T32" fmla="*/ 69 w 109"/>
              <a:gd name="T33" fmla="*/ 37 h 47"/>
              <a:gd name="T34" fmla="*/ 61 w 109"/>
              <a:gd name="T35" fmla="*/ 36 h 47"/>
              <a:gd name="T36" fmla="*/ 58 w 109"/>
              <a:gd name="T37" fmla="*/ 32 h 47"/>
              <a:gd name="T38" fmla="*/ 43 w 109"/>
              <a:gd name="T39" fmla="*/ 34 h 47"/>
              <a:gd name="T40" fmla="*/ 18 w 109"/>
              <a:gd name="T41" fmla="*/ 32 h 47"/>
              <a:gd name="T42" fmla="*/ 1 w 109"/>
              <a:gd name="T43" fmla="*/ 39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9" h="47">
                <a:moveTo>
                  <a:pt x="1" y="39"/>
                </a:moveTo>
                <a:lnTo>
                  <a:pt x="0" y="24"/>
                </a:lnTo>
                <a:lnTo>
                  <a:pt x="5" y="11"/>
                </a:lnTo>
                <a:lnTo>
                  <a:pt x="18" y="5"/>
                </a:lnTo>
                <a:lnTo>
                  <a:pt x="33" y="19"/>
                </a:lnTo>
                <a:lnTo>
                  <a:pt x="45" y="19"/>
                </a:lnTo>
                <a:lnTo>
                  <a:pt x="45" y="4"/>
                </a:lnTo>
                <a:lnTo>
                  <a:pt x="57" y="0"/>
                </a:lnTo>
                <a:lnTo>
                  <a:pt x="64" y="3"/>
                </a:lnTo>
                <a:lnTo>
                  <a:pt x="79" y="10"/>
                </a:lnTo>
                <a:lnTo>
                  <a:pt x="91" y="10"/>
                </a:lnTo>
                <a:lnTo>
                  <a:pt x="99" y="15"/>
                </a:lnTo>
                <a:lnTo>
                  <a:pt x="102" y="24"/>
                </a:lnTo>
                <a:lnTo>
                  <a:pt x="109" y="36"/>
                </a:lnTo>
                <a:lnTo>
                  <a:pt x="94" y="43"/>
                </a:lnTo>
                <a:lnTo>
                  <a:pt x="86" y="47"/>
                </a:lnTo>
                <a:lnTo>
                  <a:pt x="69" y="37"/>
                </a:lnTo>
                <a:lnTo>
                  <a:pt x="61" y="36"/>
                </a:lnTo>
                <a:lnTo>
                  <a:pt x="58" y="32"/>
                </a:lnTo>
                <a:lnTo>
                  <a:pt x="43" y="34"/>
                </a:lnTo>
                <a:lnTo>
                  <a:pt x="18" y="32"/>
                </a:lnTo>
                <a:lnTo>
                  <a:pt x="1" y="3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7" name="Freeform 117">
            <a:extLst>
              <a:ext uri="{FF2B5EF4-FFF2-40B4-BE49-F238E27FC236}">
                <a16:creationId xmlns:a16="http://schemas.microsoft.com/office/drawing/2014/main" id="{0B7BAA77-EFF7-4CDE-9B4C-FD5020EEF314}"/>
              </a:ext>
            </a:extLst>
          </p:cNvPr>
          <p:cNvSpPr>
            <a:spLocks/>
          </p:cNvSpPr>
          <p:nvPr/>
        </p:nvSpPr>
        <p:spPr bwMode="auto">
          <a:xfrm>
            <a:off x="5219701" y="2730500"/>
            <a:ext cx="455613" cy="471488"/>
          </a:xfrm>
          <a:custGeom>
            <a:avLst/>
            <a:gdLst>
              <a:gd name="T0" fmla="*/ 227 w 287"/>
              <a:gd name="T1" fmla="*/ 9 h 297"/>
              <a:gd name="T2" fmla="*/ 261 w 287"/>
              <a:gd name="T3" fmla="*/ 12 h 297"/>
              <a:gd name="T4" fmla="*/ 275 w 287"/>
              <a:gd name="T5" fmla="*/ 25 h 297"/>
              <a:gd name="T6" fmla="*/ 282 w 287"/>
              <a:gd name="T7" fmla="*/ 60 h 297"/>
              <a:gd name="T8" fmla="*/ 284 w 287"/>
              <a:gd name="T9" fmla="*/ 72 h 297"/>
              <a:gd name="T10" fmla="*/ 253 w 287"/>
              <a:gd name="T11" fmla="*/ 84 h 297"/>
              <a:gd name="T12" fmla="*/ 242 w 287"/>
              <a:gd name="T13" fmla="*/ 101 h 297"/>
              <a:gd name="T14" fmla="*/ 214 w 287"/>
              <a:gd name="T15" fmla="*/ 119 h 297"/>
              <a:gd name="T16" fmla="*/ 182 w 287"/>
              <a:gd name="T17" fmla="*/ 128 h 297"/>
              <a:gd name="T18" fmla="*/ 153 w 287"/>
              <a:gd name="T19" fmla="*/ 168 h 297"/>
              <a:gd name="T20" fmla="*/ 150 w 287"/>
              <a:gd name="T21" fmla="*/ 168 h 297"/>
              <a:gd name="T22" fmla="*/ 139 w 287"/>
              <a:gd name="T23" fmla="*/ 180 h 297"/>
              <a:gd name="T24" fmla="*/ 125 w 287"/>
              <a:gd name="T25" fmla="*/ 184 h 297"/>
              <a:gd name="T26" fmla="*/ 104 w 287"/>
              <a:gd name="T27" fmla="*/ 184 h 297"/>
              <a:gd name="T28" fmla="*/ 92 w 287"/>
              <a:gd name="T29" fmla="*/ 202 h 297"/>
              <a:gd name="T30" fmla="*/ 58 w 287"/>
              <a:gd name="T31" fmla="*/ 250 h 297"/>
              <a:gd name="T32" fmla="*/ 43 w 287"/>
              <a:gd name="T33" fmla="*/ 288 h 297"/>
              <a:gd name="T34" fmla="*/ 0 w 287"/>
              <a:gd name="T35" fmla="*/ 297 h 297"/>
              <a:gd name="T36" fmla="*/ 1 w 287"/>
              <a:gd name="T37" fmla="*/ 288 h 297"/>
              <a:gd name="T38" fmla="*/ 14 w 287"/>
              <a:gd name="T39" fmla="*/ 271 h 297"/>
              <a:gd name="T40" fmla="*/ 20 w 287"/>
              <a:gd name="T41" fmla="*/ 249 h 297"/>
              <a:gd name="T42" fmla="*/ 37 w 287"/>
              <a:gd name="T43" fmla="*/ 233 h 297"/>
              <a:gd name="T44" fmla="*/ 42 w 287"/>
              <a:gd name="T45" fmla="*/ 210 h 297"/>
              <a:gd name="T46" fmla="*/ 61 w 287"/>
              <a:gd name="T47" fmla="*/ 189 h 297"/>
              <a:gd name="T48" fmla="*/ 74 w 287"/>
              <a:gd name="T49" fmla="*/ 168 h 297"/>
              <a:gd name="T50" fmla="*/ 99 w 287"/>
              <a:gd name="T51" fmla="*/ 158 h 297"/>
              <a:gd name="T52" fmla="*/ 123 w 287"/>
              <a:gd name="T53" fmla="*/ 138 h 297"/>
              <a:gd name="T54" fmla="*/ 134 w 287"/>
              <a:gd name="T55" fmla="*/ 95 h 297"/>
              <a:gd name="T56" fmla="*/ 144 w 287"/>
              <a:gd name="T57" fmla="*/ 66 h 297"/>
              <a:gd name="T58" fmla="*/ 173 w 287"/>
              <a:gd name="T59" fmla="*/ 43 h 297"/>
              <a:gd name="T60" fmla="*/ 198 w 287"/>
              <a:gd name="T61" fmla="*/ 13 h 297"/>
              <a:gd name="T62" fmla="*/ 217 w 287"/>
              <a:gd name="T63" fmla="*/ 0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7" h="297">
                <a:moveTo>
                  <a:pt x="217" y="0"/>
                </a:moveTo>
                <a:lnTo>
                  <a:pt x="227" y="9"/>
                </a:lnTo>
                <a:lnTo>
                  <a:pt x="244" y="7"/>
                </a:lnTo>
                <a:lnTo>
                  <a:pt x="261" y="12"/>
                </a:lnTo>
                <a:lnTo>
                  <a:pt x="269" y="12"/>
                </a:lnTo>
                <a:lnTo>
                  <a:pt x="275" y="25"/>
                </a:lnTo>
                <a:lnTo>
                  <a:pt x="276" y="38"/>
                </a:lnTo>
                <a:lnTo>
                  <a:pt x="282" y="60"/>
                </a:lnTo>
                <a:lnTo>
                  <a:pt x="287" y="64"/>
                </a:lnTo>
                <a:lnTo>
                  <a:pt x="284" y="72"/>
                </a:lnTo>
                <a:lnTo>
                  <a:pt x="261" y="76"/>
                </a:lnTo>
                <a:lnTo>
                  <a:pt x="253" y="84"/>
                </a:lnTo>
                <a:lnTo>
                  <a:pt x="242" y="85"/>
                </a:lnTo>
                <a:lnTo>
                  <a:pt x="242" y="101"/>
                </a:lnTo>
                <a:lnTo>
                  <a:pt x="221" y="109"/>
                </a:lnTo>
                <a:lnTo>
                  <a:pt x="214" y="119"/>
                </a:lnTo>
                <a:lnTo>
                  <a:pt x="200" y="125"/>
                </a:lnTo>
                <a:lnTo>
                  <a:pt x="182" y="128"/>
                </a:lnTo>
                <a:lnTo>
                  <a:pt x="153" y="143"/>
                </a:lnTo>
                <a:lnTo>
                  <a:pt x="153" y="168"/>
                </a:lnTo>
                <a:lnTo>
                  <a:pt x="150" y="168"/>
                </a:lnTo>
                <a:lnTo>
                  <a:pt x="150" y="168"/>
                </a:lnTo>
                <a:lnTo>
                  <a:pt x="150" y="179"/>
                </a:lnTo>
                <a:lnTo>
                  <a:pt x="139" y="180"/>
                </a:lnTo>
                <a:lnTo>
                  <a:pt x="133" y="184"/>
                </a:lnTo>
                <a:lnTo>
                  <a:pt x="125" y="184"/>
                </a:lnTo>
                <a:lnTo>
                  <a:pt x="119" y="182"/>
                </a:lnTo>
                <a:lnTo>
                  <a:pt x="104" y="184"/>
                </a:lnTo>
                <a:lnTo>
                  <a:pt x="98" y="200"/>
                </a:lnTo>
                <a:lnTo>
                  <a:pt x="92" y="202"/>
                </a:lnTo>
                <a:lnTo>
                  <a:pt x="83" y="228"/>
                </a:lnTo>
                <a:lnTo>
                  <a:pt x="58" y="250"/>
                </a:lnTo>
                <a:lnTo>
                  <a:pt x="51" y="279"/>
                </a:lnTo>
                <a:lnTo>
                  <a:pt x="43" y="288"/>
                </a:lnTo>
                <a:lnTo>
                  <a:pt x="41" y="296"/>
                </a:lnTo>
                <a:lnTo>
                  <a:pt x="0" y="297"/>
                </a:lnTo>
                <a:lnTo>
                  <a:pt x="0" y="297"/>
                </a:lnTo>
                <a:lnTo>
                  <a:pt x="1" y="288"/>
                </a:lnTo>
                <a:lnTo>
                  <a:pt x="8" y="282"/>
                </a:lnTo>
                <a:lnTo>
                  <a:pt x="14" y="271"/>
                </a:lnTo>
                <a:lnTo>
                  <a:pt x="13" y="264"/>
                </a:lnTo>
                <a:lnTo>
                  <a:pt x="20" y="249"/>
                </a:lnTo>
                <a:lnTo>
                  <a:pt x="30" y="236"/>
                </a:lnTo>
                <a:lnTo>
                  <a:pt x="37" y="233"/>
                </a:lnTo>
                <a:lnTo>
                  <a:pt x="42" y="221"/>
                </a:lnTo>
                <a:lnTo>
                  <a:pt x="42" y="210"/>
                </a:lnTo>
                <a:lnTo>
                  <a:pt x="49" y="197"/>
                </a:lnTo>
                <a:lnTo>
                  <a:pt x="61" y="189"/>
                </a:lnTo>
                <a:lnTo>
                  <a:pt x="73" y="168"/>
                </a:lnTo>
                <a:lnTo>
                  <a:pt x="74" y="168"/>
                </a:lnTo>
                <a:lnTo>
                  <a:pt x="83" y="160"/>
                </a:lnTo>
                <a:lnTo>
                  <a:pt x="99" y="158"/>
                </a:lnTo>
                <a:lnTo>
                  <a:pt x="114" y="144"/>
                </a:lnTo>
                <a:lnTo>
                  <a:pt x="123" y="138"/>
                </a:lnTo>
                <a:lnTo>
                  <a:pt x="138" y="121"/>
                </a:lnTo>
                <a:lnTo>
                  <a:pt x="134" y="95"/>
                </a:lnTo>
                <a:lnTo>
                  <a:pt x="141" y="77"/>
                </a:lnTo>
                <a:lnTo>
                  <a:pt x="144" y="66"/>
                </a:lnTo>
                <a:lnTo>
                  <a:pt x="156" y="52"/>
                </a:lnTo>
                <a:lnTo>
                  <a:pt x="173" y="43"/>
                </a:lnTo>
                <a:lnTo>
                  <a:pt x="186" y="34"/>
                </a:lnTo>
                <a:lnTo>
                  <a:pt x="198" y="13"/>
                </a:lnTo>
                <a:lnTo>
                  <a:pt x="204" y="0"/>
                </a:lnTo>
                <a:lnTo>
                  <a:pt x="217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8" name="Freeform 118">
            <a:extLst>
              <a:ext uri="{FF2B5EF4-FFF2-40B4-BE49-F238E27FC236}">
                <a16:creationId xmlns:a16="http://schemas.microsoft.com/office/drawing/2014/main" id="{5B70E0B7-1A30-4380-84BE-E416527F4D59}"/>
              </a:ext>
            </a:extLst>
          </p:cNvPr>
          <p:cNvSpPr>
            <a:spLocks/>
          </p:cNvSpPr>
          <p:nvPr/>
        </p:nvSpPr>
        <p:spPr bwMode="auto">
          <a:xfrm>
            <a:off x="6389687" y="2316162"/>
            <a:ext cx="95250" cy="96838"/>
          </a:xfrm>
          <a:custGeom>
            <a:avLst/>
            <a:gdLst>
              <a:gd name="T0" fmla="*/ 0 w 60"/>
              <a:gd name="T1" fmla="*/ 5 h 61"/>
              <a:gd name="T2" fmla="*/ 3 w 60"/>
              <a:gd name="T3" fmla="*/ 2 h 61"/>
              <a:gd name="T4" fmla="*/ 13 w 60"/>
              <a:gd name="T5" fmla="*/ 0 h 61"/>
              <a:gd name="T6" fmla="*/ 26 w 60"/>
              <a:gd name="T7" fmla="*/ 6 h 61"/>
              <a:gd name="T8" fmla="*/ 33 w 60"/>
              <a:gd name="T9" fmla="*/ 7 h 61"/>
              <a:gd name="T10" fmla="*/ 41 w 60"/>
              <a:gd name="T11" fmla="*/ 12 h 61"/>
              <a:gd name="T12" fmla="*/ 41 w 60"/>
              <a:gd name="T13" fmla="*/ 20 h 61"/>
              <a:gd name="T14" fmla="*/ 47 w 60"/>
              <a:gd name="T15" fmla="*/ 23 h 61"/>
              <a:gd name="T16" fmla="*/ 51 w 60"/>
              <a:gd name="T17" fmla="*/ 31 h 61"/>
              <a:gd name="T18" fmla="*/ 57 w 60"/>
              <a:gd name="T19" fmla="*/ 37 h 61"/>
              <a:gd name="T20" fmla="*/ 57 w 60"/>
              <a:gd name="T21" fmla="*/ 40 h 61"/>
              <a:gd name="T22" fmla="*/ 60 w 60"/>
              <a:gd name="T23" fmla="*/ 42 h 61"/>
              <a:gd name="T24" fmla="*/ 56 w 60"/>
              <a:gd name="T25" fmla="*/ 43 h 61"/>
              <a:gd name="T26" fmla="*/ 46 w 60"/>
              <a:gd name="T27" fmla="*/ 42 h 61"/>
              <a:gd name="T28" fmla="*/ 44 w 60"/>
              <a:gd name="T29" fmla="*/ 40 h 61"/>
              <a:gd name="T30" fmla="*/ 41 w 60"/>
              <a:gd name="T31" fmla="*/ 41 h 61"/>
              <a:gd name="T32" fmla="*/ 43 w 60"/>
              <a:gd name="T33" fmla="*/ 45 h 61"/>
              <a:gd name="T34" fmla="*/ 39 w 60"/>
              <a:gd name="T35" fmla="*/ 52 h 61"/>
              <a:gd name="T36" fmla="*/ 37 w 60"/>
              <a:gd name="T37" fmla="*/ 59 h 61"/>
              <a:gd name="T38" fmla="*/ 33 w 60"/>
              <a:gd name="T39" fmla="*/ 61 h 61"/>
              <a:gd name="T40" fmla="*/ 29 w 60"/>
              <a:gd name="T41" fmla="*/ 52 h 61"/>
              <a:gd name="T42" fmla="*/ 30 w 60"/>
              <a:gd name="T43" fmla="*/ 43 h 61"/>
              <a:gd name="T44" fmla="*/ 28 w 60"/>
              <a:gd name="T45" fmla="*/ 34 h 61"/>
              <a:gd name="T46" fmla="*/ 17 w 60"/>
              <a:gd name="T47" fmla="*/ 22 h 61"/>
              <a:gd name="T48" fmla="*/ 10 w 60"/>
              <a:gd name="T49" fmla="*/ 13 h 61"/>
              <a:gd name="T50" fmla="*/ 5 w 60"/>
              <a:gd name="T51" fmla="*/ 7 h 61"/>
              <a:gd name="T52" fmla="*/ 0 w 60"/>
              <a:gd name="T53" fmla="*/ 5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0" h="61">
                <a:moveTo>
                  <a:pt x="0" y="5"/>
                </a:moveTo>
                <a:lnTo>
                  <a:pt x="3" y="2"/>
                </a:lnTo>
                <a:lnTo>
                  <a:pt x="13" y="0"/>
                </a:lnTo>
                <a:lnTo>
                  <a:pt x="26" y="6"/>
                </a:lnTo>
                <a:lnTo>
                  <a:pt x="33" y="7"/>
                </a:lnTo>
                <a:lnTo>
                  <a:pt x="41" y="12"/>
                </a:lnTo>
                <a:lnTo>
                  <a:pt x="41" y="20"/>
                </a:lnTo>
                <a:lnTo>
                  <a:pt x="47" y="23"/>
                </a:lnTo>
                <a:lnTo>
                  <a:pt x="51" y="31"/>
                </a:lnTo>
                <a:lnTo>
                  <a:pt x="57" y="37"/>
                </a:lnTo>
                <a:lnTo>
                  <a:pt x="57" y="40"/>
                </a:lnTo>
                <a:lnTo>
                  <a:pt x="60" y="42"/>
                </a:lnTo>
                <a:lnTo>
                  <a:pt x="56" y="43"/>
                </a:lnTo>
                <a:lnTo>
                  <a:pt x="46" y="42"/>
                </a:lnTo>
                <a:lnTo>
                  <a:pt x="44" y="40"/>
                </a:lnTo>
                <a:lnTo>
                  <a:pt x="41" y="41"/>
                </a:lnTo>
                <a:lnTo>
                  <a:pt x="43" y="45"/>
                </a:lnTo>
                <a:lnTo>
                  <a:pt x="39" y="52"/>
                </a:lnTo>
                <a:lnTo>
                  <a:pt x="37" y="59"/>
                </a:lnTo>
                <a:lnTo>
                  <a:pt x="33" y="61"/>
                </a:lnTo>
                <a:lnTo>
                  <a:pt x="29" y="52"/>
                </a:lnTo>
                <a:lnTo>
                  <a:pt x="30" y="43"/>
                </a:lnTo>
                <a:lnTo>
                  <a:pt x="28" y="34"/>
                </a:lnTo>
                <a:lnTo>
                  <a:pt x="17" y="22"/>
                </a:lnTo>
                <a:lnTo>
                  <a:pt x="10" y="13"/>
                </a:lnTo>
                <a:lnTo>
                  <a:pt x="5" y="7"/>
                </a:lnTo>
                <a:lnTo>
                  <a:pt x="0" y="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9" name="Freeform 119">
            <a:extLst>
              <a:ext uri="{FF2B5EF4-FFF2-40B4-BE49-F238E27FC236}">
                <a16:creationId xmlns:a16="http://schemas.microsoft.com/office/drawing/2014/main" id="{250BCCB4-9D3A-4288-B186-0512BE22B11E}"/>
              </a:ext>
            </a:extLst>
          </p:cNvPr>
          <p:cNvSpPr>
            <a:spLocks/>
          </p:cNvSpPr>
          <p:nvPr/>
        </p:nvSpPr>
        <p:spPr bwMode="auto">
          <a:xfrm>
            <a:off x="6940550" y="4306888"/>
            <a:ext cx="223838" cy="446088"/>
          </a:xfrm>
          <a:custGeom>
            <a:avLst/>
            <a:gdLst>
              <a:gd name="T0" fmla="*/ 127 w 141"/>
              <a:gd name="T1" fmla="*/ 8 h 281"/>
              <a:gd name="T2" fmla="*/ 131 w 141"/>
              <a:gd name="T3" fmla="*/ 17 h 281"/>
              <a:gd name="T4" fmla="*/ 135 w 141"/>
              <a:gd name="T5" fmla="*/ 31 h 281"/>
              <a:gd name="T6" fmla="*/ 136 w 141"/>
              <a:gd name="T7" fmla="*/ 56 h 281"/>
              <a:gd name="T8" fmla="*/ 141 w 141"/>
              <a:gd name="T9" fmla="*/ 66 h 281"/>
              <a:gd name="T10" fmla="*/ 138 w 141"/>
              <a:gd name="T11" fmla="*/ 76 h 281"/>
              <a:gd name="T12" fmla="*/ 134 w 141"/>
              <a:gd name="T13" fmla="*/ 82 h 281"/>
              <a:gd name="T14" fmla="*/ 129 w 141"/>
              <a:gd name="T15" fmla="*/ 70 h 281"/>
              <a:gd name="T16" fmla="*/ 125 w 141"/>
              <a:gd name="T17" fmla="*/ 76 h 281"/>
              <a:gd name="T18" fmla="*/ 128 w 141"/>
              <a:gd name="T19" fmla="*/ 91 h 281"/>
              <a:gd name="T20" fmla="*/ 126 w 141"/>
              <a:gd name="T21" fmla="*/ 100 h 281"/>
              <a:gd name="T22" fmla="*/ 120 w 141"/>
              <a:gd name="T23" fmla="*/ 105 h 281"/>
              <a:gd name="T24" fmla="*/ 118 w 141"/>
              <a:gd name="T25" fmla="*/ 122 h 281"/>
              <a:gd name="T26" fmla="*/ 109 w 141"/>
              <a:gd name="T27" fmla="*/ 147 h 281"/>
              <a:gd name="T28" fmla="*/ 98 w 141"/>
              <a:gd name="T29" fmla="*/ 175 h 281"/>
              <a:gd name="T30" fmla="*/ 83 w 141"/>
              <a:gd name="T31" fmla="*/ 215 h 281"/>
              <a:gd name="T32" fmla="*/ 74 w 141"/>
              <a:gd name="T33" fmla="*/ 244 h 281"/>
              <a:gd name="T34" fmla="*/ 63 w 141"/>
              <a:gd name="T35" fmla="*/ 268 h 281"/>
              <a:gd name="T36" fmla="*/ 49 w 141"/>
              <a:gd name="T37" fmla="*/ 272 h 281"/>
              <a:gd name="T38" fmla="*/ 32 w 141"/>
              <a:gd name="T39" fmla="*/ 281 h 281"/>
              <a:gd name="T40" fmla="*/ 22 w 141"/>
              <a:gd name="T41" fmla="*/ 276 h 281"/>
              <a:gd name="T42" fmla="*/ 9 w 141"/>
              <a:gd name="T43" fmla="*/ 268 h 281"/>
              <a:gd name="T44" fmla="*/ 5 w 141"/>
              <a:gd name="T45" fmla="*/ 258 h 281"/>
              <a:gd name="T46" fmla="*/ 5 w 141"/>
              <a:gd name="T47" fmla="*/ 239 h 281"/>
              <a:gd name="T48" fmla="*/ 0 w 141"/>
              <a:gd name="T49" fmla="*/ 223 h 281"/>
              <a:gd name="T50" fmla="*/ 0 w 141"/>
              <a:gd name="T51" fmla="*/ 208 h 281"/>
              <a:gd name="T52" fmla="*/ 4 w 141"/>
              <a:gd name="T53" fmla="*/ 193 h 281"/>
              <a:gd name="T54" fmla="*/ 13 w 141"/>
              <a:gd name="T55" fmla="*/ 189 h 281"/>
              <a:gd name="T56" fmla="*/ 13 w 141"/>
              <a:gd name="T57" fmla="*/ 182 h 281"/>
              <a:gd name="T58" fmla="*/ 23 w 141"/>
              <a:gd name="T59" fmla="*/ 166 h 281"/>
              <a:gd name="T60" fmla="*/ 26 w 141"/>
              <a:gd name="T61" fmla="*/ 153 h 281"/>
              <a:gd name="T62" fmla="*/ 22 w 141"/>
              <a:gd name="T63" fmla="*/ 143 h 281"/>
              <a:gd name="T64" fmla="*/ 20 w 141"/>
              <a:gd name="T65" fmla="*/ 130 h 281"/>
              <a:gd name="T66" fmla="*/ 19 w 141"/>
              <a:gd name="T67" fmla="*/ 111 h 281"/>
              <a:gd name="T68" fmla="*/ 27 w 141"/>
              <a:gd name="T69" fmla="*/ 99 h 281"/>
              <a:gd name="T70" fmla="*/ 30 w 141"/>
              <a:gd name="T71" fmla="*/ 86 h 281"/>
              <a:gd name="T72" fmla="*/ 39 w 141"/>
              <a:gd name="T73" fmla="*/ 85 h 281"/>
              <a:gd name="T74" fmla="*/ 49 w 141"/>
              <a:gd name="T75" fmla="*/ 81 h 281"/>
              <a:gd name="T76" fmla="*/ 56 w 141"/>
              <a:gd name="T77" fmla="*/ 77 h 281"/>
              <a:gd name="T78" fmla="*/ 64 w 141"/>
              <a:gd name="T79" fmla="*/ 77 h 281"/>
              <a:gd name="T80" fmla="*/ 75 w 141"/>
              <a:gd name="T81" fmla="*/ 65 h 281"/>
              <a:gd name="T82" fmla="*/ 91 w 141"/>
              <a:gd name="T83" fmla="*/ 53 h 281"/>
              <a:gd name="T84" fmla="*/ 97 w 141"/>
              <a:gd name="T85" fmla="*/ 42 h 281"/>
              <a:gd name="T86" fmla="*/ 95 w 141"/>
              <a:gd name="T87" fmla="*/ 33 h 281"/>
              <a:gd name="T88" fmla="*/ 102 w 141"/>
              <a:gd name="T89" fmla="*/ 36 h 281"/>
              <a:gd name="T90" fmla="*/ 113 w 141"/>
              <a:gd name="T91" fmla="*/ 21 h 281"/>
              <a:gd name="T92" fmla="*/ 114 w 141"/>
              <a:gd name="T93" fmla="*/ 9 h 281"/>
              <a:gd name="T94" fmla="*/ 121 w 141"/>
              <a:gd name="T95" fmla="*/ 0 h 281"/>
              <a:gd name="T96" fmla="*/ 127 w 141"/>
              <a:gd name="T97" fmla="*/ 8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1" h="281">
                <a:moveTo>
                  <a:pt x="127" y="8"/>
                </a:moveTo>
                <a:lnTo>
                  <a:pt x="131" y="17"/>
                </a:lnTo>
                <a:lnTo>
                  <a:pt x="135" y="31"/>
                </a:lnTo>
                <a:lnTo>
                  <a:pt x="136" y="56"/>
                </a:lnTo>
                <a:lnTo>
                  <a:pt x="141" y="66"/>
                </a:lnTo>
                <a:lnTo>
                  <a:pt x="138" y="76"/>
                </a:lnTo>
                <a:lnTo>
                  <a:pt x="134" y="82"/>
                </a:lnTo>
                <a:lnTo>
                  <a:pt x="129" y="70"/>
                </a:lnTo>
                <a:lnTo>
                  <a:pt x="125" y="76"/>
                </a:lnTo>
                <a:lnTo>
                  <a:pt x="128" y="91"/>
                </a:lnTo>
                <a:lnTo>
                  <a:pt x="126" y="100"/>
                </a:lnTo>
                <a:lnTo>
                  <a:pt x="120" y="105"/>
                </a:lnTo>
                <a:lnTo>
                  <a:pt x="118" y="122"/>
                </a:lnTo>
                <a:lnTo>
                  <a:pt x="109" y="147"/>
                </a:lnTo>
                <a:lnTo>
                  <a:pt x="98" y="175"/>
                </a:lnTo>
                <a:lnTo>
                  <a:pt x="83" y="215"/>
                </a:lnTo>
                <a:lnTo>
                  <a:pt x="74" y="244"/>
                </a:lnTo>
                <a:lnTo>
                  <a:pt x="63" y="268"/>
                </a:lnTo>
                <a:lnTo>
                  <a:pt x="49" y="272"/>
                </a:lnTo>
                <a:lnTo>
                  <a:pt x="32" y="281"/>
                </a:lnTo>
                <a:lnTo>
                  <a:pt x="22" y="276"/>
                </a:lnTo>
                <a:lnTo>
                  <a:pt x="9" y="268"/>
                </a:lnTo>
                <a:lnTo>
                  <a:pt x="5" y="258"/>
                </a:lnTo>
                <a:lnTo>
                  <a:pt x="5" y="239"/>
                </a:lnTo>
                <a:lnTo>
                  <a:pt x="0" y="223"/>
                </a:lnTo>
                <a:lnTo>
                  <a:pt x="0" y="208"/>
                </a:lnTo>
                <a:lnTo>
                  <a:pt x="4" y="193"/>
                </a:lnTo>
                <a:lnTo>
                  <a:pt x="13" y="189"/>
                </a:lnTo>
                <a:lnTo>
                  <a:pt x="13" y="182"/>
                </a:lnTo>
                <a:lnTo>
                  <a:pt x="23" y="166"/>
                </a:lnTo>
                <a:lnTo>
                  <a:pt x="26" y="153"/>
                </a:lnTo>
                <a:lnTo>
                  <a:pt x="22" y="143"/>
                </a:lnTo>
                <a:lnTo>
                  <a:pt x="20" y="130"/>
                </a:lnTo>
                <a:lnTo>
                  <a:pt x="19" y="111"/>
                </a:lnTo>
                <a:lnTo>
                  <a:pt x="27" y="99"/>
                </a:lnTo>
                <a:lnTo>
                  <a:pt x="30" y="86"/>
                </a:lnTo>
                <a:lnTo>
                  <a:pt x="39" y="85"/>
                </a:lnTo>
                <a:lnTo>
                  <a:pt x="49" y="81"/>
                </a:lnTo>
                <a:lnTo>
                  <a:pt x="56" y="77"/>
                </a:lnTo>
                <a:lnTo>
                  <a:pt x="64" y="77"/>
                </a:lnTo>
                <a:lnTo>
                  <a:pt x="75" y="65"/>
                </a:lnTo>
                <a:lnTo>
                  <a:pt x="91" y="53"/>
                </a:lnTo>
                <a:lnTo>
                  <a:pt x="97" y="42"/>
                </a:lnTo>
                <a:lnTo>
                  <a:pt x="95" y="33"/>
                </a:lnTo>
                <a:lnTo>
                  <a:pt x="102" y="36"/>
                </a:lnTo>
                <a:lnTo>
                  <a:pt x="113" y="21"/>
                </a:lnTo>
                <a:lnTo>
                  <a:pt x="114" y="9"/>
                </a:lnTo>
                <a:lnTo>
                  <a:pt x="121" y="0"/>
                </a:lnTo>
                <a:lnTo>
                  <a:pt x="127" y="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0" name="Freeform 120">
            <a:extLst>
              <a:ext uri="{FF2B5EF4-FFF2-40B4-BE49-F238E27FC236}">
                <a16:creationId xmlns:a16="http://schemas.microsoft.com/office/drawing/2014/main" id="{771384D2-78D9-49D9-9505-3A68B689E4F4}"/>
              </a:ext>
            </a:extLst>
          </p:cNvPr>
          <p:cNvSpPr>
            <a:spLocks/>
          </p:cNvSpPr>
          <p:nvPr/>
        </p:nvSpPr>
        <p:spPr bwMode="auto">
          <a:xfrm>
            <a:off x="2459038" y="2830512"/>
            <a:ext cx="765175" cy="598488"/>
          </a:xfrm>
          <a:custGeom>
            <a:avLst/>
            <a:gdLst>
              <a:gd name="T0" fmla="*/ 298 w 482"/>
              <a:gd name="T1" fmla="*/ 175 h 377"/>
              <a:gd name="T2" fmla="*/ 288 w 482"/>
              <a:gd name="T3" fmla="*/ 225 h 377"/>
              <a:gd name="T4" fmla="*/ 303 w 482"/>
              <a:gd name="T5" fmla="*/ 266 h 377"/>
              <a:gd name="T6" fmla="*/ 329 w 482"/>
              <a:gd name="T7" fmla="*/ 294 h 377"/>
              <a:gd name="T8" fmla="*/ 366 w 482"/>
              <a:gd name="T9" fmla="*/ 295 h 377"/>
              <a:gd name="T10" fmla="*/ 405 w 482"/>
              <a:gd name="T11" fmla="*/ 279 h 377"/>
              <a:gd name="T12" fmla="*/ 419 w 482"/>
              <a:gd name="T13" fmla="*/ 243 h 377"/>
              <a:gd name="T14" fmla="*/ 468 w 482"/>
              <a:gd name="T15" fmla="*/ 234 h 377"/>
              <a:gd name="T16" fmla="*/ 480 w 482"/>
              <a:gd name="T17" fmla="*/ 246 h 377"/>
              <a:gd name="T18" fmla="*/ 465 w 482"/>
              <a:gd name="T19" fmla="*/ 275 h 377"/>
              <a:gd name="T20" fmla="*/ 451 w 482"/>
              <a:gd name="T21" fmla="*/ 295 h 377"/>
              <a:gd name="T22" fmla="*/ 436 w 482"/>
              <a:gd name="T23" fmla="*/ 308 h 377"/>
              <a:gd name="T24" fmla="*/ 430 w 482"/>
              <a:gd name="T25" fmla="*/ 309 h 377"/>
              <a:gd name="T26" fmla="*/ 395 w 482"/>
              <a:gd name="T27" fmla="*/ 321 h 377"/>
              <a:gd name="T28" fmla="*/ 399 w 482"/>
              <a:gd name="T29" fmla="*/ 333 h 377"/>
              <a:gd name="T30" fmla="*/ 402 w 482"/>
              <a:gd name="T31" fmla="*/ 346 h 377"/>
              <a:gd name="T32" fmla="*/ 370 w 482"/>
              <a:gd name="T33" fmla="*/ 367 h 377"/>
              <a:gd name="T34" fmla="*/ 348 w 482"/>
              <a:gd name="T35" fmla="*/ 355 h 377"/>
              <a:gd name="T36" fmla="*/ 315 w 482"/>
              <a:gd name="T37" fmla="*/ 344 h 377"/>
              <a:gd name="T38" fmla="*/ 278 w 482"/>
              <a:gd name="T39" fmla="*/ 349 h 377"/>
              <a:gd name="T40" fmla="*/ 236 w 482"/>
              <a:gd name="T41" fmla="*/ 332 h 377"/>
              <a:gd name="T42" fmla="*/ 199 w 482"/>
              <a:gd name="T43" fmla="*/ 307 h 377"/>
              <a:gd name="T44" fmla="*/ 165 w 482"/>
              <a:gd name="T45" fmla="*/ 290 h 377"/>
              <a:gd name="T46" fmla="*/ 138 w 482"/>
              <a:gd name="T47" fmla="*/ 255 h 377"/>
              <a:gd name="T48" fmla="*/ 149 w 482"/>
              <a:gd name="T49" fmla="*/ 242 h 377"/>
              <a:gd name="T50" fmla="*/ 146 w 482"/>
              <a:gd name="T51" fmla="*/ 217 h 377"/>
              <a:gd name="T52" fmla="*/ 116 w 482"/>
              <a:gd name="T53" fmla="*/ 169 h 377"/>
              <a:gd name="T54" fmla="*/ 95 w 482"/>
              <a:gd name="T55" fmla="*/ 143 h 377"/>
              <a:gd name="T56" fmla="*/ 85 w 482"/>
              <a:gd name="T57" fmla="*/ 115 h 377"/>
              <a:gd name="T58" fmla="*/ 68 w 482"/>
              <a:gd name="T59" fmla="*/ 88 h 377"/>
              <a:gd name="T60" fmla="*/ 59 w 482"/>
              <a:gd name="T61" fmla="*/ 56 h 377"/>
              <a:gd name="T62" fmla="*/ 50 w 482"/>
              <a:gd name="T63" fmla="*/ 24 h 377"/>
              <a:gd name="T64" fmla="*/ 31 w 482"/>
              <a:gd name="T65" fmla="*/ 27 h 377"/>
              <a:gd name="T66" fmla="*/ 31 w 482"/>
              <a:gd name="T67" fmla="*/ 62 h 377"/>
              <a:gd name="T68" fmla="*/ 43 w 482"/>
              <a:gd name="T69" fmla="*/ 82 h 377"/>
              <a:gd name="T70" fmla="*/ 46 w 482"/>
              <a:gd name="T71" fmla="*/ 102 h 377"/>
              <a:gd name="T72" fmla="*/ 61 w 482"/>
              <a:gd name="T73" fmla="*/ 125 h 377"/>
              <a:gd name="T74" fmla="*/ 67 w 482"/>
              <a:gd name="T75" fmla="*/ 164 h 377"/>
              <a:gd name="T76" fmla="*/ 80 w 482"/>
              <a:gd name="T77" fmla="*/ 185 h 377"/>
              <a:gd name="T78" fmla="*/ 74 w 482"/>
              <a:gd name="T79" fmla="*/ 205 h 377"/>
              <a:gd name="T80" fmla="*/ 59 w 482"/>
              <a:gd name="T81" fmla="*/ 181 h 377"/>
              <a:gd name="T82" fmla="*/ 45 w 482"/>
              <a:gd name="T83" fmla="*/ 150 h 377"/>
              <a:gd name="T84" fmla="*/ 28 w 482"/>
              <a:gd name="T85" fmla="*/ 123 h 377"/>
              <a:gd name="T86" fmla="*/ 13 w 482"/>
              <a:gd name="T87" fmla="*/ 115 h 377"/>
              <a:gd name="T88" fmla="*/ 14 w 482"/>
              <a:gd name="T89" fmla="*/ 103 h 377"/>
              <a:gd name="T90" fmla="*/ 17 w 482"/>
              <a:gd name="T91" fmla="*/ 71 h 377"/>
              <a:gd name="T92" fmla="*/ 4 w 482"/>
              <a:gd name="T93" fmla="*/ 39 h 377"/>
              <a:gd name="T94" fmla="*/ 21 w 482"/>
              <a:gd name="T95" fmla="*/ 2 h 377"/>
              <a:gd name="T96" fmla="*/ 64 w 482"/>
              <a:gd name="T97" fmla="*/ 14 h 377"/>
              <a:gd name="T98" fmla="*/ 148 w 482"/>
              <a:gd name="T99" fmla="*/ 28 h 377"/>
              <a:gd name="T100" fmla="*/ 185 w 482"/>
              <a:gd name="T101" fmla="*/ 27 h 377"/>
              <a:gd name="T102" fmla="*/ 202 w 482"/>
              <a:gd name="T103" fmla="*/ 54 h 377"/>
              <a:gd name="T104" fmla="*/ 224 w 482"/>
              <a:gd name="T105" fmla="*/ 78 h 377"/>
              <a:gd name="T106" fmla="*/ 264 w 482"/>
              <a:gd name="T107" fmla="*/ 69 h 377"/>
              <a:gd name="T108" fmla="*/ 280 w 482"/>
              <a:gd name="T109" fmla="*/ 107 h 377"/>
              <a:gd name="T110" fmla="*/ 296 w 482"/>
              <a:gd name="T111" fmla="*/ 138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82" h="377">
                <a:moveTo>
                  <a:pt x="315" y="142"/>
                </a:moveTo>
                <a:lnTo>
                  <a:pt x="304" y="160"/>
                </a:lnTo>
                <a:lnTo>
                  <a:pt x="298" y="175"/>
                </a:lnTo>
                <a:lnTo>
                  <a:pt x="291" y="203"/>
                </a:lnTo>
                <a:lnTo>
                  <a:pt x="287" y="213"/>
                </a:lnTo>
                <a:lnTo>
                  <a:pt x="288" y="225"/>
                </a:lnTo>
                <a:lnTo>
                  <a:pt x="292" y="235"/>
                </a:lnTo>
                <a:lnTo>
                  <a:pt x="293" y="251"/>
                </a:lnTo>
                <a:lnTo>
                  <a:pt x="303" y="266"/>
                </a:lnTo>
                <a:lnTo>
                  <a:pt x="305" y="278"/>
                </a:lnTo>
                <a:lnTo>
                  <a:pt x="311" y="288"/>
                </a:lnTo>
                <a:lnTo>
                  <a:pt x="329" y="294"/>
                </a:lnTo>
                <a:lnTo>
                  <a:pt x="335" y="302"/>
                </a:lnTo>
                <a:lnTo>
                  <a:pt x="352" y="297"/>
                </a:lnTo>
                <a:lnTo>
                  <a:pt x="366" y="295"/>
                </a:lnTo>
                <a:lnTo>
                  <a:pt x="380" y="291"/>
                </a:lnTo>
                <a:lnTo>
                  <a:pt x="392" y="287"/>
                </a:lnTo>
                <a:lnTo>
                  <a:pt x="405" y="279"/>
                </a:lnTo>
                <a:lnTo>
                  <a:pt x="411" y="267"/>
                </a:lnTo>
                <a:lnTo>
                  <a:pt x="415" y="249"/>
                </a:lnTo>
                <a:lnTo>
                  <a:pt x="419" y="243"/>
                </a:lnTo>
                <a:lnTo>
                  <a:pt x="432" y="238"/>
                </a:lnTo>
                <a:lnTo>
                  <a:pt x="452" y="233"/>
                </a:lnTo>
                <a:lnTo>
                  <a:pt x="468" y="234"/>
                </a:lnTo>
                <a:lnTo>
                  <a:pt x="479" y="232"/>
                </a:lnTo>
                <a:lnTo>
                  <a:pt x="482" y="236"/>
                </a:lnTo>
                <a:lnTo>
                  <a:pt x="480" y="246"/>
                </a:lnTo>
                <a:lnTo>
                  <a:pt x="469" y="259"/>
                </a:lnTo>
                <a:lnTo>
                  <a:pt x="463" y="271"/>
                </a:lnTo>
                <a:lnTo>
                  <a:pt x="465" y="275"/>
                </a:lnTo>
                <a:lnTo>
                  <a:pt x="461" y="284"/>
                </a:lnTo>
                <a:lnTo>
                  <a:pt x="455" y="300"/>
                </a:lnTo>
                <a:lnTo>
                  <a:pt x="451" y="295"/>
                </a:lnTo>
                <a:lnTo>
                  <a:pt x="447" y="295"/>
                </a:lnTo>
                <a:lnTo>
                  <a:pt x="444" y="295"/>
                </a:lnTo>
                <a:lnTo>
                  <a:pt x="436" y="308"/>
                </a:lnTo>
                <a:lnTo>
                  <a:pt x="433" y="306"/>
                </a:lnTo>
                <a:lnTo>
                  <a:pt x="430" y="306"/>
                </a:lnTo>
                <a:lnTo>
                  <a:pt x="430" y="309"/>
                </a:lnTo>
                <a:lnTo>
                  <a:pt x="413" y="309"/>
                </a:lnTo>
                <a:lnTo>
                  <a:pt x="396" y="309"/>
                </a:lnTo>
                <a:lnTo>
                  <a:pt x="395" y="321"/>
                </a:lnTo>
                <a:lnTo>
                  <a:pt x="387" y="321"/>
                </a:lnTo>
                <a:lnTo>
                  <a:pt x="393" y="328"/>
                </a:lnTo>
                <a:lnTo>
                  <a:pt x="399" y="333"/>
                </a:lnTo>
                <a:lnTo>
                  <a:pt x="400" y="337"/>
                </a:lnTo>
                <a:lnTo>
                  <a:pt x="403" y="338"/>
                </a:lnTo>
                <a:lnTo>
                  <a:pt x="402" y="346"/>
                </a:lnTo>
                <a:lnTo>
                  <a:pt x="378" y="346"/>
                </a:lnTo>
                <a:lnTo>
                  <a:pt x="368" y="363"/>
                </a:lnTo>
                <a:lnTo>
                  <a:pt x="370" y="367"/>
                </a:lnTo>
                <a:lnTo>
                  <a:pt x="367" y="371"/>
                </a:lnTo>
                <a:lnTo>
                  <a:pt x="366" y="377"/>
                </a:lnTo>
                <a:lnTo>
                  <a:pt x="348" y="355"/>
                </a:lnTo>
                <a:lnTo>
                  <a:pt x="339" y="348"/>
                </a:lnTo>
                <a:lnTo>
                  <a:pt x="325" y="343"/>
                </a:lnTo>
                <a:lnTo>
                  <a:pt x="315" y="344"/>
                </a:lnTo>
                <a:lnTo>
                  <a:pt x="299" y="352"/>
                </a:lnTo>
                <a:lnTo>
                  <a:pt x="290" y="354"/>
                </a:lnTo>
                <a:lnTo>
                  <a:pt x="278" y="349"/>
                </a:lnTo>
                <a:lnTo>
                  <a:pt x="265" y="345"/>
                </a:lnTo>
                <a:lnTo>
                  <a:pt x="249" y="335"/>
                </a:lnTo>
                <a:lnTo>
                  <a:pt x="236" y="332"/>
                </a:lnTo>
                <a:lnTo>
                  <a:pt x="216" y="323"/>
                </a:lnTo>
                <a:lnTo>
                  <a:pt x="203" y="313"/>
                </a:lnTo>
                <a:lnTo>
                  <a:pt x="199" y="307"/>
                </a:lnTo>
                <a:lnTo>
                  <a:pt x="189" y="306"/>
                </a:lnTo>
                <a:lnTo>
                  <a:pt x="171" y="299"/>
                </a:lnTo>
                <a:lnTo>
                  <a:pt x="165" y="290"/>
                </a:lnTo>
                <a:lnTo>
                  <a:pt x="148" y="278"/>
                </a:lnTo>
                <a:lnTo>
                  <a:pt x="141" y="265"/>
                </a:lnTo>
                <a:lnTo>
                  <a:pt x="138" y="255"/>
                </a:lnTo>
                <a:lnTo>
                  <a:pt x="145" y="253"/>
                </a:lnTo>
                <a:lnTo>
                  <a:pt x="144" y="247"/>
                </a:lnTo>
                <a:lnTo>
                  <a:pt x="149" y="242"/>
                </a:lnTo>
                <a:lnTo>
                  <a:pt x="150" y="234"/>
                </a:lnTo>
                <a:lnTo>
                  <a:pt x="146" y="225"/>
                </a:lnTo>
                <a:lnTo>
                  <a:pt x="146" y="217"/>
                </a:lnTo>
                <a:lnTo>
                  <a:pt x="142" y="206"/>
                </a:lnTo>
                <a:lnTo>
                  <a:pt x="131" y="186"/>
                </a:lnTo>
                <a:lnTo>
                  <a:pt x="116" y="169"/>
                </a:lnTo>
                <a:lnTo>
                  <a:pt x="110" y="156"/>
                </a:lnTo>
                <a:lnTo>
                  <a:pt x="97" y="148"/>
                </a:lnTo>
                <a:lnTo>
                  <a:pt x="95" y="143"/>
                </a:lnTo>
                <a:lnTo>
                  <a:pt x="101" y="130"/>
                </a:lnTo>
                <a:lnTo>
                  <a:pt x="93" y="125"/>
                </a:lnTo>
                <a:lnTo>
                  <a:pt x="85" y="115"/>
                </a:lnTo>
                <a:lnTo>
                  <a:pt x="85" y="101"/>
                </a:lnTo>
                <a:lnTo>
                  <a:pt x="75" y="99"/>
                </a:lnTo>
                <a:lnTo>
                  <a:pt x="68" y="88"/>
                </a:lnTo>
                <a:lnTo>
                  <a:pt x="63" y="78"/>
                </a:lnTo>
                <a:lnTo>
                  <a:pt x="64" y="72"/>
                </a:lnTo>
                <a:lnTo>
                  <a:pt x="59" y="56"/>
                </a:lnTo>
                <a:lnTo>
                  <a:pt x="58" y="40"/>
                </a:lnTo>
                <a:lnTo>
                  <a:pt x="61" y="32"/>
                </a:lnTo>
                <a:lnTo>
                  <a:pt x="50" y="24"/>
                </a:lnTo>
                <a:lnTo>
                  <a:pt x="44" y="25"/>
                </a:lnTo>
                <a:lnTo>
                  <a:pt x="36" y="19"/>
                </a:lnTo>
                <a:lnTo>
                  <a:pt x="31" y="27"/>
                </a:lnTo>
                <a:lnTo>
                  <a:pt x="30" y="37"/>
                </a:lnTo>
                <a:lnTo>
                  <a:pt x="27" y="53"/>
                </a:lnTo>
                <a:lnTo>
                  <a:pt x="31" y="62"/>
                </a:lnTo>
                <a:lnTo>
                  <a:pt x="39" y="76"/>
                </a:lnTo>
                <a:lnTo>
                  <a:pt x="41" y="81"/>
                </a:lnTo>
                <a:lnTo>
                  <a:pt x="43" y="82"/>
                </a:lnTo>
                <a:lnTo>
                  <a:pt x="43" y="89"/>
                </a:lnTo>
                <a:lnTo>
                  <a:pt x="47" y="89"/>
                </a:lnTo>
                <a:lnTo>
                  <a:pt x="46" y="102"/>
                </a:lnTo>
                <a:lnTo>
                  <a:pt x="51" y="108"/>
                </a:lnTo>
                <a:lnTo>
                  <a:pt x="52" y="115"/>
                </a:lnTo>
                <a:lnTo>
                  <a:pt x="61" y="125"/>
                </a:lnTo>
                <a:lnTo>
                  <a:pt x="62" y="145"/>
                </a:lnTo>
                <a:lnTo>
                  <a:pt x="65" y="154"/>
                </a:lnTo>
                <a:lnTo>
                  <a:pt x="67" y="164"/>
                </a:lnTo>
                <a:lnTo>
                  <a:pt x="66" y="174"/>
                </a:lnTo>
                <a:lnTo>
                  <a:pt x="74" y="175"/>
                </a:lnTo>
                <a:lnTo>
                  <a:pt x="80" y="185"/>
                </a:lnTo>
                <a:lnTo>
                  <a:pt x="84" y="194"/>
                </a:lnTo>
                <a:lnTo>
                  <a:pt x="83" y="198"/>
                </a:lnTo>
                <a:lnTo>
                  <a:pt x="74" y="205"/>
                </a:lnTo>
                <a:lnTo>
                  <a:pt x="71" y="205"/>
                </a:lnTo>
                <a:lnTo>
                  <a:pt x="68" y="193"/>
                </a:lnTo>
                <a:lnTo>
                  <a:pt x="59" y="181"/>
                </a:lnTo>
                <a:lnTo>
                  <a:pt x="49" y="171"/>
                </a:lnTo>
                <a:lnTo>
                  <a:pt x="41" y="165"/>
                </a:lnTo>
                <a:lnTo>
                  <a:pt x="45" y="150"/>
                </a:lnTo>
                <a:lnTo>
                  <a:pt x="45" y="139"/>
                </a:lnTo>
                <a:lnTo>
                  <a:pt x="38" y="133"/>
                </a:lnTo>
                <a:lnTo>
                  <a:pt x="28" y="123"/>
                </a:lnTo>
                <a:lnTo>
                  <a:pt x="25" y="126"/>
                </a:lnTo>
                <a:lnTo>
                  <a:pt x="22" y="121"/>
                </a:lnTo>
                <a:lnTo>
                  <a:pt x="13" y="115"/>
                </a:lnTo>
                <a:lnTo>
                  <a:pt x="6" y="103"/>
                </a:lnTo>
                <a:lnTo>
                  <a:pt x="7" y="102"/>
                </a:lnTo>
                <a:lnTo>
                  <a:pt x="14" y="103"/>
                </a:lnTo>
                <a:lnTo>
                  <a:pt x="23" y="95"/>
                </a:lnTo>
                <a:lnTo>
                  <a:pt x="26" y="86"/>
                </a:lnTo>
                <a:lnTo>
                  <a:pt x="17" y="71"/>
                </a:lnTo>
                <a:lnTo>
                  <a:pt x="8" y="65"/>
                </a:lnTo>
                <a:lnTo>
                  <a:pt x="6" y="52"/>
                </a:lnTo>
                <a:lnTo>
                  <a:pt x="4" y="39"/>
                </a:lnTo>
                <a:lnTo>
                  <a:pt x="1" y="22"/>
                </a:lnTo>
                <a:lnTo>
                  <a:pt x="0" y="4"/>
                </a:lnTo>
                <a:lnTo>
                  <a:pt x="21" y="2"/>
                </a:lnTo>
                <a:lnTo>
                  <a:pt x="43" y="0"/>
                </a:lnTo>
                <a:lnTo>
                  <a:pt x="41" y="4"/>
                </a:lnTo>
                <a:lnTo>
                  <a:pt x="64" y="14"/>
                </a:lnTo>
                <a:lnTo>
                  <a:pt x="99" y="29"/>
                </a:lnTo>
                <a:lnTo>
                  <a:pt x="134" y="28"/>
                </a:lnTo>
                <a:lnTo>
                  <a:pt x="148" y="28"/>
                </a:lnTo>
                <a:lnTo>
                  <a:pt x="150" y="20"/>
                </a:lnTo>
                <a:lnTo>
                  <a:pt x="181" y="20"/>
                </a:lnTo>
                <a:lnTo>
                  <a:pt x="185" y="27"/>
                </a:lnTo>
                <a:lnTo>
                  <a:pt x="192" y="34"/>
                </a:lnTo>
                <a:lnTo>
                  <a:pt x="200" y="43"/>
                </a:lnTo>
                <a:lnTo>
                  <a:pt x="202" y="54"/>
                </a:lnTo>
                <a:lnTo>
                  <a:pt x="203" y="65"/>
                </a:lnTo>
                <a:lnTo>
                  <a:pt x="211" y="71"/>
                </a:lnTo>
                <a:lnTo>
                  <a:pt x="224" y="78"/>
                </a:lnTo>
                <a:lnTo>
                  <a:pt x="240" y="61"/>
                </a:lnTo>
                <a:lnTo>
                  <a:pt x="254" y="61"/>
                </a:lnTo>
                <a:lnTo>
                  <a:pt x="264" y="69"/>
                </a:lnTo>
                <a:lnTo>
                  <a:pt x="269" y="83"/>
                </a:lnTo>
                <a:lnTo>
                  <a:pt x="273" y="95"/>
                </a:lnTo>
                <a:lnTo>
                  <a:pt x="280" y="107"/>
                </a:lnTo>
                <a:lnTo>
                  <a:pt x="281" y="122"/>
                </a:lnTo>
                <a:lnTo>
                  <a:pt x="283" y="132"/>
                </a:lnTo>
                <a:lnTo>
                  <a:pt x="296" y="138"/>
                </a:lnTo>
                <a:lnTo>
                  <a:pt x="307" y="143"/>
                </a:lnTo>
                <a:lnTo>
                  <a:pt x="315" y="142"/>
                </a:lnTo>
                <a:close/>
              </a:path>
            </a:pathLst>
          </a:custGeom>
          <a:solidFill>
            <a:schemeClr val="accent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1" name="Freeform 121">
            <a:extLst>
              <a:ext uri="{FF2B5EF4-FFF2-40B4-BE49-F238E27FC236}">
                <a16:creationId xmlns:a16="http://schemas.microsoft.com/office/drawing/2014/main" id="{F2138B8E-7B16-4000-B0B5-941D94F39CE3}"/>
              </a:ext>
            </a:extLst>
          </p:cNvPr>
          <p:cNvSpPr>
            <a:spLocks/>
          </p:cNvSpPr>
          <p:nvPr/>
        </p:nvSpPr>
        <p:spPr bwMode="auto">
          <a:xfrm>
            <a:off x="6251576" y="2516188"/>
            <a:ext cx="66675" cy="47625"/>
          </a:xfrm>
          <a:custGeom>
            <a:avLst/>
            <a:gdLst>
              <a:gd name="T0" fmla="*/ 2 w 42"/>
              <a:gd name="T1" fmla="*/ 9 h 30"/>
              <a:gd name="T2" fmla="*/ 4 w 42"/>
              <a:gd name="T3" fmla="*/ 9 h 30"/>
              <a:gd name="T4" fmla="*/ 4 w 42"/>
              <a:gd name="T5" fmla="*/ 5 h 30"/>
              <a:gd name="T6" fmla="*/ 14 w 42"/>
              <a:gd name="T7" fmla="*/ 2 h 30"/>
              <a:gd name="T8" fmla="*/ 17 w 42"/>
              <a:gd name="T9" fmla="*/ 1 h 30"/>
              <a:gd name="T10" fmla="*/ 23 w 42"/>
              <a:gd name="T11" fmla="*/ 0 h 30"/>
              <a:gd name="T12" fmla="*/ 31 w 42"/>
              <a:gd name="T13" fmla="*/ 0 h 30"/>
              <a:gd name="T14" fmla="*/ 40 w 42"/>
              <a:gd name="T15" fmla="*/ 6 h 30"/>
              <a:gd name="T16" fmla="*/ 42 w 42"/>
              <a:gd name="T17" fmla="*/ 20 h 30"/>
              <a:gd name="T18" fmla="*/ 39 w 42"/>
              <a:gd name="T19" fmla="*/ 20 h 30"/>
              <a:gd name="T20" fmla="*/ 37 w 42"/>
              <a:gd name="T21" fmla="*/ 24 h 30"/>
              <a:gd name="T22" fmla="*/ 28 w 42"/>
              <a:gd name="T23" fmla="*/ 24 h 30"/>
              <a:gd name="T24" fmla="*/ 22 w 42"/>
              <a:gd name="T25" fmla="*/ 28 h 30"/>
              <a:gd name="T26" fmla="*/ 11 w 42"/>
              <a:gd name="T27" fmla="*/ 30 h 30"/>
              <a:gd name="T28" fmla="*/ 3 w 42"/>
              <a:gd name="T29" fmla="*/ 25 h 30"/>
              <a:gd name="T30" fmla="*/ 0 w 42"/>
              <a:gd name="T31" fmla="*/ 16 h 30"/>
              <a:gd name="T32" fmla="*/ 2 w 42"/>
              <a:gd name="T33" fmla="*/ 9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" h="30">
                <a:moveTo>
                  <a:pt x="2" y="9"/>
                </a:moveTo>
                <a:lnTo>
                  <a:pt x="4" y="9"/>
                </a:lnTo>
                <a:lnTo>
                  <a:pt x="4" y="5"/>
                </a:lnTo>
                <a:lnTo>
                  <a:pt x="14" y="2"/>
                </a:lnTo>
                <a:lnTo>
                  <a:pt x="17" y="1"/>
                </a:lnTo>
                <a:lnTo>
                  <a:pt x="23" y="0"/>
                </a:lnTo>
                <a:lnTo>
                  <a:pt x="31" y="0"/>
                </a:lnTo>
                <a:lnTo>
                  <a:pt x="40" y="6"/>
                </a:lnTo>
                <a:lnTo>
                  <a:pt x="42" y="20"/>
                </a:lnTo>
                <a:lnTo>
                  <a:pt x="39" y="20"/>
                </a:lnTo>
                <a:lnTo>
                  <a:pt x="37" y="24"/>
                </a:lnTo>
                <a:lnTo>
                  <a:pt x="28" y="24"/>
                </a:lnTo>
                <a:lnTo>
                  <a:pt x="22" y="28"/>
                </a:lnTo>
                <a:lnTo>
                  <a:pt x="11" y="30"/>
                </a:lnTo>
                <a:lnTo>
                  <a:pt x="3" y="25"/>
                </a:lnTo>
                <a:lnTo>
                  <a:pt x="0" y="16"/>
                </a:lnTo>
                <a:lnTo>
                  <a:pt x="2" y="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2" name="Freeform 122">
            <a:extLst>
              <a:ext uri="{FF2B5EF4-FFF2-40B4-BE49-F238E27FC236}">
                <a16:creationId xmlns:a16="http://schemas.microsoft.com/office/drawing/2014/main" id="{9E444739-A829-4BEB-95E5-8C5F90394C82}"/>
              </a:ext>
            </a:extLst>
          </p:cNvPr>
          <p:cNvSpPr>
            <a:spLocks/>
          </p:cNvSpPr>
          <p:nvPr/>
        </p:nvSpPr>
        <p:spPr bwMode="auto">
          <a:xfrm>
            <a:off x="5354638" y="3086100"/>
            <a:ext cx="474663" cy="490538"/>
          </a:xfrm>
          <a:custGeom>
            <a:avLst/>
            <a:gdLst>
              <a:gd name="T0" fmla="*/ 6 w 299"/>
              <a:gd name="T1" fmla="*/ 211 h 309"/>
              <a:gd name="T2" fmla="*/ 15 w 299"/>
              <a:gd name="T3" fmla="*/ 198 h 309"/>
              <a:gd name="T4" fmla="*/ 38 w 299"/>
              <a:gd name="T5" fmla="*/ 200 h 309"/>
              <a:gd name="T6" fmla="*/ 48 w 299"/>
              <a:gd name="T7" fmla="*/ 197 h 309"/>
              <a:gd name="T8" fmla="*/ 125 w 299"/>
              <a:gd name="T9" fmla="*/ 182 h 309"/>
              <a:gd name="T10" fmla="*/ 114 w 299"/>
              <a:gd name="T11" fmla="*/ 90 h 309"/>
              <a:gd name="T12" fmla="*/ 133 w 299"/>
              <a:gd name="T13" fmla="*/ 0 h 309"/>
              <a:gd name="T14" fmla="*/ 254 w 299"/>
              <a:gd name="T15" fmla="*/ 90 h 309"/>
              <a:gd name="T16" fmla="*/ 270 w 299"/>
              <a:gd name="T17" fmla="*/ 106 h 309"/>
              <a:gd name="T18" fmla="*/ 278 w 299"/>
              <a:gd name="T19" fmla="*/ 123 h 309"/>
              <a:gd name="T20" fmla="*/ 299 w 299"/>
              <a:gd name="T21" fmla="*/ 168 h 309"/>
              <a:gd name="T22" fmla="*/ 287 w 299"/>
              <a:gd name="T23" fmla="*/ 195 h 309"/>
              <a:gd name="T24" fmla="*/ 246 w 299"/>
              <a:gd name="T25" fmla="*/ 200 h 309"/>
              <a:gd name="T26" fmla="*/ 228 w 299"/>
              <a:gd name="T27" fmla="*/ 208 h 309"/>
              <a:gd name="T28" fmla="*/ 212 w 299"/>
              <a:gd name="T29" fmla="*/ 204 h 309"/>
              <a:gd name="T30" fmla="*/ 185 w 299"/>
              <a:gd name="T31" fmla="*/ 216 h 309"/>
              <a:gd name="T32" fmla="*/ 167 w 299"/>
              <a:gd name="T33" fmla="*/ 232 h 309"/>
              <a:gd name="T34" fmla="*/ 157 w 299"/>
              <a:gd name="T35" fmla="*/ 241 h 309"/>
              <a:gd name="T36" fmla="*/ 143 w 299"/>
              <a:gd name="T37" fmla="*/ 244 h 309"/>
              <a:gd name="T38" fmla="*/ 126 w 299"/>
              <a:gd name="T39" fmla="*/ 275 h 309"/>
              <a:gd name="T40" fmla="*/ 121 w 299"/>
              <a:gd name="T41" fmla="*/ 291 h 309"/>
              <a:gd name="T42" fmla="*/ 115 w 299"/>
              <a:gd name="T43" fmla="*/ 306 h 309"/>
              <a:gd name="T44" fmla="*/ 108 w 299"/>
              <a:gd name="T45" fmla="*/ 300 h 309"/>
              <a:gd name="T46" fmla="*/ 99 w 299"/>
              <a:gd name="T47" fmla="*/ 302 h 309"/>
              <a:gd name="T48" fmla="*/ 82 w 299"/>
              <a:gd name="T49" fmla="*/ 307 h 309"/>
              <a:gd name="T50" fmla="*/ 75 w 299"/>
              <a:gd name="T51" fmla="*/ 306 h 309"/>
              <a:gd name="T52" fmla="*/ 70 w 299"/>
              <a:gd name="T53" fmla="*/ 294 h 309"/>
              <a:gd name="T54" fmla="*/ 64 w 299"/>
              <a:gd name="T55" fmla="*/ 294 h 309"/>
              <a:gd name="T56" fmla="*/ 68 w 299"/>
              <a:gd name="T57" fmla="*/ 282 h 309"/>
              <a:gd name="T58" fmla="*/ 59 w 299"/>
              <a:gd name="T59" fmla="*/ 267 h 309"/>
              <a:gd name="T60" fmla="*/ 51 w 299"/>
              <a:gd name="T61" fmla="*/ 262 h 309"/>
              <a:gd name="T62" fmla="*/ 41 w 299"/>
              <a:gd name="T63" fmla="*/ 268 h 309"/>
              <a:gd name="T64" fmla="*/ 28 w 299"/>
              <a:gd name="T65" fmla="*/ 271 h 309"/>
              <a:gd name="T66" fmla="*/ 20 w 299"/>
              <a:gd name="T67" fmla="*/ 265 h 309"/>
              <a:gd name="T68" fmla="*/ 12 w 299"/>
              <a:gd name="T69" fmla="*/ 267 h 309"/>
              <a:gd name="T70" fmla="*/ 12 w 299"/>
              <a:gd name="T71" fmla="*/ 253 h 309"/>
              <a:gd name="T72" fmla="*/ 4 w 299"/>
              <a:gd name="T73" fmla="*/ 240 h 309"/>
              <a:gd name="T74" fmla="*/ 0 w 299"/>
              <a:gd name="T75" fmla="*/ 215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99" h="309">
                <a:moveTo>
                  <a:pt x="0" y="215"/>
                </a:moveTo>
                <a:lnTo>
                  <a:pt x="6" y="211"/>
                </a:lnTo>
                <a:lnTo>
                  <a:pt x="9" y="199"/>
                </a:lnTo>
                <a:lnTo>
                  <a:pt x="15" y="198"/>
                </a:lnTo>
                <a:lnTo>
                  <a:pt x="28" y="204"/>
                </a:lnTo>
                <a:lnTo>
                  <a:pt x="38" y="200"/>
                </a:lnTo>
                <a:lnTo>
                  <a:pt x="45" y="201"/>
                </a:lnTo>
                <a:lnTo>
                  <a:pt x="48" y="197"/>
                </a:lnTo>
                <a:lnTo>
                  <a:pt x="121" y="196"/>
                </a:lnTo>
                <a:lnTo>
                  <a:pt x="125" y="182"/>
                </a:lnTo>
                <a:lnTo>
                  <a:pt x="122" y="179"/>
                </a:lnTo>
                <a:lnTo>
                  <a:pt x="114" y="90"/>
                </a:lnTo>
                <a:lnTo>
                  <a:pt x="106" y="0"/>
                </a:lnTo>
                <a:lnTo>
                  <a:pt x="133" y="0"/>
                </a:lnTo>
                <a:lnTo>
                  <a:pt x="193" y="45"/>
                </a:lnTo>
                <a:lnTo>
                  <a:pt x="254" y="90"/>
                </a:lnTo>
                <a:lnTo>
                  <a:pt x="258" y="100"/>
                </a:lnTo>
                <a:lnTo>
                  <a:pt x="270" y="106"/>
                </a:lnTo>
                <a:lnTo>
                  <a:pt x="278" y="109"/>
                </a:lnTo>
                <a:lnTo>
                  <a:pt x="278" y="123"/>
                </a:lnTo>
                <a:lnTo>
                  <a:pt x="298" y="120"/>
                </a:lnTo>
                <a:lnTo>
                  <a:pt x="299" y="168"/>
                </a:lnTo>
                <a:lnTo>
                  <a:pt x="289" y="182"/>
                </a:lnTo>
                <a:lnTo>
                  <a:pt x="287" y="195"/>
                </a:lnTo>
                <a:lnTo>
                  <a:pt x="271" y="198"/>
                </a:lnTo>
                <a:lnTo>
                  <a:pt x="246" y="200"/>
                </a:lnTo>
                <a:lnTo>
                  <a:pt x="240" y="207"/>
                </a:lnTo>
                <a:lnTo>
                  <a:pt x="228" y="208"/>
                </a:lnTo>
                <a:lnTo>
                  <a:pt x="216" y="208"/>
                </a:lnTo>
                <a:lnTo>
                  <a:pt x="212" y="204"/>
                </a:lnTo>
                <a:lnTo>
                  <a:pt x="202" y="207"/>
                </a:lnTo>
                <a:lnTo>
                  <a:pt x="185" y="216"/>
                </a:lnTo>
                <a:lnTo>
                  <a:pt x="182" y="222"/>
                </a:lnTo>
                <a:lnTo>
                  <a:pt x="167" y="232"/>
                </a:lnTo>
                <a:lnTo>
                  <a:pt x="165" y="237"/>
                </a:lnTo>
                <a:lnTo>
                  <a:pt x="157" y="241"/>
                </a:lnTo>
                <a:lnTo>
                  <a:pt x="148" y="238"/>
                </a:lnTo>
                <a:lnTo>
                  <a:pt x="143" y="244"/>
                </a:lnTo>
                <a:lnTo>
                  <a:pt x="140" y="258"/>
                </a:lnTo>
                <a:lnTo>
                  <a:pt x="126" y="275"/>
                </a:lnTo>
                <a:lnTo>
                  <a:pt x="126" y="282"/>
                </a:lnTo>
                <a:lnTo>
                  <a:pt x="121" y="291"/>
                </a:lnTo>
                <a:lnTo>
                  <a:pt x="122" y="303"/>
                </a:lnTo>
                <a:lnTo>
                  <a:pt x="115" y="306"/>
                </a:lnTo>
                <a:lnTo>
                  <a:pt x="111" y="309"/>
                </a:lnTo>
                <a:lnTo>
                  <a:pt x="108" y="300"/>
                </a:lnTo>
                <a:lnTo>
                  <a:pt x="103" y="302"/>
                </a:lnTo>
                <a:lnTo>
                  <a:pt x="99" y="302"/>
                </a:lnTo>
                <a:lnTo>
                  <a:pt x="96" y="308"/>
                </a:lnTo>
                <a:lnTo>
                  <a:pt x="82" y="307"/>
                </a:lnTo>
                <a:lnTo>
                  <a:pt x="77" y="305"/>
                </a:lnTo>
                <a:lnTo>
                  <a:pt x="75" y="306"/>
                </a:lnTo>
                <a:lnTo>
                  <a:pt x="69" y="300"/>
                </a:lnTo>
                <a:lnTo>
                  <a:pt x="70" y="294"/>
                </a:lnTo>
                <a:lnTo>
                  <a:pt x="68" y="292"/>
                </a:lnTo>
                <a:lnTo>
                  <a:pt x="64" y="294"/>
                </a:lnTo>
                <a:lnTo>
                  <a:pt x="65" y="287"/>
                </a:lnTo>
                <a:lnTo>
                  <a:pt x="68" y="282"/>
                </a:lnTo>
                <a:lnTo>
                  <a:pt x="61" y="273"/>
                </a:lnTo>
                <a:lnTo>
                  <a:pt x="59" y="267"/>
                </a:lnTo>
                <a:lnTo>
                  <a:pt x="55" y="263"/>
                </a:lnTo>
                <a:lnTo>
                  <a:pt x="51" y="262"/>
                </a:lnTo>
                <a:lnTo>
                  <a:pt x="47" y="265"/>
                </a:lnTo>
                <a:lnTo>
                  <a:pt x="41" y="268"/>
                </a:lnTo>
                <a:lnTo>
                  <a:pt x="36" y="272"/>
                </a:lnTo>
                <a:lnTo>
                  <a:pt x="28" y="271"/>
                </a:lnTo>
                <a:lnTo>
                  <a:pt x="23" y="265"/>
                </a:lnTo>
                <a:lnTo>
                  <a:pt x="20" y="265"/>
                </a:lnTo>
                <a:lnTo>
                  <a:pt x="15" y="267"/>
                </a:lnTo>
                <a:lnTo>
                  <a:pt x="12" y="267"/>
                </a:lnTo>
                <a:lnTo>
                  <a:pt x="11" y="260"/>
                </a:lnTo>
                <a:lnTo>
                  <a:pt x="12" y="253"/>
                </a:lnTo>
                <a:lnTo>
                  <a:pt x="11" y="245"/>
                </a:lnTo>
                <a:lnTo>
                  <a:pt x="4" y="240"/>
                </a:lnTo>
                <a:lnTo>
                  <a:pt x="0" y="228"/>
                </a:lnTo>
                <a:lnTo>
                  <a:pt x="0" y="21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3" name="Freeform 123">
            <a:extLst>
              <a:ext uri="{FF2B5EF4-FFF2-40B4-BE49-F238E27FC236}">
                <a16:creationId xmlns:a16="http://schemas.microsoft.com/office/drawing/2014/main" id="{C625057A-6D05-4B95-86EF-73E993E9E776}"/>
              </a:ext>
            </a:extLst>
          </p:cNvPr>
          <p:cNvSpPr>
            <a:spLocks/>
          </p:cNvSpPr>
          <p:nvPr/>
        </p:nvSpPr>
        <p:spPr bwMode="auto">
          <a:xfrm>
            <a:off x="8343900" y="2974976"/>
            <a:ext cx="254000" cy="606425"/>
          </a:xfrm>
          <a:custGeom>
            <a:avLst/>
            <a:gdLst>
              <a:gd name="T0" fmla="*/ 126 w 160"/>
              <a:gd name="T1" fmla="*/ 178 h 382"/>
              <a:gd name="T2" fmla="*/ 108 w 160"/>
              <a:gd name="T3" fmla="*/ 201 h 382"/>
              <a:gd name="T4" fmla="*/ 112 w 160"/>
              <a:gd name="T5" fmla="*/ 223 h 382"/>
              <a:gd name="T6" fmla="*/ 135 w 160"/>
              <a:gd name="T7" fmla="*/ 252 h 382"/>
              <a:gd name="T8" fmla="*/ 125 w 160"/>
              <a:gd name="T9" fmla="*/ 274 h 382"/>
              <a:gd name="T10" fmla="*/ 144 w 160"/>
              <a:gd name="T11" fmla="*/ 301 h 382"/>
              <a:gd name="T12" fmla="*/ 148 w 160"/>
              <a:gd name="T13" fmla="*/ 322 h 382"/>
              <a:gd name="T14" fmla="*/ 149 w 160"/>
              <a:gd name="T15" fmla="*/ 361 h 382"/>
              <a:gd name="T16" fmla="*/ 139 w 160"/>
              <a:gd name="T17" fmla="*/ 367 h 382"/>
              <a:gd name="T18" fmla="*/ 136 w 160"/>
              <a:gd name="T19" fmla="*/ 338 h 382"/>
              <a:gd name="T20" fmla="*/ 126 w 160"/>
              <a:gd name="T21" fmla="*/ 305 h 382"/>
              <a:gd name="T22" fmla="*/ 112 w 160"/>
              <a:gd name="T23" fmla="*/ 254 h 382"/>
              <a:gd name="T24" fmla="*/ 91 w 160"/>
              <a:gd name="T25" fmla="*/ 247 h 382"/>
              <a:gd name="T26" fmla="*/ 62 w 160"/>
              <a:gd name="T27" fmla="*/ 260 h 382"/>
              <a:gd name="T28" fmla="*/ 53 w 160"/>
              <a:gd name="T29" fmla="*/ 229 h 382"/>
              <a:gd name="T30" fmla="*/ 29 w 160"/>
              <a:gd name="T31" fmla="*/ 186 h 382"/>
              <a:gd name="T32" fmla="*/ 19 w 160"/>
              <a:gd name="T33" fmla="*/ 176 h 382"/>
              <a:gd name="T34" fmla="*/ 0 w 160"/>
              <a:gd name="T35" fmla="*/ 142 h 382"/>
              <a:gd name="T36" fmla="*/ 4 w 160"/>
              <a:gd name="T37" fmla="*/ 131 h 382"/>
              <a:gd name="T38" fmla="*/ 9 w 160"/>
              <a:gd name="T39" fmla="*/ 117 h 382"/>
              <a:gd name="T40" fmla="*/ 9 w 160"/>
              <a:gd name="T41" fmla="*/ 88 h 382"/>
              <a:gd name="T42" fmla="*/ 28 w 160"/>
              <a:gd name="T43" fmla="*/ 76 h 382"/>
              <a:gd name="T44" fmla="*/ 33 w 160"/>
              <a:gd name="T45" fmla="*/ 48 h 382"/>
              <a:gd name="T46" fmla="*/ 50 w 160"/>
              <a:gd name="T47" fmla="*/ 22 h 382"/>
              <a:gd name="T48" fmla="*/ 59 w 160"/>
              <a:gd name="T49" fmla="*/ 13 h 382"/>
              <a:gd name="T50" fmla="*/ 61 w 160"/>
              <a:gd name="T51" fmla="*/ 1 h 382"/>
              <a:gd name="T52" fmla="*/ 80 w 160"/>
              <a:gd name="T53" fmla="*/ 12 h 382"/>
              <a:gd name="T54" fmla="*/ 93 w 160"/>
              <a:gd name="T55" fmla="*/ 33 h 382"/>
              <a:gd name="T56" fmla="*/ 83 w 160"/>
              <a:gd name="T57" fmla="*/ 67 h 382"/>
              <a:gd name="T58" fmla="*/ 104 w 160"/>
              <a:gd name="T59" fmla="*/ 89 h 382"/>
              <a:gd name="T60" fmla="*/ 124 w 160"/>
              <a:gd name="T61" fmla="*/ 112 h 382"/>
              <a:gd name="T62" fmla="*/ 137 w 160"/>
              <a:gd name="T63" fmla="*/ 137 h 382"/>
              <a:gd name="T64" fmla="*/ 158 w 160"/>
              <a:gd name="T65" fmla="*/ 134 h 382"/>
              <a:gd name="T66" fmla="*/ 147 w 160"/>
              <a:gd name="T67" fmla="*/ 156 h 382"/>
              <a:gd name="T68" fmla="*/ 135 w 160"/>
              <a:gd name="T69" fmla="*/ 169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0" h="382">
                <a:moveTo>
                  <a:pt x="135" y="169"/>
                </a:moveTo>
                <a:lnTo>
                  <a:pt x="126" y="178"/>
                </a:lnTo>
                <a:lnTo>
                  <a:pt x="113" y="179"/>
                </a:lnTo>
                <a:lnTo>
                  <a:pt x="108" y="201"/>
                </a:lnTo>
                <a:lnTo>
                  <a:pt x="101" y="205"/>
                </a:lnTo>
                <a:lnTo>
                  <a:pt x="112" y="223"/>
                </a:lnTo>
                <a:lnTo>
                  <a:pt x="126" y="239"/>
                </a:lnTo>
                <a:lnTo>
                  <a:pt x="135" y="252"/>
                </a:lnTo>
                <a:lnTo>
                  <a:pt x="131" y="270"/>
                </a:lnTo>
                <a:lnTo>
                  <a:pt x="125" y="274"/>
                </a:lnTo>
                <a:lnTo>
                  <a:pt x="130" y="285"/>
                </a:lnTo>
                <a:lnTo>
                  <a:pt x="144" y="301"/>
                </a:lnTo>
                <a:lnTo>
                  <a:pt x="147" y="313"/>
                </a:lnTo>
                <a:lnTo>
                  <a:pt x="148" y="322"/>
                </a:lnTo>
                <a:lnTo>
                  <a:pt x="157" y="341"/>
                </a:lnTo>
                <a:lnTo>
                  <a:pt x="149" y="361"/>
                </a:lnTo>
                <a:lnTo>
                  <a:pt x="142" y="382"/>
                </a:lnTo>
                <a:lnTo>
                  <a:pt x="139" y="367"/>
                </a:lnTo>
                <a:lnTo>
                  <a:pt x="143" y="351"/>
                </a:lnTo>
                <a:lnTo>
                  <a:pt x="136" y="338"/>
                </a:lnTo>
                <a:lnTo>
                  <a:pt x="135" y="316"/>
                </a:lnTo>
                <a:lnTo>
                  <a:pt x="126" y="305"/>
                </a:lnTo>
                <a:lnTo>
                  <a:pt x="118" y="280"/>
                </a:lnTo>
                <a:lnTo>
                  <a:pt x="112" y="254"/>
                </a:lnTo>
                <a:lnTo>
                  <a:pt x="102" y="237"/>
                </a:lnTo>
                <a:lnTo>
                  <a:pt x="91" y="247"/>
                </a:lnTo>
                <a:lnTo>
                  <a:pt x="72" y="262"/>
                </a:lnTo>
                <a:lnTo>
                  <a:pt x="62" y="260"/>
                </a:lnTo>
                <a:lnTo>
                  <a:pt x="50" y="255"/>
                </a:lnTo>
                <a:lnTo>
                  <a:pt x="53" y="229"/>
                </a:lnTo>
                <a:lnTo>
                  <a:pt x="46" y="210"/>
                </a:lnTo>
                <a:lnTo>
                  <a:pt x="29" y="186"/>
                </a:lnTo>
                <a:lnTo>
                  <a:pt x="30" y="179"/>
                </a:lnTo>
                <a:lnTo>
                  <a:pt x="19" y="176"/>
                </a:lnTo>
                <a:lnTo>
                  <a:pt x="4" y="159"/>
                </a:lnTo>
                <a:lnTo>
                  <a:pt x="0" y="142"/>
                </a:lnTo>
                <a:lnTo>
                  <a:pt x="7" y="145"/>
                </a:lnTo>
                <a:lnTo>
                  <a:pt x="4" y="131"/>
                </a:lnTo>
                <a:lnTo>
                  <a:pt x="12" y="125"/>
                </a:lnTo>
                <a:lnTo>
                  <a:pt x="9" y="117"/>
                </a:lnTo>
                <a:lnTo>
                  <a:pt x="12" y="110"/>
                </a:lnTo>
                <a:lnTo>
                  <a:pt x="9" y="88"/>
                </a:lnTo>
                <a:lnTo>
                  <a:pt x="23" y="93"/>
                </a:lnTo>
                <a:lnTo>
                  <a:pt x="28" y="76"/>
                </a:lnTo>
                <a:lnTo>
                  <a:pt x="27" y="66"/>
                </a:lnTo>
                <a:lnTo>
                  <a:pt x="33" y="48"/>
                </a:lnTo>
                <a:lnTo>
                  <a:pt x="30" y="36"/>
                </a:lnTo>
                <a:lnTo>
                  <a:pt x="50" y="22"/>
                </a:lnTo>
                <a:lnTo>
                  <a:pt x="64" y="26"/>
                </a:lnTo>
                <a:lnTo>
                  <a:pt x="59" y="13"/>
                </a:lnTo>
                <a:lnTo>
                  <a:pt x="64" y="9"/>
                </a:lnTo>
                <a:lnTo>
                  <a:pt x="61" y="1"/>
                </a:lnTo>
                <a:lnTo>
                  <a:pt x="71" y="0"/>
                </a:lnTo>
                <a:lnTo>
                  <a:pt x="80" y="12"/>
                </a:lnTo>
                <a:lnTo>
                  <a:pt x="89" y="17"/>
                </a:lnTo>
                <a:lnTo>
                  <a:pt x="93" y="33"/>
                </a:lnTo>
                <a:lnTo>
                  <a:pt x="96" y="50"/>
                </a:lnTo>
                <a:lnTo>
                  <a:pt x="83" y="67"/>
                </a:lnTo>
                <a:lnTo>
                  <a:pt x="86" y="92"/>
                </a:lnTo>
                <a:lnTo>
                  <a:pt x="104" y="89"/>
                </a:lnTo>
                <a:lnTo>
                  <a:pt x="112" y="108"/>
                </a:lnTo>
                <a:lnTo>
                  <a:pt x="124" y="112"/>
                </a:lnTo>
                <a:lnTo>
                  <a:pt x="122" y="129"/>
                </a:lnTo>
                <a:lnTo>
                  <a:pt x="137" y="137"/>
                </a:lnTo>
                <a:lnTo>
                  <a:pt x="146" y="141"/>
                </a:lnTo>
                <a:lnTo>
                  <a:pt x="158" y="134"/>
                </a:lnTo>
                <a:lnTo>
                  <a:pt x="160" y="143"/>
                </a:lnTo>
                <a:lnTo>
                  <a:pt x="147" y="156"/>
                </a:lnTo>
                <a:lnTo>
                  <a:pt x="144" y="164"/>
                </a:lnTo>
                <a:lnTo>
                  <a:pt x="135" y="16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4" name="Freeform 124">
            <a:extLst>
              <a:ext uri="{FF2B5EF4-FFF2-40B4-BE49-F238E27FC236}">
                <a16:creationId xmlns:a16="http://schemas.microsoft.com/office/drawing/2014/main" id="{E554385D-8D05-43C4-81B4-C8C071E5B7BD}"/>
              </a:ext>
            </a:extLst>
          </p:cNvPr>
          <p:cNvSpPr>
            <a:spLocks/>
          </p:cNvSpPr>
          <p:nvPr/>
        </p:nvSpPr>
        <p:spPr bwMode="auto">
          <a:xfrm>
            <a:off x="6196013" y="2476501"/>
            <a:ext cx="49213" cy="53975"/>
          </a:xfrm>
          <a:custGeom>
            <a:avLst/>
            <a:gdLst>
              <a:gd name="T0" fmla="*/ 22 w 31"/>
              <a:gd name="T1" fmla="*/ 21 h 34"/>
              <a:gd name="T2" fmla="*/ 21 w 31"/>
              <a:gd name="T3" fmla="*/ 17 h 34"/>
              <a:gd name="T4" fmla="*/ 15 w 31"/>
              <a:gd name="T5" fmla="*/ 27 h 34"/>
              <a:gd name="T6" fmla="*/ 16 w 31"/>
              <a:gd name="T7" fmla="*/ 34 h 34"/>
              <a:gd name="T8" fmla="*/ 13 w 31"/>
              <a:gd name="T9" fmla="*/ 32 h 34"/>
              <a:gd name="T10" fmla="*/ 7 w 31"/>
              <a:gd name="T11" fmla="*/ 25 h 34"/>
              <a:gd name="T12" fmla="*/ 0 w 31"/>
              <a:gd name="T13" fmla="*/ 21 h 34"/>
              <a:gd name="T14" fmla="*/ 1 w 31"/>
              <a:gd name="T15" fmla="*/ 18 h 34"/>
              <a:gd name="T16" fmla="*/ 3 w 31"/>
              <a:gd name="T17" fmla="*/ 7 h 34"/>
              <a:gd name="T18" fmla="*/ 8 w 31"/>
              <a:gd name="T19" fmla="*/ 2 h 34"/>
              <a:gd name="T20" fmla="*/ 11 w 31"/>
              <a:gd name="T21" fmla="*/ 0 h 34"/>
              <a:gd name="T22" fmla="*/ 16 w 31"/>
              <a:gd name="T23" fmla="*/ 3 h 34"/>
              <a:gd name="T24" fmla="*/ 18 w 31"/>
              <a:gd name="T25" fmla="*/ 6 h 34"/>
              <a:gd name="T26" fmla="*/ 24 w 31"/>
              <a:gd name="T27" fmla="*/ 9 h 34"/>
              <a:gd name="T28" fmla="*/ 31 w 31"/>
              <a:gd name="T29" fmla="*/ 13 h 34"/>
              <a:gd name="T30" fmla="*/ 29 w 31"/>
              <a:gd name="T31" fmla="*/ 14 h 34"/>
              <a:gd name="T32" fmla="*/ 27 w 31"/>
              <a:gd name="T33" fmla="*/ 19 h 34"/>
              <a:gd name="T34" fmla="*/ 22 w 31"/>
              <a:gd name="T35" fmla="*/ 2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" h="34">
                <a:moveTo>
                  <a:pt x="22" y="21"/>
                </a:moveTo>
                <a:lnTo>
                  <a:pt x="21" y="17"/>
                </a:lnTo>
                <a:lnTo>
                  <a:pt x="15" y="27"/>
                </a:lnTo>
                <a:lnTo>
                  <a:pt x="16" y="34"/>
                </a:lnTo>
                <a:lnTo>
                  <a:pt x="13" y="32"/>
                </a:lnTo>
                <a:lnTo>
                  <a:pt x="7" y="25"/>
                </a:lnTo>
                <a:lnTo>
                  <a:pt x="0" y="21"/>
                </a:lnTo>
                <a:lnTo>
                  <a:pt x="1" y="18"/>
                </a:lnTo>
                <a:lnTo>
                  <a:pt x="3" y="7"/>
                </a:lnTo>
                <a:lnTo>
                  <a:pt x="8" y="2"/>
                </a:lnTo>
                <a:lnTo>
                  <a:pt x="11" y="0"/>
                </a:lnTo>
                <a:lnTo>
                  <a:pt x="16" y="3"/>
                </a:lnTo>
                <a:lnTo>
                  <a:pt x="18" y="6"/>
                </a:lnTo>
                <a:lnTo>
                  <a:pt x="24" y="9"/>
                </a:lnTo>
                <a:lnTo>
                  <a:pt x="31" y="13"/>
                </a:lnTo>
                <a:lnTo>
                  <a:pt x="29" y="14"/>
                </a:lnTo>
                <a:lnTo>
                  <a:pt x="27" y="19"/>
                </a:lnTo>
                <a:lnTo>
                  <a:pt x="22" y="2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5" name="Freeform 125">
            <a:extLst>
              <a:ext uri="{FF2B5EF4-FFF2-40B4-BE49-F238E27FC236}">
                <a16:creationId xmlns:a16="http://schemas.microsoft.com/office/drawing/2014/main" id="{B1BB0030-0119-49E2-B2EE-A297F7AE3130}"/>
              </a:ext>
            </a:extLst>
          </p:cNvPr>
          <p:cNvSpPr>
            <a:spLocks/>
          </p:cNvSpPr>
          <p:nvPr/>
        </p:nvSpPr>
        <p:spPr bwMode="auto">
          <a:xfrm>
            <a:off x="7940675" y="2201862"/>
            <a:ext cx="865188" cy="338138"/>
          </a:xfrm>
          <a:custGeom>
            <a:avLst/>
            <a:gdLst>
              <a:gd name="T0" fmla="*/ 15 w 545"/>
              <a:gd name="T1" fmla="*/ 52 h 213"/>
              <a:gd name="T2" fmla="*/ 57 w 545"/>
              <a:gd name="T3" fmla="*/ 25 h 213"/>
              <a:gd name="T4" fmla="*/ 90 w 545"/>
              <a:gd name="T5" fmla="*/ 31 h 213"/>
              <a:gd name="T6" fmla="*/ 122 w 545"/>
              <a:gd name="T7" fmla="*/ 42 h 213"/>
              <a:gd name="T8" fmla="*/ 156 w 545"/>
              <a:gd name="T9" fmla="*/ 33 h 213"/>
              <a:gd name="T10" fmla="*/ 148 w 545"/>
              <a:gd name="T11" fmla="*/ 0 h 213"/>
              <a:gd name="T12" fmla="*/ 186 w 545"/>
              <a:gd name="T13" fmla="*/ 10 h 213"/>
              <a:gd name="T14" fmla="*/ 219 w 545"/>
              <a:gd name="T15" fmla="*/ 31 h 213"/>
              <a:gd name="T16" fmla="*/ 259 w 545"/>
              <a:gd name="T17" fmla="*/ 35 h 213"/>
              <a:gd name="T18" fmla="*/ 296 w 545"/>
              <a:gd name="T19" fmla="*/ 35 h 213"/>
              <a:gd name="T20" fmla="*/ 333 w 545"/>
              <a:gd name="T21" fmla="*/ 55 h 213"/>
              <a:gd name="T22" fmla="*/ 370 w 545"/>
              <a:gd name="T23" fmla="*/ 59 h 213"/>
              <a:gd name="T24" fmla="*/ 400 w 545"/>
              <a:gd name="T25" fmla="*/ 50 h 213"/>
              <a:gd name="T26" fmla="*/ 426 w 545"/>
              <a:gd name="T27" fmla="*/ 38 h 213"/>
              <a:gd name="T28" fmla="*/ 456 w 545"/>
              <a:gd name="T29" fmla="*/ 43 h 213"/>
              <a:gd name="T30" fmla="*/ 459 w 545"/>
              <a:gd name="T31" fmla="*/ 79 h 213"/>
              <a:gd name="T32" fmla="*/ 476 w 545"/>
              <a:gd name="T33" fmla="*/ 84 h 213"/>
              <a:gd name="T34" fmla="*/ 502 w 545"/>
              <a:gd name="T35" fmla="*/ 80 h 213"/>
              <a:gd name="T36" fmla="*/ 542 w 545"/>
              <a:gd name="T37" fmla="*/ 101 h 213"/>
              <a:gd name="T38" fmla="*/ 530 w 545"/>
              <a:gd name="T39" fmla="*/ 106 h 213"/>
              <a:gd name="T40" fmla="*/ 500 w 545"/>
              <a:gd name="T41" fmla="*/ 114 h 213"/>
              <a:gd name="T42" fmla="*/ 475 w 545"/>
              <a:gd name="T43" fmla="*/ 136 h 213"/>
              <a:gd name="T44" fmla="*/ 445 w 545"/>
              <a:gd name="T45" fmla="*/ 143 h 213"/>
              <a:gd name="T46" fmla="*/ 433 w 545"/>
              <a:gd name="T47" fmla="*/ 154 h 213"/>
              <a:gd name="T48" fmla="*/ 449 w 545"/>
              <a:gd name="T49" fmla="*/ 168 h 213"/>
              <a:gd name="T50" fmla="*/ 434 w 545"/>
              <a:gd name="T51" fmla="*/ 186 h 213"/>
              <a:gd name="T52" fmla="*/ 393 w 545"/>
              <a:gd name="T53" fmla="*/ 194 h 213"/>
              <a:gd name="T54" fmla="*/ 355 w 545"/>
              <a:gd name="T55" fmla="*/ 213 h 213"/>
              <a:gd name="T56" fmla="*/ 324 w 545"/>
              <a:gd name="T57" fmla="*/ 206 h 213"/>
              <a:gd name="T58" fmla="*/ 276 w 545"/>
              <a:gd name="T59" fmla="*/ 191 h 213"/>
              <a:gd name="T60" fmla="*/ 219 w 545"/>
              <a:gd name="T61" fmla="*/ 189 h 213"/>
              <a:gd name="T62" fmla="*/ 186 w 545"/>
              <a:gd name="T63" fmla="*/ 177 h 213"/>
              <a:gd name="T64" fmla="*/ 159 w 545"/>
              <a:gd name="T65" fmla="*/ 156 h 213"/>
              <a:gd name="T66" fmla="*/ 110 w 545"/>
              <a:gd name="T67" fmla="*/ 140 h 213"/>
              <a:gd name="T68" fmla="*/ 79 w 545"/>
              <a:gd name="T69" fmla="*/ 128 h 213"/>
              <a:gd name="T70" fmla="*/ 56 w 545"/>
              <a:gd name="T71" fmla="*/ 88 h 213"/>
              <a:gd name="T72" fmla="*/ 11 w 545"/>
              <a:gd name="T73" fmla="*/ 69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45" h="213">
                <a:moveTo>
                  <a:pt x="0" y="55"/>
                </a:moveTo>
                <a:lnTo>
                  <a:pt x="15" y="52"/>
                </a:lnTo>
                <a:lnTo>
                  <a:pt x="37" y="34"/>
                </a:lnTo>
                <a:lnTo>
                  <a:pt x="57" y="25"/>
                </a:lnTo>
                <a:lnTo>
                  <a:pt x="74" y="31"/>
                </a:lnTo>
                <a:lnTo>
                  <a:pt x="90" y="31"/>
                </a:lnTo>
                <a:lnTo>
                  <a:pt x="106" y="41"/>
                </a:lnTo>
                <a:lnTo>
                  <a:pt x="122" y="42"/>
                </a:lnTo>
                <a:lnTo>
                  <a:pt x="148" y="46"/>
                </a:lnTo>
                <a:lnTo>
                  <a:pt x="156" y="33"/>
                </a:lnTo>
                <a:lnTo>
                  <a:pt x="143" y="21"/>
                </a:lnTo>
                <a:lnTo>
                  <a:pt x="148" y="0"/>
                </a:lnTo>
                <a:lnTo>
                  <a:pt x="170" y="8"/>
                </a:lnTo>
                <a:lnTo>
                  <a:pt x="186" y="10"/>
                </a:lnTo>
                <a:lnTo>
                  <a:pt x="207" y="16"/>
                </a:lnTo>
                <a:lnTo>
                  <a:pt x="219" y="31"/>
                </a:lnTo>
                <a:lnTo>
                  <a:pt x="246" y="39"/>
                </a:lnTo>
                <a:lnTo>
                  <a:pt x="259" y="35"/>
                </a:lnTo>
                <a:lnTo>
                  <a:pt x="278" y="33"/>
                </a:lnTo>
                <a:lnTo>
                  <a:pt x="296" y="35"/>
                </a:lnTo>
                <a:lnTo>
                  <a:pt x="317" y="45"/>
                </a:lnTo>
                <a:lnTo>
                  <a:pt x="333" y="55"/>
                </a:lnTo>
                <a:lnTo>
                  <a:pt x="348" y="55"/>
                </a:lnTo>
                <a:lnTo>
                  <a:pt x="370" y="59"/>
                </a:lnTo>
                <a:lnTo>
                  <a:pt x="381" y="53"/>
                </a:lnTo>
                <a:lnTo>
                  <a:pt x="400" y="50"/>
                </a:lnTo>
                <a:lnTo>
                  <a:pt x="415" y="36"/>
                </a:lnTo>
                <a:lnTo>
                  <a:pt x="426" y="38"/>
                </a:lnTo>
                <a:lnTo>
                  <a:pt x="439" y="45"/>
                </a:lnTo>
                <a:lnTo>
                  <a:pt x="456" y="43"/>
                </a:lnTo>
                <a:lnTo>
                  <a:pt x="458" y="59"/>
                </a:lnTo>
                <a:lnTo>
                  <a:pt x="459" y="79"/>
                </a:lnTo>
                <a:lnTo>
                  <a:pt x="468" y="87"/>
                </a:lnTo>
                <a:lnTo>
                  <a:pt x="476" y="84"/>
                </a:lnTo>
                <a:lnTo>
                  <a:pt x="494" y="88"/>
                </a:lnTo>
                <a:lnTo>
                  <a:pt x="502" y="80"/>
                </a:lnTo>
                <a:lnTo>
                  <a:pt x="519" y="87"/>
                </a:lnTo>
                <a:lnTo>
                  <a:pt x="542" y="101"/>
                </a:lnTo>
                <a:lnTo>
                  <a:pt x="545" y="108"/>
                </a:lnTo>
                <a:lnTo>
                  <a:pt x="530" y="106"/>
                </a:lnTo>
                <a:lnTo>
                  <a:pt x="508" y="109"/>
                </a:lnTo>
                <a:lnTo>
                  <a:pt x="500" y="114"/>
                </a:lnTo>
                <a:lnTo>
                  <a:pt x="496" y="128"/>
                </a:lnTo>
                <a:lnTo>
                  <a:pt x="475" y="136"/>
                </a:lnTo>
                <a:lnTo>
                  <a:pt x="464" y="147"/>
                </a:lnTo>
                <a:lnTo>
                  <a:pt x="445" y="143"/>
                </a:lnTo>
                <a:lnTo>
                  <a:pt x="435" y="141"/>
                </a:lnTo>
                <a:lnTo>
                  <a:pt x="433" y="154"/>
                </a:lnTo>
                <a:lnTo>
                  <a:pt x="443" y="162"/>
                </a:lnTo>
                <a:lnTo>
                  <a:pt x="449" y="168"/>
                </a:lnTo>
                <a:lnTo>
                  <a:pt x="441" y="175"/>
                </a:lnTo>
                <a:lnTo>
                  <a:pt x="434" y="186"/>
                </a:lnTo>
                <a:lnTo>
                  <a:pt x="418" y="194"/>
                </a:lnTo>
                <a:lnTo>
                  <a:pt x="393" y="194"/>
                </a:lnTo>
                <a:lnTo>
                  <a:pt x="370" y="202"/>
                </a:lnTo>
                <a:lnTo>
                  <a:pt x="355" y="213"/>
                </a:lnTo>
                <a:lnTo>
                  <a:pt x="345" y="206"/>
                </a:lnTo>
                <a:lnTo>
                  <a:pt x="324" y="206"/>
                </a:lnTo>
                <a:lnTo>
                  <a:pt x="294" y="194"/>
                </a:lnTo>
                <a:lnTo>
                  <a:pt x="276" y="191"/>
                </a:lnTo>
                <a:lnTo>
                  <a:pt x="255" y="194"/>
                </a:lnTo>
                <a:lnTo>
                  <a:pt x="219" y="189"/>
                </a:lnTo>
                <a:lnTo>
                  <a:pt x="201" y="189"/>
                </a:lnTo>
                <a:lnTo>
                  <a:pt x="186" y="177"/>
                </a:lnTo>
                <a:lnTo>
                  <a:pt x="170" y="158"/>
                </a:lnTo>
                <a:lnTo>
                  <a:pt x="159" y="156"/>
                </a:lnTo>
                <a:lnTo>
                  <a:pt x="133" y="143"/>
                </a:lnTo>
                <a:lnTo>
                  <a:pt x="110" y="140"/>
                </a:lnTo>
                <a:lnTo>
                  <a:pt x="89" y="137"/>
                </a:lnTo>
                <a:lnTo>
                  <a:pt x="79" y="128"/>
                </a:lnTo>
                <a:lnTo>
                  <a:pt x="75" y="104"/>
                </a:lnTo>
                <a:lnTo>
                  <a:pt x="56" y="88"/>
                </a:lnTo>
                <a:lnTo>
                  <a:pt x="29" y="80"/>
                </a:lnTo>
                <a:lnTo>
                  <a:pt x="11" y="69"/>
                </a:lnTo>
                <a:lnTo>
                  <a:pt x="0" y="5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6" name="Freeform 126">
            <a:extLst>
              <a:ext uri="{FF2B5EF4-FFF2-40B4-BE49-F238E27FC236}">
                <a16:creationId xmlns:a16="http://schemas.microsoft.com/office/drawing/2014/main" id="{297A9ED3-4571-49C5-9847-8B000F413702}"/>
              </a:ext>
            </a:extLst>
          </p:cNvPr>
          <p:cNvSpPr>
            <a:spLocks/>
          </p:cNvSpPr>
          <p:nvPr/>
        </p:nvSpPr>
        <p:spPr bwMode="auto">
          <a:xfrm>
            <a:off x="6578600" y="4249738"/>
            <a:ext cx="306388" cy="541338"/>
          </a:xfrm>
          <a:custGeom>
            <a:avLst/>
            <a:gdLst>
              <a:gd name="T0" fmla="*/ 96 w 193"/>
              <a:gd name="T1" fmla="*/ 23 h 341"/>
              <a:gd name="T2" fmla="*/ 122 w 193"/>
              <a:gd name="T3" fmla="*/ 26 h 341"/>
              <a:gd name="T4" fmla="*/ 142 w 193"/>
              <a:gd name="T5" fmla="*/ 20 h 341"/>
              <a:gd name="T6" fmla="*/ 173 w 193"/>
              <a:gd name="T7" fmla="*/ 12 h 341"/>
              <a:gd name="T8" fmla="*/ 190 w 193"/>
              <a:gd name="T9" fmla="*/ 9 h 341"/>
              <a:gd name="T10" fmla="*/ 191 w 193"/>
              <a:gd name="T11" fmla="*/ 48 h 341"/>
              <a:gd name="T12" fmla="*/ 193 w 193"/>
              <a:gd name="T13" fmla="*/ 91 h 341"/>
              <a:gd name="T14" fmla="*/ 179 w 193"/>
              <a:gd name="T15" fmla="*/ 120 h 341"/>
              <a:gd name="T16" fmla="*/ 150 w 193"/>
              <a:gd name="T17" fmla="*/ 141 h 341"/>
              <a:gd name="T18" fmla="*/ 107 w 193"/>
              <a:gd name="T19" fmla="*/ 173 h 341"/>
              <a:gd name="T20" fmla="*/ 86 w 193"/>
              <a:gd name="T21" fmla="*/ 192 h 341"/>
              <a:gd name="T22" fmla="*/ 76 w 193"/>
              <a:gd name="T23" fmla="*/ 211 h 341"/>
              <a:gd name="T24" fmla="*/ 87 w 193"/>
              <a:gd name="T25" fmla="*/ 239 h 341"/>
              <a:gd name="T26" fmla="*/ 90 w 193"/>
              <a:gd name="T27" fmla="*/ 244 h 341"/>
              <a:gd name="T28" fmla="*/ 84 w 193"/>
              <a:gd name="T29" fmla="*/ 274 h 341"/>
              <a:gd name="T30" fmla="*/ 85 w 193"/>
              <a:gd name="T31" fmla="*/ 287 h 341"/>
              <a:gd name="T32" fmla="*/ 62 w 193"/>
              <a:gd name="T33" fmla="*/ 301 h 341"/>
              <a:gd name="T34" fmla="*/ 31 w 193"/>
              <a:gd name="T35" fmla="*/ 320 h 341"/>
              <a:gd name="T36" fmla="*/ 36 w 193"/>
              <a:gd name="T37" fmla="*/ 330 h 341"/>
              <a:gd name="T38" fmla="*/ 20 w 193"/>
              <a:gd name="T39" fmla="*/ 341 h 341"/>
              <a:gd name="T40" fmla="*/ 18 w 193"/>
              <a:gd name="T41" fmla="*/ 322 h 341"/>
              <a:gd name="T42" fmla="*/ 21 w 193"/>
              <a:gd name="T43" fmla="*/ 292 h 341"/>
              <a:gd name="T44" fmla="*/ 11 w 193"/>
              <a:gd name="T45" fmla="*/ 248 h 341"/>
              <a:gd name="T46" fmla="*/ 37 w 193"/>
              <a:gd name="T47" fmla="*/ 209 h 341"/>
              <a:gd name="T48" fmla="*/ 42 w 193"/>
              <a:gd name="T49" fmla="*/ 195 h 341"/>
              <a:gd name="T50" fmla="*/ 41 w 193"/>
              <a:gd name="T51" fmla="*/ 173 h 341"/>
              <a:gd name="T52" fmla="*/ 47 w 193"/>
              <a:gd name="T53" fmla="*/ 133 h 341"/>
              <a:gd name="T54" fmla="*/ 29 w 193"/>
              <a:gd name="T55" fmla="*/ 124 h 341"/>
              <a:gd name="T56" fmla="*/ 17 w 193"/>
              <a:gd name="T57" fmla="*/ 115 h 341"/>
              <a:gd name="T58" fmla="*/ 1 w 193"/>
              <a:gd name="T59" fmla="*/ 108 h 341"/>
              <a:gd name="T60" fmla="*/ 56 w 193"/>
              <a:gd name="T61" fmla="*/ 76 h 341"/>
              <a:gd name="T62" fmla="*/ 71 w 193"/>
              <a:gd name="T63" fmla="*/ 84 h 341"/>
              <a:gd name="T64" fmla="*/ 79 w 193"/>
              <a:gd name="T65" fmla="*/ 97 h 341"/>
              <a:gd name="T66" fmla="*/ 75 w 193"/>
              <a:gd name="T67" fmla="*/ 122 h 341"/>
              <a:gd name="T68" fmla="*/ 92 w 193"/>
              <a:gd name="T69" fmla="*/ 120 h 341"/>
              <a:gd name="T70" fmla="*/ 100 w 193"/>
              <a:gd name="T71" fmla="*/ 89 h 341"/>
              <a:gd name="T72" fmla="*/ 87 w 193"/>
              <a:gd name="T73" fmla="*/ 67 h 341"/>
              <a:gd name="T74" fmla="*/ 76 w 193"/>
              <a:gd name="T75" fmla="*/ 40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93" h="341">
                <a:moveTo>
                  <a:pt x="82" y="25"/>
                </a:moveTo>
                <a:lnTo>
                  <a:pt x="96" y="23"/>
                </a:lnTo>
                <a:lnTo>
                  <a:pt x="117" y="29"/>
                </a:lnTo>
                <a:lnTo>
                  <a:pt x="122" y="26"/>
                </a:lnTo>
                <a:lnTo>
                  <a:pt x="135" y="26"/>
                </a:lnTo>
                <a:lnTo>
                  <a:pt x="142" y="20"/>
                </a:lnTo>
                <a:lnTo>
                  <a:pt x="153" y="20"/>
                </a:lnTo>
                <a:lnTo>
                  <a:pt x="173" y="12"/>
                </a:lnTo>
                <a:lnTo>
                  <a:pt x="188" y="0"/>
                </a:lnTo>
                <a:lnTo>
                  <a:pt x="190" y="9"/>
                </a:lnTo>
                <a:lnTo>
                  <a:pt x="189" y="30"/>
                </a:lnTo>
                <a:lnTo>
                  <a:pt x="191" y="48"/>
                </a:lnTo>
                <a:lnTo>
                  <a:pt x="190" y="81"/>
                </a:lnTo>
                <a:lnTo>
                  <a:pt x="193" y="91"/>
                </a:lnTo>
                <a:lnTo>
                  <a:pt x="186" y="105"/>
                </a:lnTo>
                <a:lnTo>
                  <a:pt x="179" y="120"/>
                </a:lnTo>
                <a:lnTo>
                  <a:pt x="166" y="133"/>
                </a:lnTo>
                <a:lnTo>
                  <a:pt x="150" y="141"/>
                </a:lnTo>
                <a:lnTo>
                  <a:pt x="129" y="151"/>
                </a:lnTo>
                <a:lnTo>
                  <a:pt x="107" y="173"/>
                </a:lnTo>
                <a:lnTo>
                  <a:pt x="100" y="177"/>
                </a:lnTo>
                <a:lnTo>
                  <a:pt x="86" y="192"/>
                </a:lnTo>
                <a:lnTo>
                  <a:pt x="79" y="196"/>
                </a:lnTo>
                <a:lnTo>
                  <a:pt x="76" y="211"/>
                </a:lnTo>
                <a:lnTo>
                  <a:pt x="84" y="227"/>
                </a:lnTo>
                <a:lnTo>
                  <a:pt x="87" y="239"/>
                </a:lnTo>
                <a:lnTo>
                  <a:pt x="86" y="245"/>
                </a:lnTo>
                <a:lnTo>
                  <a:pt x="90" y="244"/>
                </a:lnTo>
                <a:lnTo>
                  <a:pt x="88" y="265"/>
                </a:lnTo>
                <a:lnTo>
                  <a:pt x="84" y="274"/>
                </a:lnTo>
                <a:lnTo>
                  <a:pt x="88" y="278"/>
                </a:lnTo>
                <a:lnTo>
                  <a:pt x="85" y="287"/>
                </a:lnTo>
                <a:lnTo>
                  <a:pt x="77" y="294"/>
                </a:lnTo>
                <a:lnTo>
                  <a:pt x="62" y="301"/>
                </a:lnTo>
                <a:lnTo>
                  <a:pt x="39" y="312"/>
                </a:lnTo>
                <a:lnTo>
                  <a:pt x="31" y="320"/>
                </a:lnTo>
                <a:lnTo>
                  <a:pt x="32" y="329"/>
                </a:lnTo>
                <a:lnTo>
                  <a:pt x="36" y="330"/>
                </a:lnTo>
                <a:lnTo>
                  <a:pt x="34" y="341"/>
                </a:lnTo>
                <a:lnTo>
                  <a:pt x="20" y="341"/>
                </a:lnTo>
                <a:lnTo>
                  <a:pt x="20" y="332"/>
                </a:lnTo>
                <a:lnTo>
                  <a:pt x="18" y="322"/>
                </a:lnTo>
                <a:lnTo>
                  <a:pt x="17" y="315"/>
                </a:lnTo>
                <a:lnTo>
                  <a:pt x="21" y="292"/>
                </a:lnTo>
                <a:lnTo>
                  <a:pt x="18" y="277"/>
                </a:lnTo>
                <a:lnTo>
                  <a:pt x="11" y="248"/>
                </a:lnTo>
                <a:lnTo>
                  <a:pt x="31" y="224"/>
                </a:lnTo>
                <a:lnTo>
                  <a:pt x="37" y="209"/>
                </a:lnTo>
                <a:lnTo>
                  <a:pt x="39" y="207"/>
                </a:lnTo>
                <a:lnTo>
                  <a:pt x="42" y="195"/>
                </a:lnTo>
                <a:lnTo>
                  <a:pt x="40" y="189"/>
                </a:lnTo>
                <a:lnTo>
                  <a:pt x="41" y="173"/>
                </a:lnTo>
                <a:lnTo>
                  <a:pt x="46" y="159"/>
                </a:lnTo>
                <a:lnTo>
                  <a:pt x="47" y="133"/>
                </a:lnTo>
                <a:lnTo>
                  <a:pt x="38" y="126"/>
                </a:lnTo>
                <a:lnTo>
                  <a:pt x="29" y="124"/>
                </a:lnTo>
                <a:lnTo>
                  <a:pt x="25" y="119"/>
                </a:lnTo>
                <a:lnTo>
                  <a:pt x="17" y="115"/>
                </a:lnTo>
                <a:lnTo>
                  <a:pt x="2" y="115"/>
                </a:lnTo>
                <a:lnTo>
                  <a:pt x="1" y="108"/>
                </a:lnTo>
                <a:lnTo>
                  <a:pt x="0" y="93"/>
                </a:lnTo>
                <a:lnTo>
                  <a:pt x="56" y="76"/>
                </a:lnTo>
                <a:lnTo>
                  <a:pt x="66" y="86"/>
                </a:lnTo>
                <a:lnTo>
                  <a:pt x="71" y="84"/>
                </a:lnTo>
                <a:lnTo>
                  <a:pt x="78" y="89"/>
                </a:lnTo>
                <a:lnTo>
                  <a:pt x="79" y="97"/>
                </a:lnTo>
                <a:lnTo>
                  <a:pt x="74" y="107"/>
                </a:lnTo>
                <a:lnTo>
                  <a:pt x="75" y="122"/>
                </a:lnTo>
                <a:lnTo>
                  <a:pt x="86" y="134"/>
                </a:lnTo>
                <a:lnTo>
                  <a:pt x="92" y="120"/>
                </a:lnTo>
                <a:lnTo>
                  <a:pt x="100" y="116"/>
                </a:lnTo>
                <a:lnTo>
                  <a:pt x="100" y="89"/>
                </a:lnTo>
                <a:lnTo>
                  <a:pt x="93" y="74"/>
                </a:lnTo>
                <a:lnTo>
                  <a:pt x="87" y="67"/>
                </a:lnTo>
                <a:lnTo>
                  <a:pt x="80" y="68"/>
                </a:lnTo>
                <a:lnTo>
                  <a:pt x="76" y="40"/>
                </a:lnTo>
                <a:lnTo>
                  <a:pt x="82" y="2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7" name="Freeform 127">
            <a:extLst>
              <a:ext uri="{FF2B5EF4-FFF2-40B4-BE49-F238E27FC236}">
                <a16:creationId xmlns:a16="http://schemas.microsoft.com/office/drawing/2014/main" id="{D268E9D9-DEB0-4FD3-9100-354C1AEA5DD1}"/>
              </a:ext>
            </a:extLst>
          </p:cNvPr>
          <p:cNvSpPr>
            <a:spLocks/>
          </p:cNvSpPr>
          <p:nvPr/>
        </p:nvSpPr>
        <p:spPr bwMode="auto">
          <a:xfrm>
            <a:off x="5218113" y="3005138"/>
            <a:ext cx="347663" cy="422275"/>
          </a:xfrm>
          <a:custGeom>
            <a:avLst/>
            <a:gdLst>
              <a:gd name="T0" fmla="*/ 86 w 219"/>
              <a:gd name="T1" fmla="*/ 266 h 266"/>
              <a:gd name="T2" fmla="*/ 74 w 219"/>
              <a:gd name="T3" fmla="*/ 251 h 266"/>
              <a:gd name="T4" fmla="*/ 63 w 219"/>
              <a:gd name="T5" fmla="*/ 236 h 266"/>
              <a:gd name="T6" fmla="*/ 51 w 219"/>
              <a:gd name="T7" fmla="*/ 231 h 266"/>
              <a:gd name="T8" fmla="*/ 43 w 219"/>
              <a:gd name="T9" fmla="*/ 225 h 266"/>
              <a:gd name="T10" fmla="*/ 33 w 219"/>
              <a:gd name="T11" fmla="*/ 225 h 266"/>
              <a:gd name="T12" fmla="*/ 24 w 219"/>
              <a:gd name="T13" fmla="*/ 229 h 266"/>
              <a:gd name="T14" fmla="*/ 15 w 219"/>
              <a:gd name="T15" fmla="*/ 227 h 266"/>
              <a:gd name="T16" fmla="*/ 8 w 219"/>
              <a:gd name="T17" fmla="*/ 234 h 266"/>
              <a:gd name="T18" fmla="*/ 7 w 219"/>
              <a:gd name="T19" fmla="*/ 223 h 266"/>
              <a:gd name="T20" fmla="*/ 12 w 219"/>
              <a:gd name="T21" fmla="*/ 213 h 266"/>
              <a:gd name="T22" fmla="*/ 15 w 219"/>
              <a:gd name="T23" fmla="*/ 193 h 266"/>
              <a:gd name="T24" fmla="*/ 13 w 219"/>
              <a:gd name="T25" fmla="*/ 173 h 266"/>
              <a:gd name="T26" fmla="*/ 11 w 219"/>
              <a:gd name="T27" fmla="*/ 162 h 266"/>
              <a:gd name="T28" fmla="*/ 14 w 219"/>
              <a:gd name="T29" fmla="*/ 152 h 266"/>
              <a:gd name="T30" fmla="*/ 9 w 219"/>
              <a:gd name="T31" fmla="*/ 142 h 266"/>
              <a:gd name="T32" fmla="*/ 0 w 219"/>
              <a:gd name="T33" fmla="*/ 133 h 266"/>
              <a:gd name="T34" fmla="*/ 4 w 219"/>
              <a:gd name="T35" fmla="*/ 126 h 266"/>
              <a:gd name="T36" fmla="*/ 75 w 219"/>
              <a:gd name="T37" fmla="*/ 126 h 266"/>
              <a:gd name="T38" fmla="*/ 72 w 219"/>
              <a:gd name="T39" fmla="*/ 96 h 266"/>
              <a:gd name="T40" fmla="*/ 77 w 219"/>
              <a:gd name="T41" fmla="*/ 86 h 266"/>
              <a:gd name="T42" fmla="*/ 93 w 219"/>
              <a:gd name="T43" fmla="*/ 84 h 266"/>
              <a:gd name="T44" fmla="*/ 94 w 219"/>
              <a:gd name="T45" fmla="*/ 31 h 266"/>
              <a:gd name="T46" fmla="*/ 153 w 219"/>
              <a:gd name="T47" fmla="*/ 32 h 266"/>
              <a:gd name="T48" fmla="*/ 153 w 219"/>
              <a:gd name="T49" fmla="*/ 0 h 266"/>
              <a:gd name="T50" fmla="*/ 219 w 219"/>
              <a:gd name="T51" fmla="*/ 51 h 266"/>
              <a:gd name="T52" fmla="*/ 192 w 219"/>
              <a:gd name="T53" fmla="*/ 51 h 266"/>
              <a:gd name="T54" fmla="*/ 200 w 219"/>
              <a:gd name="T55" fmla="*/ 141 h 266"/>
              <a:gd name="T56" fmla="*/ 208 w 219"/>
              <a:gd name="T57" fmla="*/ 230 h 266"/>
              <a:gd name="T58" fmla="*/ 211 w 219"/>
              <a:gd name="T59" fmla="*/ 233 h 266"/>
              <a:gd name="T60" fmla="*/ 207 w 219"/>
              <a:gd name="T61" fmla="*/ 247 h 266"/>
              <a:gd name="T62" fmla="*/ 134 w 219"/>
              <a:gd name="T63" fmla="*/ 248 h 266"/>
              <a:gd name="T64" fmla="*/ 131 w 219"/>
              <a:gd name="T65" fmla="*/ 252 h 266"/>
              <a:gd name="T66" fmla="*/ 124 w 219"/>
              <a:gd name="T67" fmla="*/ 251 h 266"/>
              <a:gd name="T68" fmla="*/ 114 w 219"/>
              <a:gd name="T69" fmla="*/ 255 h 266"/>
              <a:gd name="T70" fmla="*/ 101 w 219"/>
              <a:gd name="T71" fmla="*/ 249 h 266"/>
              <a:gd name="T72" fmla="*/ 95 w 219"/>
              <a:gd name="T73" fmla="*/ 250 h 266"/>
              <a:gd name="T74" fmla="*/ 92 w 219"/>
              <a:gd name="T75" fmla="*/ 262 h 266"/>
              <a:gd name="T76" fmla="*/ 86 w 219"/>
              <a:gd name="T77" fmla="*/ 266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19" h="266">
                <a:moveTo>
                  <a:pt x="86" y="266"/>
                </a:moveTo>
                <a:lnTo>
                  <a:pt x="74" y="251"/>
                </a:lnTo>
                <a:lnTo>
                  <a:pt x="63" y="236"/>
                </a:lnTo>
                <a:lnTo>
                  <a:pt x="51" y="231"/>
                </a:lnTo>
                <a:lnTo>
                  <a:pt x="43" y="225"/>
                </a:lnTo>
                <a:lnTo>
                  <a:pt x="33" y="225"/>
                </a:lnTo>
                <a:lnTo>
                  <a:pt x="24" y="229"/>
                </a:lnTo>
                <a:lnTo>
                  <a:pt x="15" y="227"/>
                </a:lnTo>
                <a:lnTo>
                  <a:pt x="8" y="234"/>
                </a:lnTo>
                <a:lnTo>
                  <a:pt x="7" y="223"/>
                </a:lnTo>
                <a:lnTo>
                  <a:pt x="12" y="213"/>
                </a:lnTo>
                <a:lnTo>
                  <a:pt x="15" y="193"/>
                </a:lnTo>
                <a:lnTo>
                  <a:pt x="13" y="173"/>
                </a:lnTo>
                <a:lnTo>
                  <a:pt x="11" y="162"/>
                </a:lnTo>
                <a:lnTo>
                  <a:pt x="14" y="152"/>
                </a:lnTo>
                <a:lnTo>
                  <a:pt x="9" y="142"/>
                </a:lnTo>
                <a:lnTo>
                  <a:pt x="0" y="133"/>
                </a:lnTo>
                <a:lnTo>
                  <a:pt x="4" y="126"/>
                </a:lnTo>
                <a:lnTo>
                  <a:pt x="75" y="126"/>
                </a:lnTo>
                <a:lnTo>
                  <a:pt x="72" y="96"/>
                </a:lnTo>
                <a:lnTo>
                  <a:pt x="77" y="86"/>
                </a:lnTo>
                <a:lnTo>
                  <a:pt x="93" y="84"/>
                </a:lnTo>
                <a:lnTo>
                  <a:pt x="94" y="31"/>
                </a:lnTo>
                <a:lnTo>
                  <a:pt x="153" y="32"/>
                </a:lnTo>
                <a:lnTo>
                  <a:pt x="153" y="0"/>
                </a:lnTo>
                <a:lnTo>
                  <a:pt x="219" y="51"/>
                </a:lnTo>
                <a:lnTo>
                  <a:pt x="192" y="51"/>
                </a:lnTo>
                <a:lnTo>
                  <a:pt x="200" y="141"/>
                </a:lnTo>
                <a:lnTo>
                  <a:pt x="208" y="230"/>
                </a:lnTo>
                <a:lnTo>
                  <a:pt x="211" y="233"/>
                </a:lnTo>
                <a:lnTo>
                  <a:pt x="207" y="247"/>
                </a:lnTo>
                <a:lnTo>
                  <a:pt x="134" y="248"/>
                </a:lnTo>
                <a:lnTo>
                  <a:pt x="131" y="252"/>
                </a:lnTo>
                <a:lnTo>
                  <a:pt x="124" y="251"/>
                </a:lnTo>
                <a:lnTo>
                  <a:pt x="114" y="255"/>
                </a:lnTo>
                <a:lnTo>
                  <a:pt x="101" y="249"/>
                </a:lnTo>
                <a:lnTo>
                  <a:pt x="95" y="250"/>
                </a:lnTo>
                <a:lnTo>
                  <a:pt x="92" y="262"/>
                </a:lnTo>
                <a:lnTo>
                  <a:pt x="86" y="26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8" name="Freeform 128">
            <a:extLst>
              <a:ext uri="{FF2B5EF4-FFF2-40B4-BE49-F238E27FC236}">
                <a16:creationId xmlns:a16="http://schemas.microsoft.com/office/drawing/2014/main" id="{1F7702DC-D59F-4578-B263-E867EDE6FCC5}"/>
              </a:ext>
            </a:extLst>
          </p:cNvPr>
          <p:cNvSpPr>
            <a:spLocks/>
          </p:cNvSpPr>
          <p:nvPr/>
        </p:nvSpPr>
        <p:spPr bwMode="auto">
          <a:xfrm>
            <a:off x="6651626" y="4213225"/>
            <a:ext cx="85725" cy="249238"/>
          </a:xfrm>
          <a:custGeom>
            <a:avLst/>
            <a:gdLst>
              <a:gd name="T0" fmla="*/ 36 w 54"/>
              <a:gd name="T1" fmla="*/ 48 h 157"/>
              <a:gd name="T2" fmla="*/ 30 w 54"/>
              <a:gd name="T3" fmla="*/ 63 h 157"/>
              <a:gd name="T4" fmla="*/ 34 w 54"/>
              <a:gd name="T5" fmla="*/ 91 h 157"/>
              <a:gd name="T6" fmla="*/ 41 w 54"/>
              <a:gd name="T7" fmla="*/ 90 h 157"/>
              <a:gd name="T8" fmla="*/ 47 w 54"/>
              <a:gd name="T9" fmla="*/ 97 h 157"/>
              <a:gd name="T10" fmla="*/ 54 w 54"/>
              <a:gd name="T11" fmla="*/ 112 h 157"/>
              <a:gd name="T12" fmla="*/ 54 w 54"/>
              <a:gd name="T13" fmla="*/ 139 h 157"/>
              <a:gd name="T14" fmla="*/ 46 w 54"/>
              <a:gd name="T15" fmla="*/ 143 h 157"/>
              <a:gd name="T16" fmla="*/ 40 w 54"/>
              <a:gd name="T17" fmla="*/ 157 h 157"/>
              <a:gd name="T18" fmla="*/ 29 w 54"/>
              <a:gd name="T19" fmla="*/ 145 h 157"/>
              <a:gd name="T20" fmla="*/ 28 w 54"/>
              <a:gd name="T21" fmla="*/ 130 h 157"/>
              <a:gd name="T22" fmla="*/ 33 w 54"/>
              <a:gd name="T23" fmla="*/ 120 h 157"/>
              <a:gd name="T24" fmla="*/ 32 w 54"/>
              <a:gd name="T25" fmla="*/ 112 h 157"/>
              <a:gd name="T26" fmla="*/ 25 w 54"/>
              <a:gd name="T27" fmla="*/ 107 h 157"/>
              <a:gd name="T28" fmla="*/ 20 w 54"/>
              <a:gd name="T29" fmla="*/ 109 h 157"/>
              <a:gd name="T30" fmla="*/ 10 w 54"/>
              <a:gd name="T31" fmla="*/ 99 h 157"/>
              <a:gd name="T32" fmla="*/ 0 w 54"/>
              <a:gd name="T33" fmla="*/ 93 h 157"/>
              <a:gd name="T34" fmla="*/ 6 w 54"/>
              <a:gd name="T35" fmla="*/ 74 h 157"/>
              <a:gd name="T36" fmla="*/ 12 w 54"/>
              <a:gd name="T37" fmla="*/ 67 h 157"/>
              <a:gd name="T38" fmla="*/ 9 w 54"/>
              <a:gd name="T39" fmla="*/ 50 h 157"/>
              <a:gd name="T40" fmla="*/ 13 w 54"/>
              <a:gd name="T41" fmla="*/ 33 h 157"/>
              <a:gd name="T42" fmla="*/ 17 w 54"/>
              <a:gd name="T43" fmla="*/ 27 h 157"/>
              <a:gd name="T44" fmla="*/ 13 w 54"/>
              <a:gd name="T45" fmla="*/ 10 h 157"/>
              <a:gd name="T46" fmla="*/ 4 w 54"/>
              <a:gd name="T47" fmla="*/ 0 h 157"/>
              <a:gd name="T48" fmla="*/ 22 w 54"/>
              <a:gd name="T49" fmla="*/ 4 h 157"/>
              <a:gd name="T50" fmla="*/ 25 w 54"/>
              <a:gd name="T51" fmla="*/ 10 h 157"/>
              <a:gd name="T52" fmla="*/ 32 w 54"/>
              <a:gd name="T53" fmla="*/ 20 h 157"/>
              <a:gd name="T54" fmla="*/ 36 w 54"/>
              <a:gd name="T55" fmla="*/ 48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4" h="157">
                <a:moveTo>
                  <a:pt x="36" y="48"/>
                </a:moveTo>
                <a:lnTo>
                  <a:pt x="30" y="63"/>
                </a:lnTo>
                <a:lnTo>
                  <a:pt x="34" y="91"/>
                </a:lnTo>
                <a:lnTo>
                  <a:pt x="41" y="90"/>
                </a:lnTo>
                <a:lnTo>
                  <a:pt x="47" y="97"/>
                </a:lnTo>
                <a:lnTo>
                  <a:pt x="54" y="112"/>
                </a:lnTo>
                <a:lnTo>
                  <a:pt x="54" y="139"/>
                </a:lnTo>
                <a:lnTo>
                  <a:pt x="46" y="143"/>
                </a:lnTo>
                <a:lnTo>
                  <a:pt x="40" y="157"/>
                </a:lnTo>
                <a:lnTo>
                  <a:pt x="29" y="145"/>
                </a:lnTo>
                <a:lnTo>
                  <a:pt x="28" y="130"/>
                </a:lnTo>
                <a:lnTo>
                  <a:pt x="33" y="120"/>
                </a:lnTo>
                <a:lnTo>
                  <a:pt x="32" y="112"/>
                </a:lnTo>
                <a:lnTo>
                  <a:pt x="25" y="107"/>
                </a:lnTo>
                <a:lnTo>
                  <a:pt x="20" y="109"/>
                </a:lnTo>
                <a:lnTo>
                  <a:pt x="10" y="99"/>
                </a:lnTo>
                <a:lnTo>
                  <a:pt x="0" y="93"/>
                </a:lnTo>
                <a:lnTo>
                  <a:pt x="6" y="74"/>
                </a:lnTo>
                <a:lnTo>
                  <a:pt x="12" y="67"/>
                </a:lnTo>
                <a:lnTo>
                  <a:pt x="9" y="50"/>
                </a:lnTo>
                <a:lnTo>
                  <a:pt x="13" y="33"/>
                </a:lnTo>
                <a:lnTo>
                  <a:pt x="17" y="27"/>
                </a:lnTo>
                <a:lnTo>
                  <a:pt x="13" y="10"/>
                </a:lnTo>
                <a:lnTo>
                  <a:pt x="4" y="0"/>
                </a:lnTo>
                <a:lnTo>
                  <a:pt x="22" y="4"/>
                </a:lnTo>
                <a:lnTo>
                  <a:pt x="25" y="10"/>
                </a:lnTo>
                <a:lnTo>
                  <a:pt x="32" y="20"/>
                </a:lnTo>
                <a:lnTo>
                  <a:pt x="36" y="4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9" name="Freeform 129">
            <a:extLst>
              <a:ext uri="{FF2B5EF4-FFF2-40B4-BE49-F238E27FC236}">
                <a16:creationId xmlns:a16="http://schemas.microsoft.com/office/drawing/2014/main" id="{E5CBA3AD-F132-479C-A504-1BA40CB2B4CB}"/>
              </a:ext>
            </a:extLst>
          </p:cNvPr>
          <p:cNvSpPr>
            <a:spLocks noEditPoints="1"/>
          </p:cNvSpPr>
          <p:nvPr/>
        </p:nvSpPr>
        <p:spPr bwMode="auto">
          <a:xfrm>
            <a:off x="8617498" y="3681414"/>
            <a:ext cx="557213" cy="201613"/>
          </a:xfrm>
          <a:custGeom>
            <a:avLst/>
            <a:gdLst>
              <a:gd name="T0" fmla="*/ 1401 w 1439"/>
              <a:gd name="T1" fmla="*/ 208 h 524"/>
              <a:gd name="T2" fmla="*/ 1346 w 1439"/>
              <a:gd name="T3" fmla="*/ 237 h 524"/>
              <a:gd name="T4" fmla="*/ 1281 w 1439"/>
              <a:gd name="T5" fmla="*/ 223 h 524"/>
              <a:gd name="T6" fmla="*/ 1194 w 1439"/>
              <a:gd name="T7" fmla="*/ 223 h 524"/>
              <a:gd name="T8" fmla="*/ 1171 w 1439"/>
              <a:gd name="T9" fmla="*/ 320 h 524"/>
              <a:gd name="T10" fmla="*/ 1143 w 1439"/>
              <a:gd name="T11" fmla="*/ 349 h 524"/>
              <a:gd name="T12" fmla="*/ 1107 w 1439"/>
              <a:gd name="T13" fmla="*/ 468 h 524"/>
              <a:gd name="T14" fmla="*/ 1045 w 1439"/>
              <a:gd name="T15" fmla="*/ 486 h 524"/>
              <a:gd name="T16" fmla="*/ 974 w 1439"/>
              <a:gd name="T17" fmla="*/ 462 h 524"/>
              <a:gd name="T18" fmla="*/ 938 w 1439"/>
              <a:gd name="T19" fmla="*/ 469 h 524"/>
              <a:gd name="T20" fmla="*/ 894 w 1439"/>
              <a:gd name="T21" fmla="*/ 512 h 524"/>
              <a:gd name="T22" fmla="*/ 846 w 1439"/>
              <a:gd name="T23" fmla="*/ 506 h 524"/>
              <a:gd name="T24" fmla="*/ 798 w 1439"/>
              <a:gd name="T25" fmla="*/ 524 h 524"/>
              <a:gd name="T26" fmla="*/ 746 w 1439"/>
              <a:gd name="T27" fmla="*/ 476 h 524"/>
              <a:gd name="T28" fmla="*/ 733 w 1439"/>
              <a:gd name="T29" fmla="*/ 419 h 524"/>
              <a:gd name="T30" fmla="*/ 788 w 1439"/>
              <a:gd name="T31" fmla="*/ 448 h 524"/>
              <a:gd name="T32" fmla="*/ 846 w 1439"/>
              <a:gd name="T33" fmla="*/ 432 h 524"/>
              <a:gd name="T34" fmla="*/ 860 w 1439"/>
              <a:gd name="T35" fmla="*/ 360 h 524"/>
              <a:gd name="T36" fmla="*/ 892 w 1439"/>
              <a:gd name="T37" fmla="*/ 344 h 524"/>
              <a:gd name="T38" fmla="*/ 981 w 1439"/>
              <a:gd name="T39" fmla="*/ 325 h 524"/>
              <a:gd name="T40" fmla="*/ 1033 w 1439"/>
              <a:gd name="T41" fmla="*/ 258 h 524"/>
              <a:gd name="T42" fmla="*/ 1068 w 1439"/>
              <a:gd name="T43" fmla="*/ 204 h 524"/>
              <a:gd name="T44" fmla="*/ 1104 w 1439"/>
              <a:gd name="T45" fmla="*/ 248 h 524"/>
              <a:gd name="T46" fmla="*/ 1119 w 1439"/>
              <a:gd name="T47" fmla="*/ 219 h 524"/>
              <a:gd name="T48" fmla="*/ 1155 w 1439"/>
              <a:gd name="T49" fmla="*/ 222 h 524"/>
              <a:gd name="T50" fmla="*/ 1157 w 1439"/>
              <a:gd name="T51" fmla="*/ 168 h 524"/>
              <a:gd name="T52" fmla="*/ 1159 w 1439"/>
              <a:gd name="T53" fmla="*/ 126 h 524"/>
              <a:gd name="T54" fmla="*/ 1214 w 1439"/>
              <a:gd name="T55" fmla="*/ 66 h 524"/>
              <a:gd name="T56" fmla="*/ 1248 w 1439"/>
              <a:gd name="T57" fmla="*/ 0 h 524"/>
              <a:gd name="T58" fmla="*/ 1278 w 1439"/>
              <a:gd name="T59" fmla="*/ 0 h 524"/>
              <a:gd name="T60" fmla="*/ 1319 w 1439"/>
              <a:gd name="T61" fmla="*/ 43 h 524"/>
              <a:gd name="T62" fmla="*/ 1325 w 1439"/>
              <a:gd name="T63" fmla="*/ 80 h 524"/>
              <a:gd name="T64" fmla="*/ 1375 w 1439"/>
              <a:gd name="T65" fmla="*/ 103 h 524"/>
              <a:gd name="T66" fmla="*/ 1439 w 1439"/>
              <a:gd name="T67" fmla="*/ 129 h 524"/>
              <a:gd name="T68" fmla="*/ 1436 w 1439"/>
              <a:gd name="T69" fmla="*/ 162 h 524"/>
              <a:gd name="T70" fmla="*/ 1385 w 1439"/>
              <a:gd name="T71" fmla="*/ 167 h 524"/>
              <a:gd name="T72" fmla="*/ 1401 w 1439"/>
              <a:gd name="T73" fmla="*/ 208 h 524"/>
              <a:gd name="T74" fmla="*/ 75 w 1439"/>
              <a:gd name="T75" fmla="*/ 61 h 524"/>
              <a:gd name="T76" fmla="*/ 83 w 1439"/>
              <a:gd name="T77" fmla="*/ 105 h 524"/>
              <a:gd name="T78" fmla="*/ 133 w 1439"/>
              <a:gd name="T79" fmla="*/ 95 h 524"/>
              <a:gd name="T80" fmla="*/ 155 w 1439"/>
              <a:gd name="T81" fmla="*/ 60 h 524"/>
              <a:gd name="T82" fmla="*/ 173 w 1439"/>
              <a:gd name="T83" fmla="*/ 68 h 524"/>
              <a:gd name="T84" fmla="*/ 220 w 1439"/>
              <a:gd name="T85" fmla="*/ 119 h 524"/>
              <a:gd name="T86" fmla="*/ 254 w 1439"/>
              <a:gd name="T87" fmla="*/ 176 h 524"/>
              <a:gd name="T88" fmla="*/ 260 w 1439"/>
              <a:gd name="T89" fmla="*/ 233 h 524"/>
              <a:gd name="T90" fmla="*/ 253 w 1439"/>
              <a:gd name="T91" fmla="*/ 272 h 524"/>
              <a:gd name="T92" fmla="*/ 261 w 1439"/>
              <a:gd name="T93" fmla="*/ 301 h 524"/>
              <a:gd name="T94" fmla="*/ 268 w 1439"/>
              <a:gd name="T95" fmla="*/ 352 h 524"/>
              <a:gd name="T96" fmla="*/ 295 w 1439"/>
              <a:gd name="T97" fmla="*/ 375 h 524"/>
              <a:gd name="T98" fmla="*/ 326 w 1439"/>
              <a:gd name="T99" fmla="*/ 451 h 524"/>
              <a:gd name="T100" fmla="*/ 325 w 1439"/>
              <a:gd name="T101" fmla="*/ 479 h 524"/>
              <a:gd name="T102" fmla="*/ 271 w 1439"/>
              <a:gd name="T103" fmla="*/ 485 h 524"/>
              <a:gd name="T104" fmla="*/ 199 w 1439"/>
              <a:gd name="T105" fmla="*/ 422 h 524"/>
              <a:gd name="T106" fmla="*/ 109 w 1439"/>
              <a:gd name="T107" fmla="*/ 354 h 524"/>
              <a:gd name="T108" fmla="*/ 99 w 1439"/>
              <a:gd name="T109" fmla="*/ 311 h 524"/>
              <a:gd name="T110" fmla="*/ 54 w 1439"/>
              <a:gd name="T111" fmla="*/ 254 h 524"/>
              <a:gd name="T112" fmla="*/ 42 w 1439"/>
              <a:gd name="T113" fmla="*/ 184 h 524"/>
              <a:gd name="T114" fmla="*/ 13 w 1439"/>
              <a:gd name="T115" fmla="*/ 137 h 524"/>
              <a:gd name="T116" fmla="*/ 18 w 1439"/>
              <a:gd name="T117" fmla="*/ 75 h 524"/>
              <a:gd name="T118" fmla="*/ 0 w 1439"/>
              <a:gd name="T119" fmla="*/ 39 h 524"/>
              <a:gd name="T120" fmla="*/ 12 w 1439"/>
              <a:gd name="T121" fmla="*/ 24 h 524"/>
              <a:gd name="T122" fmla="*/ 75 w 1439"/>
              <a:gd name="T123" fmla="*/ 61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39" h="524">
                <a:moveTo>
                  <a:pt x="1401" y="208"/>
                </a:moveTo>
                <a:lnTo>
                  <a:pt x="1346" y="237"/>
                </a:lnTo>
                <a:lnTo>
                  <a:pt x="1281" y="223"/>
                </a:lnTo>
                <a:lnTo>
                  <a:pt x="1194" y="223"/>
                </a:lnTo>
                <a:lnTo>
                  <a:pt x="1171" y="320"/>
                </a:lnTo>
                <a:lnTo>
                  <a:pt x="1143" y="349"/>
                </a:lnTo>
                <a:lnTo>
                  <a:pt x="1107" y="468"/>
                </a:lnTo>
                <a:lnTo>
                  <a:pt x="1045" y="486"/>
                </a:lnTo>
                <a:lnTo>
                  <a:pt x="974" y="462"/>
                </a:lnTo>
                <a:lnTo>
                  <a:pt x="938" y="469"/>
                </a:lnTo>
                <a:lnTo>
                  <a:pt x="894" y="512"/>
                </a:lnTo>
                <a:lnTo>
                  <a:pt x="846" y="506"/>
                </a:lnTo>
                <a:lnTo>
                  <a:pt x="798" y="524"/>
                </a:lnTo>
                <a:lnTo>
                  <a:pt x="746" y="476"/>
                </a:lnTo>
                <a:lnTo>
                  <a:pt x="733" y="419"/>
                </a:lnTo>
                <a:lnTo>
                  <a:pt x="788" y="448"/>
                </a:lnTo>
                <a:lnTo>
                  <a:pt x="846" y="432"/>
                </a:lnTo>
                <a:lnTo>
                  <a:pt x="860" y="360"/>
                </a:lnTo>
                <a:lnTo>
                  <a:pt x="892" y="344"/>
                </a:lnTo>
                <a:lnTo>
                  <a:pt x="981" y="325"/>
                </a:lnTo>
                <a:lnTo>
                  <a:pt x="1033" y="258"/>
                </a:lnTo>
                <a:lnTo>
                  <a:pt x="1068" y="204"/>
                </a:lnTo>
                <a:lnTo>
                  <a:pt x="1104" y="248"/>
                </a:lnTo>
                <a:lnTo>
                  <a:pt x="1119" y="219"/>
                </a:lnTo>
                <a:lnTo>
                  <a:pt x="1155" y="222"/>
                </a:lnTo>
                <a:lnTo>
                  <a:pt x="1157" y="168"/>
                </a:lnTo>
                <a:lnTo>
                  <a:pt x="1159" y="126"/>
                </a:lnTo>
                <a:lnTo>
                  <a:pt x="1214" y="66"/>
                </a:lnTo>
                <a:lnTo>
                  <a:pt x="1248" y="0"/>
                </a:lnTo>
                <a:lnTo>
                  <a:pt x="1278" y="0"/>
                </a:lnTo>
                <a:lnTo>
                  <a:pt x="1319" y="43"/>
                </a:lnTo>
                <a:lnTo>
                  <a:pt x="1325" y="80"/>
                </a:lnTo>
                <a:lnTo>
                  <a:pt x="1375" y="103"/>
                </a:lnTo>
                <a:lnTo>
                  <a:pt x="1439" y="129"/>
                </a:lnTo>
                <a:lnTo>
                  <a:pt x="1436" y="162"/>
                </a:lnTo>
                <a:lnTo>
                  <a:pt x="1385" y="167"/>
                </a:lnTo>
                <a:lnTo>
                  <a:pt x="1401" y="208"/>
                </a:lnTo>
                <a:moveTo>
                  <a:pt x="75" y="61"/>
                </a:moveTo>
                <a:lnTo>
                  <a:pt x="83" y="105"/>
                </a:lnTo>
                <a:lnTo>
                  <a:pt x="133" y="95"/>
                </a:lnTo>
                <a:lnTo>
                  <a:pt x="155" y="60"/>
                </a:lnTo>
                <a:lnTo>
                  <a:pt x="173" y="68"/>
                </a:lnTo>
                <a:lnTo>
                  <a:pt x="220" y="119"/>
                </a:lnTo>
                <a:lnTo>
                  <a:pt x="254" y="176"/>
                </a:lnTo>
                <a:lnTo>
                  <a:pt x="260" y="233"/>
                </a:lnTo>
                <a:lnTo>
                  <a:pt x="253" y="272"/>
                </a:lnTo>
                <a:lnTo>
                  <a:pt x="261" y="301"/>
                </a:lnTo>
                <a:lnTo>
                  <a:pt x="268" y="352"/>
                </a:lnTo>
                <a:lnTo>
                  <a:pt x="295" y="375"/>
                </a:lnTo>
                <a:lnTo>
                  <a:pt x="326" y="451"/>
                </a:lnTo>
                <a:lnTo>
                  <a:pt x="325" y="479"/>
                </a:lnTo>
                <a:lnTo>
                  <a:pt x="271" y="485"/>
                </a:lnTo>
                <a:lnTo>
                  <a:pt x="199" y="422"/>
                </a:lnTo>
                <a:lnTo>
                  <a:pt x="109" y="354"/>
                </a:lnTo>
                <a:lnTo>
                  <a:pt x="99" y="311"/>
                </a:lnTo>
                <a:lnTo>
                  <a:pt x="54" y="254"/>
                </a:lnTo>
                <a:lnTo>
                  <a:pt x="42" y="184"/>
                </a:lnTo>
                <a:lnTo>
                  <a:pt x="13" y="137"/>
                </a:lnTo>
                <a:lnTo>
                  <a:pt x="18" y="75"/>
                </a:lnTo>
                <a:lnTo>
                  <a:pt x="0" y="39"/>
                </a:lnTo>
                <a:lnTo>
                  <a:pt x="12" y="24"/>
                </a:lnTo>
                <a:lnTo>
                  <a:pt x="75" y="61"/>
                </a:lnTo>
              </a:path>
            </a:pathLst>
          </a:custGeom>
          <a:solidFill>
            <a:schemeClr val="accent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  <a:effectLst>
            <a:glow>
              <a:schemeClr val="accent1"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0" name="Freeform 130">
            <a:extLst>
              <a:ext uri="{FF2B5EF4-FFF2-40B4-BE49-F238E27FC236}">
                <a16:creationId xmlns:a16="http://schemas.microsoft.com/office/drawing/2014/main" id="{1A2C838B-1505-4184-B521-3F3109539908}"/>
              </a:ext>
            </a:extLst>
          </p:cNvPr>
          <p:cNvSpPr>
            <a:spLocks/>
          </p:cNvSpPr>
          <p:nvPr/>
        </p:nvSpPr>
        <p:spPr bwMode="auto">
          <a:xfrm>
            <a:off x="6043613" y="4467225"/>
            <a:ext cx="384175" cy="400050"/>
          </a:xfrm>
          <a:custGeom>
            <a:avLst/>
            <a:gdLst>
              <a:gd name="T0" fmla="*/ 76 w 242"/>
              <a:gd name="T1" fmla="*/ 242 h 252"/>
              <a:gd name="T2" fmla="*/ 64 w 242"/>
              <a:gd name="T3" fmla="*/ 226 h 252"/>
              <a:gd name="T4" fmla="*/ 58 w 242"/>
              <a:gd name="T5" fmla="*/ 211 h 252"/>
              <a:gd name="T6" fmla="*/ 54 w 242"/>
              <a:gd name="T7" fmla="*/ 191 h 252"/>
              <a:gd name="T8" fmla="*/ 50 w 242"/>
              <a:gd name="T9" fmla="*/ 176 h 252"/>
              <a:gd name="T10" fmla="*/ 45 w 242"/>
              <a:gd name="T11" fmla="*/ 144 h 252"/>
              <a:gd name="T12" fmla="*/ 46 w 242"/>
              <a:gd name="T13" fmla="*/ 119 h 252"/>
              <a:gd name="T14" fmla="*/ 44 w 242"/>
              <a:gd name="T15" fmla="*/ 108 h 252"/>
              <a:gd name="T16" fmla="*/ 37 w 242"/>
              <a:gd name="T17" fmla="*/ 99 h 252"/>
              <a:gd name="T18" fmla="*/ 28 w 242"/>
              <a:gd name="T19" fmla="*/ 82 h 252"/>
              <a:gd name="T20" fmla="*/ 19 w 242"/>
              <a:gd name="T21" fmla="*/ 57 h 252"/>
              <a:gd name="T22" fmla="*/ 15 w 242"/>
              <a:gd name="T23" fmla="*/ 44 h 252"/>
              <a:gd name="T24" fmla="*/ 1 w 242"/>
              <a:gd name="T25" fmla="*/ 24 h 252"/>
              <a:gd name="T26" fmla="*/ 0 w 242"/>
              <a:gd name="T27" fmla="*/ 8 h 252"/>
              <a:gd name="T28" fmla="*/ 9 w 242"/>
              <a:gd name="T29" fmla="*/ 4 h 252"/>
              <a:gd name="T30" fmla="*/ 20 w 242"/>
              <a:gd name="T31" fmla="*/ 0 h 252"/>
              <a:gd name="T32" fmla="*/ 32 w 242"/>
              <a:gd name="T33" fmla="*/ 1 h 252"/>
              <a:gd name="T34" fmla="*/ 42 w 242"/>
              <a:gd name="T35" fmla="*/ 10 h 252"/>
              <a:gd name="T36" fmla="*/ 45 w 242"/>
              <a:gd name="T37" fmla="*/ 9 h 252"/>
              <a:gd name="T38" fmla="*/ 119 w 242"/>
              <a:gd name="T39" fmla="*/ 8 h 252"/>
              <a:gd name="T40" fmla="*/ 131 w 242"/>
              <a:gd name="T41" fmla="*/ 18 h 252"/>
              <a:gd name="T42" fmla="*/ 175 w 242"/>
              <a:gd name="T43" fmla="*/ 21 h 252"/>
              <a:gd name="T44" fmla="*/ 208 w 242"/>
              <a:gd name="T45" fmla="*/ 13 h 252"/>
              <a:gd name="T46" fmla="*/ 223 w 242"/>
              <a:gd name="T47" fmla="*/ 8 h 252"/>
              <a:gd name="T48" fmla="*/ 235 w 242"/>
              <a:gd name="T49" fmla="*/ 9 h 252"/>
              <a:gd name="T50" fmla="*/ 242 w 242"/>
              <a:gd name="T51" fmla="*/ 14 h 252"/>
              <a:gd name="T52" fmla="*/ 242 w 242"/>
              <a:gd name="T53" fmla="*/ 15 h 252"/>
              <a:gd name="T54" fmla="*/ 232 w 242"/>
              <a:gd name="T55" fmla="*/ 20 h 252"/>
              <a:gd name="T56" fmla="*/ 226 w 242"/>
              <a:gd name="T57" fmla="*/ 20 h 252"/>
              <a:gd name="T58" fmla="*/ 214 w 242"/>
              <a:gd name="T59" fmla="*/ 28 h 252"/>
              <a:gd name="T60" fmla="*/ 208 w 242"/>
              <a:gd name="T61" fmla="*/ 20 h 252"/>
              <a:gd name="T62" fmla="*/ 179 w 242"/>
              <a:gd name="T63" fmla="*/ 27 h 252"/>
              <a:gd name="T64" fmla="*/ 166 w 242"/>
              <a:gd name="T65" fmla="*/ 28 h 252"/>
              <a:gd name="T66" fmla="*/ 163 w 242"/>
              <a:gd name="T67" fmla="*/ 102 h 252"/>
              <a:gd name="T68" fmla="*/ 145 w 242"/>
              <a:gd name="T69" fmla="*/ 102 h 252"/>
              <a:gd name="T70" fmla="*/ 143 w 242"/>
              <a:gd name="T71" fmla="*/ 163 h 252"/>
              <a:gd name="T72" fmla="*/ 139 w 242"/>
              <a:gd name="T73" fmla="*/ 240 h 252"/>
              <a:gd name="T74" fmla="*/ 123 w 242"/>
              <a:gd name="T75" fmla="*/ 250 h 252"/>
              <a:gd name="T76" fmla="*/ 114 w 242"/>
              <a:gd name="T77" fmla="*/ 252 h 252"/>
              <a:gd name="T78" fmla="*/ 103 w 242"/>
              <a:gd name="T79" fmla="*/ 248 h 252"/>
              <a:gd name="T80" fmla="*/ 95 w 242"/>
              <a:gd name="T81" fmla="*/ 246 h 252"/>
              <a:gd name="T82" fmla="*/ 92 w 242"/>
              <a:gd name="T83" fmla="*/ 238 h 252"/>
              <a:gd name="T84" fmla="*/ 85 w 242"/>
              <a:gd name="T85" fmla="*/ 232 h 252"/>
              <a:gd name="T86" fmla="*/ 76 w 242"/>
              <a:gd name="T87" fmla="*/ 24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42" h="252">
                <a:moveTo>
                  <a:pt x="76" y="242"/>
                </a:moveTo>
                <a:lnTo>
                  <a:pt x="64" y="226"/>
                </a:lnTo>
                <a:lnTo>
                  <a:pt x="58" y="211"/>
                </a:lnTo>
                <a:lnTo>
                  <a:pt x="54" y="191"/>
                </a:lnTo>
                <a:lnTo>
                  <a:pt x="50" y="176"/>
                </a:lnTo>
                <a:lnTo>
                  <a:pt x="45" y="144"/>
                </a:lnTo>
                <a:lnTo>
                  <a:pt x="46" y="119"/>
                </a:lnTo>
                <a:lnTo>
                  <a:pt x="44" y="108"/>
                </a:lnTo>
                <a:lnTo>
                  <a:pt x="37" y="99"/>
                </a:lnTo>
                <a:lnTo>
                  <a:pt x="28" y="82"/>
                </a:lnTo>
                <a:lnTo>
                  <a:pt x="19" y="57"/>
                </a:lnTo>
                <a:lnTo>
                  <a:pt x="15" y="44"/>
                </a:lnTo>
                <a:lnTo>
                  <a:pt x="1" y="24"/>
                </a:lnTo>
                <a:lnTo>
                  <a:pt x="0" y="8"/>
                </a:lnTo>
                <a:lnTo>
                  <a:pt x="9" y="4"/>
                </a:lnTo>
                <a:lnTo>
                  <a:pt x="20" y="0"/>
                </a:lnTo>
                <a:lnTo>
                  <a:pt x="32" y="1"/>
                </a:lnTo>
                <a:lnTo>
                  <a:pt x="42" y="10"/>
                </a:lnTo>
                <a:lnTo>
                  <a:pt x="45" y="9"/>
                </a:lnTo>
                <a:lnTo>
                  <a:pt x="119" y="8"/>
                </a:lnTo>
                <a:lnTo>
                  <a:pt x="131" y="18"/>
                </a:lnTo>
                <a:lnTo>
                  <a:pt x="175" y="21"/>
                </a:lnTo>
                <a:lnTo>
                  <a:pt x="208" y="13"/>
                </a:lnTo>
                <a:lnTo>
                  <a:pt x="223" y="8"/>
                </a:lnTo>
                <a:lnTo>
                  <a:pt x="235" y="9"/>
                </a:lnTo>
                <a:lnTo>
                  <a:pt x="242" y="14"/>
                </a:lnTo>
                <a:lnTo>
                  <a:pt x="242" y="15"/>
                </a:lnTo>
                <a:lnTo>
                  <a:pt x="232" y="20"/>
                </a:lnTo>
                <a:lnTo>
                  <a:pt x="226" y="20"/>
                </a:lnTo>
                <a:lnTo>
                  <a:pt x="214" y="28"/>
                </a:lnTo>
                <a:lnTo>
                  <a:pt x="208" y="20"/>
                </a:lnTo>
                <a:lnTo>
                  <a:pt x="179" y="27"/>
                </a:lnTo>
                <a:lnTo>
                  <a:pt x="166" y="28"/>
                </a:lnTo>
                <a:lnTo>
                  <a:pt x="163" y="102"/>
                </a:lnTo>
                <a:lnTo>
                  <a:pt x="145" y="102"/>
                </a:lnTo>
                <a:lnTo>
                  <a:pt x="143" y="163"/>
                </a:lnTo>
                <a:lnTo>
                  <a:pt x="139" y="240"/>
                </a:lnTo>
                <a:lnTo>
                  <a:pt x="123" y="250"/>
                </a:lnTo>
                <a:lnTo>
                  <a:pt x="114" y="252"/>
                </a:lnTo>
                <a:lnTo>
                  <a:pt x="103" y="248"/>
                </a:lnTo>
                <a:lnTo>
                  <a:pt x="95" y="246"/>
                </a:lnTo>
                <a:lnTo>
                  <a:pt x="92" y="238"/>
                </a:lnTo>
                <a:lnTo>
                  <a:pt x="85" y="232"/>
                </a:lnTo>
                <a:lnTo>
                  <a:pt x="76" y="24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1" name="Freeform 131">
            <a:extLst>
              <a:ext uri="{FF2B5EF4-FFF2-40B4-BE49-F238E27FC236}">
                <a16:creationId xmlns:a16="http://schemas.microsoft.com/office/drawing/2014/main" id="{6376C9CA-041E-4350-99E7-B493A8055CF7}"/>
              </a:ext>
            </a:extLst>
          </p:cNvPr>
          <p:cNvSpPr>
            <a:spLocks/>
          </p:cNvSpPr>
          <p:nvPr/>
        </p:nvSpPr>
        <p:spPr bwMode="auto">
          <a:xfrm>
            <a:off x="10406063" y="4572000"/>
            <a:ext cx="68263" cy="76200"/>
          </a:xfrm>
          <a:custGeom>
            <a:avLst/>
            <a:gdLst>
              <a:gd name="T0" fmla="*/ 26 w 43"/>
              <a:gd name="T1" fmla="*/ 20 h 48"/>
              <a:gd name="T2" fmla="*/ 37 w 43"/>
              <a:gd name="T3" fmla="*/ 33 h 48"/>
              <a:gd name="T4" fmla="*/ 43 w 43"/>
              <a:gd name="T5" fmla="*/ 43 h 48"/>
              <a:gd name="T6" fmla="*/ 35 w 43"/>
              <a:gd name="T7" fmla="*/ 48 h 48"/>
              <a:gd name="T8" fmla="*/ 27 w 43"/>
              <a:gd name="T9" fmla="*/ 42 h 48"/>
              <a:gd name="T10" fmla="*/ 17 w 43"/>
              <a:gd name="T11" fmla="*/ 33 h 48"/>
              <a:gd name="T12" fmla="*/ 8 w 43"/>
              <a:gd name="T13" fmla="*/ 22 h 48"/>
              <a:gd name="T14" fmla="*/ 0 w 43"/>
              <a:gd name="T15" fmla="*/ 7 h 48"/>
              <a:gd name="T16" fmla="*/ 0 w 43"/>
              <a:gd name="T17" fmla="*/ 0 h 48"/>
              <a:gd name="T18" fmla="*/ 7 w 43"/>
              <a:gd name="T19" fmla="*/ 0 h 48"/>
              <a:gd name="T20" fmla="*/ 16 w 43"/>
              <a:gd name="T21" fmla="*/ 8 h 48"/>
              <a:gd name="T22" fmla="*/ 22 w 43"/>
              <a:gd name="T23" fmla="*/ 15 h 48"/>
              <a:gd name="T24" fmla="*/ 26 w 43"/>
              <a:gd name="T25" fmla="*/ 2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" h="48">
                <a:moveTo>
                  <a:pt x="26" y="20"/>
                </a:moveTo>
                <a:lnTo>
                  <a:pt x="37" y="33"/>
                </a:lnTo>
                <a:lnTo>
                  <a:pt x="43" y="43"/>
                </a:lnTo>
                <a:lnTo>
                  <a:pt x="35" y="48"/>
                </a:lnTo>
                <a:lnTo>
                  <a:pt x="27" y="42"/>
                </a:lnTo>
                <a:lnTo>
                  <a:pt x="17" y="33"/>
                </a:lnTo>
                <a:lnTo>
                  <a:pt x="8" y="22"/>
                </a:lnTo>
                <a:lnTo>
                  <a:pt x="0" y="7"/>
                </a:lnTo>
                <a:lnTo>
                  <a:pt x="0" y="0"/>
                </a:lnTo>
                <a:lnTo>
                  <a:pt x="7" y="0"/>
                </a:lnTo>
                <a:lnTo>
                  <a:pt x="16" y="8"/>
                </a:lnTo>
                <a:lnTo>
                  <a:pt x="22" y="15"/>
                </a:lnTo>
                <a:lnTo>
                  <a:pt x="26" y="2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2" name="Freeform 132">
            <a:extLst>
              <a:ext uri="{FF2B5EF4-FFF2-40B4-BE49-F238E27FC236}">
                <a16:creationId xmlns:a16="http://schemas.microsoft.com/office/drawing/2014/main" id="{F2852979-0D1F-49D6-8A0B-C7ACE4539DA3}"/>
              </a:ext>
            </a:extLst>
          </p:cNvPr>
          <p:cNvSpPr>
            <a:spLocks/>
          </p:cNvSpPr>
          <p:nvPr/>
        </p:nvSpPr>
        <p:spPr bwMode="auto">
          <a:xfrm>
            <a:off x="5715000" y="3135312"/>
            <a:ext cx="446088" cy="388938"/>
          </a:xfrm>
          <a:custGeom>
            <a:avLst/>
            <a:gdLst>
              <a:gd name="T0" fmla="*/ 34 w 281"/>
              <a:gd name="T1" fmla="*/ 239 h 245"/>
              <a:gd name="T2" fmla="*/ 34 w 281"/>
              <a:gd name="T3" fmla="*/ 225 h 245"/>
              <a:gd name="T4" fmla="*/ 13 w 281"/>
              <a:gd name="T5" fmla="*/ 220 h 245"/>
              <a:gd name="T6" fmla="*/ 12 w 281"/>
              <a:gd name="T7" fmla="*/ 210 h 245"/>
              <a:gd name="T8" fmla="*/ 2 w 281"/>
              <a:gd name="T9" fmla="*/ 197 h 245"/>
              <a:gd name="T10" fmla="*/ 0 w 281"/>
              <a:gd name="T11" fmla="*/ 187 h 245"/>
              <a:gd name="T12" fmla="*/ 1 w 281"/>
              <a:gd name="T13" fmla="*/ 177 h 245"/>
              <a:gd name="T14" fmla="*/ 13 w 281"/>
              <a:gd name="T15" fmla="*/ 176 h 245"/>
              <a:gd name="T16" fmla="*/ 19 w 281"/>
              <a:gd name="T17" fmla="*/ 169 h 245"/>
              <a:gd name="T18" fmla="*/ 44 w 281"/>
              <a:gd name="T19" fmla="*/ 167 h 245"/>
              <a:gd name="T20" fmla="*/ 60 w 281"/>
              <a:gd name="T21" fmla="*/ 164 h 245"/>
              <a:gd name="T22" fmla="*/ 62 w 281"/>
              <a:gd name="T23" fmla="*/ 151 h 245"/>
              <a:gd name="T24" fmla="*/ 72 w 281"/>
              <a:gd name="T25" fmla="*/ 137 h 245"/>
              <a:gd name="T26" fmla="*/ 71 w 281"/>
              <a:gd name="T27" fmla="*/ 89 h 245"/>
              <a:gd name="T28" fmla="*/ 97 w 281"/>
              <a:gd name="T29" fmla="*/ 80 h 245"/>
              <a:gd name="T30" fmla="*/ 149 w 281"/>
              <a:gd name="T31" fmla="*/ 39 h 245"/>
              <a:gd name="T32" fmla="*/ 209 w 281"/>
              <a:gd name="T33" fmla="*/ 0 h 245"/>
              <a:gd name="T34" fmla="*/ 238 w 281"/>
              <a:gd name="T35" fmla="*/ 9 h 245"/>
              <a:gd name="T36" fmla="*/ 248 w 281"/>
              <a:gd name="T37" fmla="*/ 20 h 245"/>
              <a:gd name="T38" fmla="*/ 261 w 281"/>
              <a:gd name="T39" fmla="*/ 12 h 245"/>
              <a:gd name="T40" fmla="*/ 266 w 281"/>
              <a:gd name="T41" fmla="*/ 45 h 245"/>
              <a:gd name="T42" fmla="*/ 273 w 281"/>
              <a:gd name="T43" fmla="*/ 50 h 245"/>
              <a:gd name="T44" fmla="*/ 274 w 281"/>
              <a:gd name="T45" fmla="*/ 57 h 245"/>
              <a:gd name="T46" fmla="*/ 281 w 281"/>
              <a:gd name="T47" fmla="*/ 64 h 245"/>
              <a:gd name="T48" fmla="*/ 278 w 281"/>
              <a:gd name="T49" fmla="*/ 73 h 245"/>
              <a:gd name="T50" fmla="*/ 271 w 281"/>
              <a:gd name="T51" fmla="*/ 115 h 245"/>
              <a:gd name="T52" fmla="*/ 271 w 281"/>
              <a:gd name="T53" fmla="*/ 142 h 245"/>
              <a:gd name="T54" fmla="*/ 248 w 281"/>
              <a:gd name="T55" fmla="*/ 162 h 245"/>
              <a:gd name="T56" fmla="*/ 241 w 281"/>
              <a:gd name="T57" fmla="*/ 189 h 245"/>
              <a:gd name="T58" fmla="*/ 249 w 281"/>
              <a:gd name="T59" fmla="*/ 197 h 245"/>
              <a:gd name="T60" fmla="*/ 249 w 281"/>
              <a:gd name="T61" fmla="*/ 210 h 245"/>
              <a:gd name="T62" fmla="*/ 260 w 281"/>
              <a:gd name="T63" fmla="*/ 210 h 245"/>
              <a:gd name="T64" fmla="*/ 259 w 281"/>
              <a:gd name="T65" fmla="*/ 220 h 245"/>
              <a:gd name="T66" fmla="*/ 254 w 281"/>
              <a:gd name="T67" fmla="*/ 221 h 245"/>
              <a:gd name="T68" fmla="*/ 253 w 281"/>
              <a:gd name="T69" fmla="*/ 228 h 245"/>
              <a:gd name="T70" fmla="*/ 250 w 281"/>
              <a:gd name="T71" fmla="*/ 228 h 245"/>
              <a:gd name="T72" fmla="*/ 237 w 281"/>
              <a:gd name="T73" fmla="*/ 206 h 245"/>
              <a:gd name="T74" fmla="*/ 233 w 281"/>
              <a:gd name="T75" fmla="*/ 205 h 245"/>
              <a:gd name="T76" fmla="*/ 219 w 281"/>
              <a:gd name="T77" fmla="*/ 216 h 245"/>
              <a:gd name="T78" fmla="*/ 205 w 281"/>
              <a:gd name="T79" fmla="*/ 210 h 245"/>
              <a:gd name="T80" fmla="*/ 195 w 281"/>
              <a:gd name="T81" fmla="*/ 209 h 245"/>
              <a:gd name="T82" fmla="*/ 189 w 281"/>
              <a:gd name="T83" fmla="*/ 212 h 245"/>
              <a:gd name="T84" fmla="*/ 179 w 281"/>
              <a:gd name="T85" fmla="*/ 212 h 245"/>
              <a:gd name="T86" fmla="*/ 168 w 281"/>
              <a:gd name="T87" fmla="*/ 220 h 245"/>
              <a:gd name="T88" fmla="*/ 159 w 281"/>
              <a:gd name="T89" fmla="*/ 221 h 245"/>
              <a:gd name="T90" fmla="*/ 137 w 281"/>
              <a:gd name="T91" fmla="*/ 210 h 245"/>
              <a:gd name="T92" fmla="*/ 128 w 281"/>
              <a:gd name="T93" fmla="*/ 215 h 245"/>
              <a:gd name="T94" fmla="*/ 119 w 281"/>
              <a:gd name="T95" fmla="*/ 215 h 245"/>
              <a:gd name="T96" fmla="*/ 112 w 281"/>
              <a:gd name="T97" fmla="*/ 207 h 245"/>
              <a:gd name="T98" fmla="*/ 93 w 281"/>
              <a:gd name="T99" fmla="*/ 199 h 245"/>
              <a:gd name="T100" fmla="*/ 74 w 281"/>
              <a:gd name="T101" fmla="*/ 202 h 245"/>
              <a:gd name="T102" fmla="*/ 69 w 281"/>
              <a:gd name="T103" fmla="*/ 206 h 245"/>
              <a:gd name="T104" fmla="*/ 67 w 281"/>
              <a:gd name="T105" fmla="*/ 218 h 245"/>
              <a:gd name="T106" fmla="*/ 61 w 281"/>
              <a:gd name="T107" fmla="*/ 227 h 245"/>
              <a:gd name="T108" fmla="*/ 60 w 281"/>
              <a:gd name="T109" fmla="*/ 245 h 245"/>
              <a:gd name="T110" fmla="*/ 46 w 281"/>
              <a:gd name="T111" fmla="*/ 233 h 245"/>
              <a:gd name="T112" fmla="*/ 40 w 281"/>
              <a:gd name="T113" fmla="*/ 233 h 245"/>
              <a:gd name="T114" fmla="*/ 34 w 281"/>
              <a:gd name="T115" fmla="*/ 239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1" h="245">
                <a:moveTo>
                  <a:pt x="34" y="239"/>
                </a:moveTo>
                <a:lnTo>
                  <a:pt x="34" y="225"/>
                </a:lnTo>
                <a:lnTo>
                  <a:pt x="13" y="220"/>
                </a:lnTo>
                <a:lnTo>
                  <a:pt x="12" y="210"/>
                </a:lnTo>
                <a:lnTo>
                  <a:pt x="2" y="197"/>
                </a:lnTo>
                <a:lnTo>
                  <a:pt x="0" y="187"/>
                </a:lnTo>
                <a:lnTo>
                  <a:pt x="1" y="177"/>
                </a:lnTo>
                <a:lnTo>
                  <a:pt x="13" y="176"/>
                </a:lnTo>
                <a:lnTo>
                  <a:pt x="19" y="169"/>
                </a:lnTo>
                <a:lnTo>
                  <a:pt x="44" y="167"/>
                </a:lnTo>
                <a:lnTo>
                  <a:pt x="60" y="164"/>
                </a:lnTo>
                <a:lnTo>
                  <a:pt x="62" y="151"/>
                </a:lnTo>
                <a:lnTo>
                  <a:pt x="72" y="137"/>
                </a:lnTo>
                <a:lnTo>
                  <a:pt x="71" y="89"/>
                </a:lnTo>
                <a:lnTo>
                  <a:pt x="97" y="80"/>
                </a:lnTo>
                <a:lnTo>
                  <a:pt x="149" y="39"/>
                </a:lnTo>
                <a:lnTo>
                  <a:pt x="209" y="0"/>
                </a:lnTo>
                <a:lnTo>
                  <a:pt x="238" y="9"/>
                </a:lnTo>
                <a:lnTo>
                  <a:pt x="248" y="20"/>
                </a:lnTo>
                <a:lnTo>
                  <a:pt x="261" y="12"/>
                </a:lnTo>
                <a:lnTo>
                  <a:pt x="266" y="45"/>
                </a:lnTo>
                <a:lnTo>
                  <a:pt x="273" y="50"/>
                </a:lnTo>
                <a:lnTo>
                  <a:pt x="274" y="57"/>
                </a:lnTo>
                <a:lnTo>
                  <a:pt x="281" y="64"/>
                </a:lnTo>
                <a:lnTo>
                  <a:pt x="278" y="73"/>
                </a:lnTo>
                <a:lnTo>
                  <a:pt x="271" y="115"/>
                </a:lnTo>
                <a:lnTo>
                  <a:pt x="271" y="142"/>
                </a:lnTo>
                <a:lnTo>
                  <a:pt x="248" y="162"/>
                </a:lnTo>
                <a:lnTo>
                  <a:pt x="241" y="189"/>
                </a:lnTo>
                <a:lnTo>
                  <a:pt x="249" y="197"/>
                </a:lnTo>
                <a:lnTo>
                  <a:pt x="249" y="210"/>
                </a:lnTo>
                <a:lnTo>
                  <a:pt x="260" y="210"/>
                </a:lnTo>
                <a:lnTo>
                  <a:pt x="259" y="220"/>
                </a:lnTo>
                <a:lnTo>
                  <a:pt x="254" y="221"/>
                </a:lnTo>
                <a:lnTo>
                  <a:pt x="253" y="228"/>
                </a:lnTo>
                <a:lnTo>
                  <a:pt x="250" y="228"/>
                </a:lnTo>
                <a:lnTo>
                  <a:pt x="237" y="206"/>
                </a:lnTo>
                <a:lnTo>
                  <a:pt x="233" y="205"/>
                </a:lnTo>
                <a:lnTo>
                  <a:pt x="219" y="216"/>
                </a:lnTo>
                <a:lnTo>
                  <a:pt x="205" y="210"/>
                </a:lnTo>
                <a:lnTo>
                  <a:pt x="195" y="209"/>
                </a:lnTo>
                <a:lnTo>
                  <a:pt x="189" y="212"/>
                </a:lnTo>
                <a:lnTo>
                  <a:pt x="179" y="212"/>
                </a:lnTo>
                <a:lnTo>
                  <a:pt x="168" y="220"/>
                </a:lnTo>
                <a:lnTo>
                  <a:pt x="159" y="221"/>
                </a:lnTo>
                <a:lnTo>
                  <a:pt x="137" y="210"/>
                </a:lnTo>
                <a:lnTo>
                  <a:pt x="128" y="215"/>
                </a:lnTo>
                <a:lnTo>
                  <a:pt x="119" y="215"/>
                </a:lnTo>
                <a:lnTo>
                  <a:pt x="112" y="207"/>
                </a:lnTo>
                <a:lnTo>
                  <a:pt x="93" y="199"/>
                </a:lnTo>
                <a:lnTo>
                  <a:pt x="74" y="202"/>
                </a:lnTo>
                <a:lnTo>
                  <a:pt x="69" y="206"/>
                </a:lnTo>
                <a:lnTo>
                  <a:pt x="67" y="218"/>
                </a:lnTo>
                <a:lnTo>
                  <a:pt x="61" y="227"/>
                </a:lnTo>
                <a:lnTo>
                  <a:pt x="60" y="245"/>
                </a:lnTo>
                <a:lnTo>
                  <a:pt x="46" y="233"/>
                </a:lnTo>
                <a:lnTo>
                  <a:pt x="40" y="233"/>
                </a:lnTo>
                <a:lnTo>
                  <a:pt x="34" y="23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3" name="Freeform 133">
            <a:extLst>
              <a:ext uri="{FF2B5EF4-FFF2-40B4-BE49-F238E27FC236}">
                <a16:creationId xmlns:a16="http://schemas.microsoft.com/office/drawing/2014/main" id="{B2A1D8AA-A574-4942-AB7F-4F1B56144E9E}"/>
              </a:ext>
            </a:extLst>
          </p:cNvPr>
          <p:cNvSpPr>
            <a:spLocks/>
          </p:cNvSpPr>
          <p:nvPr/>
        </p:nvSpPr>
        <p:spPr bwMode="auto">
          <a:xfrm>
            <a:off x="5784850" y="3451225"/>
            <a:ext cx="342900" cy="317500"/>
          </a:xfrm>
          <a:custGeom>
            <a:avLst/>
            <a:gdLst>
              <a:gd name="T0" fmla="*/ 106 w 216"/>
              <a:gd name="T1" fmla="*/ 189 h 200"/>
              <a:gd name="T2" fmla="*/ 87 w 216"/>
              <a:gd name="T3" fmla="*/ 197 h 200"/>
              <a:gd name="T4" fmla="*/ 80 w 216"/>
              <a:gd name="T5" fmla="*/ 196 h 200"/>
              <a:gd name="T6" fmla="*/ 73 w 216"/>
              <a:gd name="T7" fmla="*/ 200 h 200"/>
              <a:gd name="T8" fmla="*/ 59 w 216"/>
              <a:gd name="T9" fmla="*/ 200 h 200"/>
              <a:gd name="T10" fmla="*/ 49 w 216"/>
              <a:gd name="T11" fmla="*/ 187 h 200"/>
              <a:gd name="T12" fmla="*/ 43 w 216"/>
              <a:gd name="T13" fmla="*/ 172 h 200"/>
              <a:gd name="T14" fmla="*/ 30 w 216"/>
              <a:gd name="T15" fmla="*/ 158 h 200"/>
              <a:gd name="T16" fmla="*/ 16 w 216"/>
              <a:gd name="T17" fmla="*/ 158 h 200"/>
              <a:gd name="T18" fmla="*/ 0 w 216"/>
              <a:gd name="T19" fmla="*/ 158 h 200"/>
              <a:gd name="T20" fmla="*/ 1 w 216"/>
              <a:gd name="T21" fmla="*/ 125 h 200"/>
              <a:gd name="T22" fmla="*/ 0 w 216"/>
              <a:gd name="T23" fmla="*/ 112 h 200"/>
              <a:gd name="T24" fmla="*/ 4 w 216"/>
              <a:gd name="T25" fmla="*/ 98 h 200"/>
              <a:gd name="T26" fmla="*/ 9 w 216"/>
              <a:gd name="T27" fmla="*/ 92 h 200"/>
              <a:gd name="T28" fmla="*/ 18 w 216"/>
              <a:gd name="T29" fmla="*/ 79 h 200"/>
              <a:gd name="T30" fmla="*/ 16 w 216"/>
              <a:gd name="T31" fmla="*/ 74 h 200"/>
              <a:gd name="T32" fmla="*/ 20 w 216"/>
              <a:gd name="T33" fmla="*/ 65 h 200"/>
              <a:gd name="T34" fmla="*/ 16 w 216"/>
              <a:gd name="T35" fmla="*/ 53 h 200"/>
              <a:gd name="T36" fmla="*/ 16 w 216"/>
              <a:gd name="T37" fmla="*/ 46 h 200"/>
              <a:gd name="T38" fmla="*/ 17 w 216"/>
              <a:gd name="T39" fmla="*/ 28 h 200"/>
              <a:gd name="T40" fmla="*/ 23 w 216"/>
              <a:gd name="T41" fmla="*/ 19 h 200"/>
              <a:gd name="T42" fmla="*/ 25 w 216"/>
              <a:gd name="T43" fmla="*/ 7 h 200"/>
              <a:gd name="T44" fmla="*/ 30 w 216"/>
              <a:gd name="T45" fmla="*/ 3 h 200"/>
              <a:gd name="T46" fmla="*/ 49 w 216"/>
              <a:gd name="T47" fmla="*/ 0 h 200"/>
              <a:gd name="T48" fmla="*/ 68 w 216"/>
              <a:gd name="T49" fmla="*/ 8 h 200"/>
              <a:gd name="T50" fmla="*/ 75 w 216"/>
              <a:gd name="T51" fmla="*/ 16 h 200"/>
              <a:gd name="T52" fmla="*/ 84 w 216"/>
              <a:gd name="T53" fmla="*/ 16 h 200"/>
              <a:gd name="T54" fmla="*/ 93 w 216"/>
              <a:gd name="T55" fmla="*/ 11 h 200"/>
              <a:gd name="T56" fmla="*/ 115 w 216"/>
              <a:gd name="T57" fmla="*/ 22 h 200"/>
              <a:gd name="T58" fmla="*/ 124 w 216"/>
              <a:gd name="T59" fmla="*/ 21 h 200"/>
              <a:gd name="T60" fmla="*/ 135 w 216"/>
              <a:gd name="T61" fmla="*/ 13 h 200"/>
              <a:gd name="T62" fmla="*/ 145 w 216"/>
              <a:gd name="T63" fmla="*/ 13 h 200"/>
              <a:gd name="T64" fmla="*/ 151 w 216"/>
              <a:gd name="T65" fmla="*/ 10 h 200"/>
              <a:gd name="T66" fmla="*/ 161 w 216"/>
              <a:gd name="T67" fmla="*/ 11 h 200"/>
              <a:gd name="T68" fmla="*/ 175 w 216"/>
              <a:gd name="T69" fmla="*/ 17 h 200"/>
              <a:gd name="T70" fmla="*/ 189 w 216"/>
              <a:gd name="T71" fmla="*/ 6 h 200"/>
              <a:gd name="T72" fmla="*/ 193 w 216"/>
              <a:gd name="T73" fmla="*/ 7 h 200"/>
              <a:gd name="T74" fmla="*/ 206 w 216"/>
              <a:gd name="T75" fmla="*/ 29 h 200"/>
              <a:gd name="T76" fmla="*/ 209 w 216"/>
              <a:gd name="T77" fmla="*/ 29 h 200"/>
              <a:gd name="T78" fmla="*/ 216 w 216"/>
              <a:gd name="T79" fmla="*/ 37 h 200"/>
              <a:gd name="T80" fmla="*/ 214 w 216"/>
              <a:gd name="T81" fmla="*/ 41 h 200"/>
              <a:gd name="T82" fmla="*/ 214 w 216"/>
              <a:gd name="T83" fmla="*/ 48 h 200"/>
              <a:gd name="T84" fmla="*/ 199 w 216"/>
              <a:gd name="T85" fmla="*/ 64 h 200"/>
              <a:gd name="T86" fmla="*/ 194 w 216"/>
              <a:gd name="T87" fmla="*/ 77 h 200"/>
              <a:gd name="T88" fmla="*/ 191 w 216"/>
              <a:gd name="T89" fmla="*/ 88 h 200"/>
              <a:gd name="T90" fmla="*/ 187 w 216"/>
              <a:gd name="T91" fmla="*/ 93 h 200"/>
              <a:gd name="T92" fmla="*/ 184 w 216"/>
              <a:gd name="T93" fmla="*/ 107 h 200"/>
              <a:gd name="T94" fmla="*/ 174 w 216"/>
              <a:gd name="T95" fmla="*/ 116 h 200"/>
              <a:gd name="T96" fmla="*/ 172 w 216"/>
              <a:gd name="T97" fmla="*/ 126 h 200"/>
              <a:gd name="T98" fmla="*/ 167 w 216"/>
              <a:gd name="T99" fmla="*/ 135 h 200"/>
              <a:gd name="T100" fmla="*/ 166 w 216"/>
              <a:gd name="T101" fmla="*/ 143 h 200"/>
              <a:gd name="T102" fmla="*/ 153 w 216"/>
              <a:gd name="T103" fmla="*/ 150 h 200"/>
              <a:gd name="T104" fmla="*/ 143 w 216"/>
              <a:gd name="T105" fmla="*/ 142 h 200"/>
              <a:gd name="T106" fmla="*/ 136 w 216"/>
              <a:gd name="T107" fmla="*/ 142 h 200"/>
              <a:gd name="T108" fmla="*/ 125 w 216"/>
              <a:gd name="T109" fmla="*/ 154 h 200"/>
              <a:gd name="T110" fmla="*/ 120 w 216"/>
              <a:gd name="T111" fmla="*/ 155 h 200"/>
              <a:gd name="T112" fmla="*/ 111 w 216"/>
              <a:gd name="T113" fmla="*/ 175 h 200"/>
              <a:gd name="T114" fmla="*/ 106 w 216"/>
              <a:gd name="T115" fmla="*/ 189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16" h="200">
                <a:moveTo>
                  <a:pt x="106" y="189"/>
                </a:moveTo>
                <a:lnTo>
                  <a:pt x="87" y="197"/>
                </a:lnTo>
                <a:lnTo>
                  <a:pt x="80" y="196"/>
                </a:lnTo>
                <a:lnTo>
                  <a:pt x="73" y="200"/>
                </a:lnTo>
                <a:lnTo>
                  <a:pt x="59" y="200"/>
                </a:lnTo>
                <a:lnTo>
                  <a:pt x="49" y="187"/>
                </a:lnTo>
                <a:lnTo>
                  <a:pt x="43" y="172"/>
                </a:lnTo>
                <a:lnTo>
                  <a:pt x="30" y="158"/>
                </a:lnTo>
                <a:lnTo>
                  <a:pt x="16" y="158"/>
                </a:lnTo>
                <a:lnTo>
                  <a:pt x="0" y="158"/>
                </a:lnTo>
                <a:lnTo>
                  <a:pt x="1" y="125"/>
                </a:lnTo>
                <a:lnTo>
                  <a:pt x="0" y="112"/>
                </a:lnTo>
                <a:lnTo>
                  <a:pt x="4" y="98"/>
                </a:lnTo>
                <a:lnTo>
                  <a:pt x="9" y="92"/>
                </a:lnTo>
                <a:lnTo>
                  <a:pt x="18" y="79"/>
                </a:lnTo>
                <a:lnTo>
                  <a:pt x="16" y="74"/>
                </a:lnTo>
                <a:lnTo>
                  <a:pt x="20" y="65"/>
                </a:lnTo>
                <a:lnTo>
                  <a:pt x="16" y="53"/>
                </a:lnTo>
                <a:lnTo>
                  <a:pt x="16" y="46"/>
                </a:lnTo>
                <a:lnTo>
                  <a:pt x="17" y="28"/>
                </a:lnTo>
                <a:lnTo>
                  <a:pt x="23" y="19"/>
                </a:lnTo>
                <a:lnTo>
                  <a:pt x="25" y="7"/>
                </a:lnTo>
                <a:lnTo>
                  <a:pt x="30" y="3"/>
                </a:lnTo>
                <a:lnTo>
                  <a:pt x="49" y="0"/>
                </a:lnTo>
                <a:lnTo>
                  <a:pt x="68" y="8"/>
                </a:lnTo>
                <a:lnTo>
                  <a:pt x="75" y="16"/>
                </a:lnTo>
                <a:lnTo>
                  <a:pt x="84" y="16"/>
                </a:lnTo>
                <a:lnTo>
                  <a:pt x="93" y="11"/>
                </a:lnTo>
                <a:lnTo>
                  <a:pt x="115" y="22"/>
                </a:lnTo>
                <a:lnTo>
                  <a:pt x="124" y="21"/>
                </a:lnTo>
                <a:lnTo>
                  <a:pt x="135" y="13"/>
                </a:lnTo>
                <a:lnTo>
                  <a:pt x="145" y="13"/>
                </a:lnTo>
                <a:lnTo>
                  <a:pt x="151" y="10"/>
                </a:lnTo>
                <a:lnTo>
                  <a:pt x="161" y="11"/>
                </a:lnTo>
                <a:lnTo>
                  <a:pt x="175" y="17"/>
                </a:lnTo>
                <a:lnTo>
                  <a:pt x="189" y="6"/>
                </a:lnTo>
                <a:lnTo>
                  <a:pt x="193" y="7"/>
                </a:lnTo>
                <a:lnTo>
                  <a:pt x="206" y="29"/>
                </a:lnTo>
                <a:lnTo>
                  <a:pt x="209" y="29"/>
                </a:lnTo>
                <a:lnTo>
                  <a:pt x="216" y="37"/>
                </a:lnTo>
                <a:lnTo>
                  <a:pt x="214" y="41"/>
                </a:lnTo>
                <a:lnTo>
                  <a:pt x="214" y="48"/>
                </a:lnTo>
                <a:lnTo>
                  <a:pt x="199" y="64"/>
                </a:lnTo>
                <a:lnTo>
                  <a:pt x="194" y="77"/>
                </a:lnTo>
                <a:lnTo>
                  <a:pt x="191" y="88"/>
                </a:lnTo>
                <a:lnTo>
                  <a:pt x="187" y="93"/>
                </a:lnTo>
                <a:lnTo>
                  <a:pt x="184" y="107"/>
                </a:lnTo>
                <a:lnTo>
                  <a:pt x="174" y="116"/>
                </a:lnTo>
                <a:lnTo>
                  <a:pt x="172" y="126"/>
                </a:lnTo>
                <a:lnTo>
                  <a:pt x="167" y="135"/>
                </a:lnTo>
                <a:lnTo>
                  <a:pt x="166" y="143"/>
                </a:lnTo>
                <a:lnTo>
                  <a:pt x="153" y="150"/>
                </a:lnTo>
                <a:lnTo>
                  <a:pt x="143" y="142"/>
                </a:lnTo>
                <a:lnTo>
                  <a:pt x="136" y="142"/>
                </a:lnTo>
                <a:lnTo>
                  <a:pt x="125" y="154"/>
                </a:lnTo>
                <a:lnTo>
                  <a:pt x="120" y="155"/>
                </a:lnTo>
                <a:lnTo>
                  <a:pt x="111" y="175"/>
                </a:lnTo>
                <a:lnTo>
                  <a:pt x="106" y="18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4" name="Freeform 134">
            <a:extLst>
              <a:ext uri="{FF2B5EF4-FFF2-40B4-BE49-F238E27FC236}">
                <a16:creationId xmlns:a16="http://schemas.microsoft.com/office/drawing/2014/main" id="{2C475A8E-BF45-4625-BDD1-AD73822CA0CE}"/>
              </a:ext>
            </a:extLst>
          </p:cNvPr>
          <p:cNvSpPr>
            <a:spLocks/>
          </p:cNvSpPr>
          <p:nvPr/>
        </p:nvSpPr>
        <p:spPr bwMode="auto">
          <a:xfrm>
            <a:off x="3167063" y="3413126"/>
            <a:ext cx="136525" cy="142875"/>
          </a:xfrm>
          <a:custGeom>
            <a:avLst/>
            <a:gdLst>
              <a:gd name="T0" fmla="*/ 33 w 86"/>
              <a:gd name="T1" fmla="*/ 82 h 90"/>
              <a:gd name="T2" fmla="*/ 27 w 86"/>
              <a:gd name="T3" fmla="*/ 75 h 90"/>
              <a:gd name="T4" fmla="*/ 19 w 86"/>
              <a:gd name="T5" fmla="*/ 67 h 90"/>
              <a:gd name="T6" fmla="*/ 15 w 86"/>
              <a:gd name="T7" fmla="*/ 60 h 90"/>
              <a:gd name="T8" fmla="*/ 8 w 86"/>
              <a:gd name="T9" fmla="*/ 54 h 90"/>
              <a:gd name="T10" fmla="*/ 0 w 86"/>
              <a:gd name="T11" fmla="*/ 44 h 90"/>
              <a:gd name="T12" fmla="*/ 2 w 86"/>
              <a:gd name="T13" fmla="*/ 41 h 90"/>
              <a:gd name="T14" fmla="*/ 5 w 86"/>
              <a:gd name="T15" fmla="*/ 44 h 90"/>
              <a:gd name="T16" fmla="*/ 6 w 86"/>
              <a:gd name="T17" fmla="*/ 43 h 90"/>
              <a:gd name="T18" fmla="*/ 12 w 86"/>
              <a:gd name="T19" fmla="*/ 42 h 90"/>
              <a:gd name="T20" fmla="*/ 15 w 86"/>
              <a:gd name="T21" fmla="*/ 37 h 90"/>
              <a:gd name="T22" fmla="*/ 18 w 86"/>
              <a:gd name="T23" fmla="*/ 37 h 90"/>
              <a:gd name="T24" fmla="*/ 18 w 86"/>
              <a:gd name="T25" fmla="*/ 27 h 90"/>
              <a:gd name="T26" fmla="*/ 23 w 86"/>
              <a:gd name="T27" fmla="*/ 26 h 90"/>
              <a:gd name="T28" fmla="*/ 26 w 86"/>
              <a:gd name="T29" fmla="*/ 26 h 90"/>
              <a:gd name="T30" fmla="*/ 31 w 86"/>
              <a:gd name="T31" fmla="*/ 21 h 90"/>
              <a:gd name="T32" fmla="*/ 36 w 86"/>
              <a:gd name="T33" fmla="*/ 25 h 90"/>
              <a:gd name="T34" fmla="*/ 38 w 86"/>
              <a:gd name="T35" fmla="*/ 22 h 90"/>
              <a:gd name="T36" fmla="*/ 41 w 86"/>
              <a:gd name="T37" fmla="*/ 20 h 90"/>
              <a:gd name="T38" fmla="*/ 48 w 86"/>
              <a:gd name="T39" fmla="*/ 14 h 90"/>
              <a:gd name="T40" fmla="*/ 49 w 86"/>
              <a:gd name="T41" fmla="*/ 10 h 90"/>
              <a:gd name="T42" fmla="*/ 51 w 86"/>
              <a:gd name="T43" fmla="*/ 10 h 90"/>
              <a:gd name="T44" fmla="*/ 54 w 86"/>
              <a:gd name="T45" fmla="*/ 5 h 90"/>
              <a:gd name="T46" fmla="*/ 56 w 86"/>
              <a:gd name="T47" fmla="*/ 5 h 90"/>
              <a:gd name="T48" fmla="*/ 58 w 86"/>
              <a:gd name="T49" fmla="*/ 8 h 90"/>
              <a:gd name="T50" fmla="*/ 62 w 86"/>
              <a:gd name="T51" fmla="*/ 9 h 90"/>
              <a:gd name="T52" fmla="*/ 66 w 86"/>
              <a:gd name="T53" fmla="*/ 6 h 90"/>
              <a:gd name="T54" fmla="*/ 71 w 86"/>
              <a:gd name="T55" fmla="*/ 6 h 90"/>
              <a:gd name="T56" fmla="*/ 77 w 86"/>
              <a:gd name="T57" fmla="*/ 3 h 90"/>
              <a:gd name="T58" fmla="*/ 80 w 86"/>
              <a:gd name="T59" fmla="*/ 0 h 90"/>
              <a:gd name="T60" fmla="*/ 86 w 86"/>
              <a:gd name="T61" fmla="*/ 1 h 90"/>
              <a:gd name="T62" fmla="*/ 85 w 86"/>
              <a:gd name="T63" fmla="*/ 3 h 90"/>
              <a:gd name="T64" fmla="*/ 83 w 86"/>
              <a:gd name="T65" fmla="*/ 8 h 90"/>
              <a:gd name="T66" fmla="*/ 84 w 86"/>
              <a:gd name="T67" fmla="*/ 15 h 90"/>
              <a:gd name="T68" fmla="*/ 79 w 86"/>
              <a:gd name="T69" fmla="*/ 22 h 90"/>
              <a:gd name="T70" fmla="*/ 77 w 86"/>
              <a:gd name="T71" fmla="*/ 30 h 90"/>
              <a:gd name="T72" fmla="*/ 76 w 86"/>
              <a:gd name="T73" fmla="*/ 40 h 90"/>
              <a:gd name="T74" fmla="*/ 76 w 86"/>
              <a:gd name="T75" fmla="*/ 45 h 90"/>
              <a:gd name="T76" fmla="*/ 76 w 86"/>
              <a:gd name="T77" fmla="*/ 54 h 90"/>
              <a:gd name="T78" fmla="*/ 73 w 86"/>
              <a:gd name="T79" fmla="*/ 56 h 90"/>
              <a:gd name="T80" fmla="*/ 70 w 86"/>
              <a:gd name="T81" fmla="*/ 65 h 90"/>
              <a:gd name="T82" fmla="*/ 71 w 86"/>
              <a:gd name="T83" fmla="*/ 71 h 90"/>
              <a:gd name="T84" fmla="*/ 67 w 86"/>
              <a:gd name="T85" fmla="*/ 76 h 90"/>
              <a:gd name="T86" fmla="*/ 67 w 86"/>
              <a:gd name="T87" fmla="*/ 82 h 90"/>
              <a:gd name="T88" fmla="*/ 70 w 86"/>
              <a:gd name="T89" fmla="*/ 85 h 90"/>
              <a:gd name="T90" fmla="*/ 65 w 86"/>
              <a:gd name="T91" fmla="*/ 90 h 90"/>
              <a:gd name="T92" fmla="*/ 60 w 86"/>
              <a:gd name="T93" fmla="*/ 88 h 90"/>
              <a:gd name="T94" fmla="*/ 57 w 86"/>
              <a:gd name="T95" fmla="*/ 84 h 90"/>
              <a:gd name="T96" fmla="*/ 52 w 86"/>
              <a:gd name="T97" fmla="*/ 82 h 90"/>
              <a:gd name="T98" fmla="*/ 47 w 86"/>
              <a:gd name="T99" fmla="*/ 85 h 90"/>
              <a:gd name="T100" fmla="*/ 36 w 86"/>
              <a:gd name="T101" fmla="*/ 79 h 90"/>
              <a:gd name="T102" fmla="*/ 33 w 86"/>
              <a:gd name="T103" fmla="*/ 8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6" h="90">
                <a:moveTo>
                  <a:pt x="33" y="82"/>
                </a:moveTo>
                <a:lnTo>
                  <a:pt x="27" y="75"/>
                </a:lnTo>
                <a:lnTo>
                  <a:pt x="19" y="67"/>
                </a:lnTo>
                <a:lnTo>
                  <a:pt x="15" y="60"/>
                </a:lnTo>
                <a:lnTo>
                  <a:pt x="8" y="54"/>
                </a:lnTo>
                <a:lnTo>
                  <a:pt x="0" y="44"/>
                </a:lnTo>
                <a:lnTo>
                  <a:pt x="2" y="41"/>
                </a:lnTo>
                <a:lnTo>
                  <a:pt x="5" y="44"/>
                </a:lnTo>
                <a:lnTo>
                  <a:pt x="6" y="43"/>
                </a:lnTo>
                <a:lnTo>
                  <a:pt x="12" y="42"/>
                </a:lnTo>
                <a:lnTo>
                  <a:pt x="15" y="37"/>
                </a:lnTo>
                <a:lnTo>
                  <a:pt x="18" y="37"/>
                </a:lnTo>
                <a:lnTo>
                  <a:pt x="18" y="27"/>
                </a:lnTo>
                <a:lnTo>
                  <a:pt x="23" y="26"/>
                </a:lnTo>
                <a:lnTo>
                  <a:pt x="26" y="26"/>
                </a:lnTo>
                <a:lnTo>
                  <a:pt x="31" y="21"/>
                </a:lnTo>
                <a:lnTo>
                  <a:pt x="36" y="25"/>
                </a:lnTo>
                <a:lnTo>
                  <a:pt x="38" y="22"/>
                </a:lnTo>
                <a:lnTo>
                  <a:pt x="41" y="20"/>
                </a:lnTo>
                <a:lnTo>
                  <a:pt x="48" y="14"/>
                </a:lnTo>
                <a:lnTo>
                  <a:pt x="49" y="10"/>
                </a:lnTo>
                <a:lnTo>
                  <a:pt x="51" y="10"/>
                </a:lnTo>
                <a:lnTo>
                  <a:pt x="54" y="5"/>
                </a:lnTo>
                <a:lnTo>
                  <a:pt x="56" y="5"/>
                </a:lnTo>
                <a:lnTo>
                  <a:pt x="58" y="8"/>
                </a:lnTo>
                <a:lnTo>
                  <a:pt x="62" y="9"/>
                </a:lnTo>
                <a:lnTo>
                  <a:pt x="66" y="6"/>
                </a:lnTo>
                <a:lnTo>
                  <a:pt x="71" y="6"/>
                </a:lnTo>
                <a:lnTo>
                  <a:pt x="77" y="3"/>
                </a:lnTo>
                <a:lnTo>
                  <a:pt x="80" y="0"/>
                </a:lnTo>
                <a:lnTo>
                  <a:pt x="86" y="1"/>
                </a:lnTo>
                <a:lnTo>
                  <a:pt x="85" y="3"/>
                </a:lnTo>
                <a:lnTo>
                  <a:pt x="83" y="8"/>
                </a:lnTo>
                <a:lnTo>
                  <a:pt x="84" y="15"/>
                </a:lnTo>
                <a:lnTo>
                  <a:pt x="79" y="22"/>
                </a:lnTo>
                <a:lnTo>
                  <a:pt x="77" y="30"/>
                </a:lnTo>
                <a:lnTo>
                  <a:pt x="76" y="40"/>
                </a:lnTo>
                <a:lnTo>
                  <a:pt x="76" y="45"/>
                </a:lnTo>
                <a:lnTo>
                  <a:pt x="76" y="54"/>
                </a:lnTo>
                <a:lnTo>
                  <a:pt x="73" y="56"/>
                </a:lnTo>
                <a:lnTo>
                  <a:pt x="70" y="65"/>
                </a:lnTo>
                <a:lnTo>
                  <a:pt x="71" y="71"/>
                </a:lnTo>
                <a:lnTo>
                  <a:pt x="67" y="76"/>
                </a:lnTo>
                <a:lnTo>
                  <a:pt x="67" y="82"/>
                </a:lnTo>
                <a:lnTo>
                  <a:pt x="70" y="85"/>
                </a:lnTo>
                <a:lnTo>
                  <a:pt x="65" y="90"/>
                </a:lnTo>
                <a:lnTo>
                  <a:pt x="60" y="88"/>
                </a:lnTo>
                <a:lnTo>
                  <a:pt x="57" y="84"/>
                </a:lnTo>
                <a:lnTo>
                  <a:pt x="52" y="82"/>
                </a:lnTo>
                <a:lnTo>
                  <a:pt x="47" y="85"/>
                </a:lnTo>
                <a:lnTo>
                  <a:pt x="36" y="79"/>
                </a:lnTo>
                <a:lnTo>
                  <a:pt x="33" y="8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5" name="Freeform 135">
            <a:extLst>
              <a:ext uri="{FF2B5EF4-FFF2-40B4-BE49-F238E27FC236}">
                <a16:creationId xmlns:a16="http://schemas.microsoft.com/office/drawing/2014/main" id="{14FE7EBC-C0E9-4B6F-8523-DFD500C6936A}"/>
              </a:ext>
            </a:extLst>
          </p:cNvPr>
          <p:cNvSpPr>
            <a:spLocks/>
          </p:cNvSpPr>
          <p:nvPr/>
        </p:nvSpPr>
        <p:spPr bwMode="auto">
          <a:xfrm>
            <a:off x="5789613" y="2155826"/>
            <a:ext cx="92075" cy="85725"/>
          </a:xfrm>
          <a:custGeom>
            <a:avLst/>
            <a:gdLst>
              <a:gd name="T0" fmla="*/ 42 w 58"/>
              <a:gd name="T1" fmla="*/ 0 h 54"/>
              <a:gd name="T2" fmla="*/ 55 w 58"/>
              <a:gd name="T3" fmla="*/ 0 h 54"/>
              <a:gd name="T4" fmla="*/ 58 w 58"/>
              <a:gd name="T5" fmla="*/ 7 h 54"/>
              <a:gd name="T6" fmla="*/ 55 w 58"/>
              <a:gd name="T7" fmla="*/ 25 h 54"/>
              <a:gd name="T8" fmla="*/ 51 w 58"/>
              <a:gd name="T9" fmla="*/ 33 h 54"/>
              <a:gd name="T10" fmla="*/ 42 w 58"/>
              <a:gd name="T11" fmla="*/ 33 h 54"/>
              <a:gd name="T12" fmla="*/ 45 w 58"/>
              <a:gd name="T13" fmla="*/ 54 h 54"/>
              <a:gd name="T14" fmla="*/ 36 w 58"/>
              <a:gd name="T15" fmla="*/ 49 h 54"/>
              <a:gd name="T16" fmla="*/ 26 w 58"/>
              <a:gd name="T17" fmla="*/ 40 h 54"/>
              <a:gd name="T18" fmla="*/ 11 w 58"/>
              <a:gd name="T19" fmla="*/ 44 h 54"/>
              <a:gd name="T20" fmla="*/ 0 w 58"/>
              <a:gd name="T21" fmla="*/ 43 h 54"/>
              <a:gd name="T22" fmla="*/ 8 w 58"/>
              <a:gd name="T23" fmla="*/ 37 h 54"/>
              <a:gd name="T24" fmla="*/ 21 w 58"/>
              <a:gd name="T25" fmla="*/ 8 h 54"/>
              <a:gd name="T26" fmla="*/ 42 w 58"/>
              <a:gd name="T27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8" h="54">
                <a:moveTo>
                  <a:pt x="42" y="0"/>
                </a:moveTo>
                <a:lnTo>
                  <a:pt x="55" y="0"/>
                </a:lnTo>
                <a:lnTo>
                  <a:pt x="58" y="7"/>
                </a:lnTo>
                <a:lnTo>
                  <a:pt x="55" y="25"/>
                </a:lnTo>
                <a:lnTo>
                  <a:pt x="51" y="33"/>
                </a:lnTo>
                <a:lnTo>
                  <a:pt x="42" y="33"/>
                </a:lnTo>
                <a:lnTo>
                  <a:pt x="45" y="54"/>
                </a:lnTo>
                <a:lnTo>
                  <a:pt x="36" y="49"/>
                </a:lnTo>
                <a:lnTo>
                  <a:pt x="26" y="40"/>
                </a:lnTo>
                <a:lnTo>
                  <a:pt x="11" y="44"/>
                </a:lnTo>
                <a:lnTo>
                  <a:pt x="0" y="43"/>
                </a:lnTo>
                <a:lnTo>
                  <a:pt x="8" y="37"/>
                </a:lnTo>
                <a:lnTo>
                  <a:pt x="21" y="8"/>
                </a:lnTo>
                <a:lnTo>
                  <a:pt x="42" y="0"/>
                </a:lnTo>
                <a:close/>
              </a:path>
            </a:pathLst>
          </a:custGeom>
          <a:solidFill>
            <a:schemeClr val="accent1"/>
          </a:solidFill>
          <a:ln w="1" cap="flat">
            <a:solidFill>
              <a:srgbClr val="D4DCDB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6" name="Freeform 136">
            <a:extLst>
              <a:ext uri="{FF2B5EF4-FFF2-40B4-BE49-F238E27FC236}">
                <a16:creationId xmlns:a16="http://schemas.microsoft.com/office/drawing/2014/main" id="{5AA80D32-0B81-4938-BB30-D6E7BD1DDC15}"/>
              </a:ext>
            </a:extLst>
          </p:cNvPr>
          <p:cNvSpPr>
            <a:spLocks/>
          </p:cNvSpPr>
          <p:nvPr/>
        </p:nvSpPr>
        <p:spPr bwMode="auto">
          <a:xfrm>
            <a:off x="5819775" y="1628775"/>
            <a:ext cx="539750" cy="382588"/>
          </a:xfrm>
          <a:custGeom>
            <a:avLst/>
            <a:gdLst>
              <a:gd name="T0" fmla="*/ 294 w 340"/>
              <a:gd name="T1" fmla="*/ 0 h 241"/>
              <a:gd name="T2" fmla="*/ 338 w 340"/>
              <a:gd name="T3" fmla="*/ 13 h 241"/>
              <a:gd name="T4" fmla="*/ 322 w 340"/>
              <a:gd name="T5" fmla="*/ 17 h 241"/>
              <a:gd name="T6" fmla="*/ 340 w 340"/>
              <a:gd name="T7" fmla="*/ 28 h 241"/>
              <a:gd name="T8" fmla="*/ 319 w 340"/>
              <a:gd name="T9" fmla="*/ 35 h 241"/>
              <a:gd name="T10" fmla="*/ 309 w 340"/>
              <a:gd name="T11" fmla="*/ 37 h 241"/>
              <a:gd name="T12" fmla="*/ 311 w 340"/>
              <a:gd name="T13" fmla="*/ 24 h 241"/>
              <a:gd name="T14" fmla="*/ 293 w 340"/>
              <a:gd name="T15" fmla="*/ 18 h 241"/>
              <a:gd name="T16" fmla="*/ 274 w 340"/>
              <a:gd name="T17" fmla="*/ 23 h 241"/>
              <a:gd name="T18" fmla="*/ 270 w 340"/>
              <a:gd name="T19" fmla="*/ 36 h 241"/>
              <a:gd name="T20" fmla="*/ 259 w 340"/>
              <a:gd name="T21" fmla="*/ 44 h 241"/>
              <a:gd name="T22" fmla="*/ 244 w 340"/>
              <a:gd name="T23" fmla="*/ 40 h 241"/>
              <a:gd name="T24" fmla="*/ 227 w 340"/>
              <a:gd name="T25" fmla="*/ 40 h 241"/>
              <a:gd name="T26" fmla="*/ 210 w 340"/>
              <a:gd name="T27" fmla="*/ 31 h 241"/>
              <a:gd name="T28" fmla="*/ 203 w 340"/>
              <a:gd name="T29" fmla="*/ 36 h 241"/>
              <a:gd name="T30" fmla="*/ 195 w 340"/>
              <a:gd name="T31" fmla="*/ 37 h 241"/>
              <a:gd name="T32" fmla="*/ 195 w 340"/>
              <a:gd name="T33" fmla="*/ 48 h 241"/>
              <a:gd name="T34" fmla="*/ 170 w 340"/>
              <a:gd name="T35" fmla="*/ 45 h 241"/>
              <a:gd name="T36" fmla="*/ 168 w 340"/>
              <a:gd name="T37" fmla="*/ 55 h 241"/>
              <a:gd name="T38" fmla="*/ 155 w 340"/>
              <a:gd name="T39" fmla="*/ 55 h 241"/>
              <a:gd name="T40" fmla="*/ 148 w 340"/>
              <a:gd name="T41" fmla="*/ 68 h 241"/>
              <a:gd name="T42" fmla="*/ 137 w 340"/>
              <a:gd name="T43" fmla="*/ 88 h 241"/>
              <a:gd name="T44" fmla="*/ 118 w 340"/>
              <a:gd name="T45" fmla="*/ 114 h 241"/>
              <a:gd name="T46" fmla="*/ 124 w 340"/>
              <a:gd name="T47" fmla="*/ 120 h 241"/>
              <a:gd name="T48" fmla="*/ 120 w 340"/>
              <a:gd name="T49" fmla="*/ 127 h 241"/>
              <a:gd name="T50" fmla="*/ 106 w 340"/>
              <a:gd name="T51" fmla="*/ 127 h 241"/>
              <a:gd name="T52" fmla="*/ 98 w 340"/>
              <a:gd name="T53" fmla="*/ 145 h 241"/>
              <a:gd name="T54" fmla="*/ 102 w 340"/>
              <a:gd name="T55" fmla="*/ 170 h 241"/>
              <a:gd name="T56" fmla="*/ 112 w 340"/>
              <a:gd name="T57" fmla="*/ 179 h 241"/>
              <a:gd name="T58" fmla="*/ 109 w 340"/>
              <a:gd name="T59" fmla="*/ 202 h 241"/>
              <a:gd name="T60" fmla="*/ 98 w 340"/>
              <a:gd name="T61" fmla="*/ 215 h 241"/>
              <a:gd name="T62" fmla="*/ 92 w 340"/>
              <a:gd name="T63" fmla="*/ 226 h 241"/>
              <a:gd name="T64" fmla="*/ 81 w 340"/>
              <a:gd name="T65" fmla="*/ 214 h 241"/>
              <a:gd name="T66" fmla="*/ 54 w 340"/>
              <a:gd name="T67" fmla="*/ 237 h 241"/>
              <a:gd name="T68" fmla="*/ 34 w 340"/>
              <a:gd name="T69" fmla="*/ 241 h 241"/>
              <a:gd name="T70" fmla="*/ 13 w 340"/>
              <a:gd name="T71" fmla="*/ 231 h 241"/>
              <a:gd name="T72" fmla="*/ 7 w 340"/>
              <a:gd name="T73" fmla="*/ 211 h 241"/>
              <a:gd name="T74" fmla="*/ 0 w 340"/>
              <a:gd name="T75" fmla="*/ 166 h 241"/>
              <a:gd name="T76" fmla="*/ 13 w 340"/>
              <a:gd name="T77" fmla="*/ 154 h 241"/>
              <a:gd name="T78" fmla="*/ 50 w 340"/>
              <a:gd name="T79" fmla="*/ 139 h 241"/>
              <a:gd name="T80" fmla="*/ 76 w 340"/>
              <a:gd name="T81" fmla="*/ 119 h 241"/>
              <a:gd name="T82" fmla="*/ 99 w 340"/>
              <a:gd name="T83" fmla="*/ 94 h 241"/>
              <a:gd name="T84" fmla="*/ 128 w 340"/>
              <a:gd name="T85" fmla="*/ 59 h 241"/>
              <a:gd name="T86" fmla="*/ 149 w 340"/>
              <a:gd name="T87" fmla="*/ 45 h 241"/>
              <a:gd name="T88" fmla="*/ 182 w 340"/>
              <a:gd name="T89" fmla="*/ 24 h 241"/>
              <a:gd name="T90" fmla="*/ 209 w 340"/>
              <a:gd name="T91" fmla="*/ 16 h 241"/>
              <a:gd name="T92" fmla="*/ 231 w 340"/>
              <a:gd name="T93" fmla="*/ 17 h 241"/>
              <a:gd name="T94" fmla="*/ 247 w 340"/>
              <a:gd name="T95" fmla="*/ 3 h 241"/>
              <a:gd name="T96" fmla="*/ 271 w 340"/>
              <a:gd name="T97" fmla="*/ 3 h 241"/>
              <a:gd name="T98" fmla="*/ 294 w 340"/>
              <a:gd name="T99" fmla="*/ 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40" h="241">
                <a:moveTo>
                  <a:pt x="294" y="0"/>
                </a:moveTo>
                <a:lnTo>
                  <a:pt x="338" y="13"/>
                </a:lnTo>
                <a:lnTo>
                  <a:pt x="322" y="17"/>
                </a:lnTo>
                <a:lnTo>
                  <a:pt x="340" y="28"/>
                </a:lnTo>
                <a:lnTo>
                  <a:pt x="319" y="35"/>
                </a:lnTo>
                <a:lnTo>
                  <a:pt x="309" y="37"/>
                </a:lnTo>
                <a:lnTo>
                  <a:pt x="311" y="24"/>
                </a:lnTo>
                <a:lnTo>
                  <a:pt x="293" y="18"/>
                </a:lnTo>
                <a:lnTo>
                  <a:pt x="274" y="23"/>
                </a:lnTo>
                <a:lnTo>
                  <a:pt x="270" y="36"/>
                </a:lnTo>
                <a:lnTo>
                  <a:pt x="259" y="44"/>
                </a:lnTo>
                <a:lnTo>
                  <a:pt x="244" y="40"/>
                </a:lnTo>
                <a:lnTo>
                  <a:pt x="227" y="40"/>
                </a:lnTo>
                <a:lnTo>
                  <a:pt x="210" y="31"/>
                </a:lnTo>
                <a:lnTo>
                  <a:pt x="203" y="36"/>
                </a:lnTo>
                <a:lnTo>
                  <a:pt x="195" y="37"/>
                </a:lnTo>
                <a:lnTo>
                  <a:pt x="195" y="48"/>
                </a:lnTo>
                <a:lnTo>
                  <a:pt x="170" y="45"/>
                </a:lnTo>
                <a:lnTo>
                  <a:pt x="168" y="55"/>
                </a:lnTo>
                <a:lnTo>
                  <a:pt x="155" y="55"/>
                </a:lnTo>
                <a:lnTo>
                  <a:pt x="148" y="68"/>
                </a:lnTo>
                <a:lnTo>
                  <a:pt x="137" y="88"/>
                </a:lnTo>
                <a:lnTo>
                  <a:pt x="118" y="114"/>
                </a:lnTo>
                <a:lnTo>
                  <a:pt x="124" y="120"/>
                </a:lnTo>
                <a:lnTo>
                  <a:pt x="120" y="127"/>
                </a:lnTo>
                <a:lnTo>
                  <a:pt x="106" y="127"/>
                </a:lnTo>
                <a:lnTo>
                  <a:pt x="98" y="145"/>
                </a:lnTo>
                <a:lnTo>
                  <a:pt x="102" y="170"/>
                </a:lnTo>
                <a:lnTo>
                  <a:pt x="112" y="179"/>
                </a:lnTo>
                <a:lnTo>
                  <a:pt x="109" y="202"/>
                </a:lnTo>
                <a:lnTo>
                  <a:pt x="98" y="215"/>
                </a:lnTo>
                <a:lnTo>
                  <a:pt x="92" y="226"/>
                </a:lnTo>
                <a:lnTo>
                  <a:pt x="81" y="214"/>
                </a:lnTo>
                <a:lnTo>
                  <a:pt x="54" y="237"/>
                </a:lnTo>
                <a:lnTo>
                  <a:pt x="34" y="241"/>
                </a:lnTo>
                <a:lnTo>
                  <a:pt x="13" y="231"/>
                </a:lnTo>
                <a:lnTo>
                  <a:pt x="7" y="211"/>
                </a:lnTo>
                <a:lnTo>
                  <a:pt x="0" y="166"/>
                </a:lnTo>
                <a:lnTo>
                  <a:pt x="13" y="154"/>
                </a:lnTo>
                <a:lnTo>
                  <a:pt x="50" y="139"/>
                </a:lnTo>
                <a:lnTo>
                  <a:pt x="76" y="119"/>
                </a:lnTo>
                <a:lnTo>
                  <a:pt x="99" y="94"/>
                </a:lnTo>
                <a:lnTo>
                  <a:pt x="128" y="59"/>
                </a:lnTo>
                <a:lnTo>
                  <a:pt x="149" y="45"/>
                </a:lnTo>
                <a:lnTo>
                  <a:pt x="182" y="24"/>
                </a:lnTo>
                <a:lnTo>
                  <a:pt x="209" y="16"/>
                </a:lnTo>
                <a:lnTo>
                  <a:pt x="231" y="17"/>
                </a:lnTo>
                <a:lnTo>
                  <a:pt x="247" y="3"/>
                </a:lnTo>
                <a:lnTo>
                  <a:pt x="271" y="3"/>
                </a:lnTo>
                <a:lnTo>
                  <a:pt x="294" y="0"/>
                </a:lnTo>
                <a:close/>
              </a:path>
            </a:pathLst>
          </a:custGeom>
          <a:solidFill>
            <a:srgbClr val="48A3DA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7" name="Freeform 137">
            <a:extLst>
              <a:ext uri="{FF2B5EF4-FFF2-40B4-BE49-F238E27FC236}">
                <a16:creationId xmlns:a16="http://schemas.microsoft.com/office/drawing/2014/main" id="{4104D110-DC6E-485E-8BA3-84FC633FDAAD}"/>
              </a:ext>
            </a:extLst>
          </p:cNvPr>
          <p:cNvSpPr>
            <a:spLocks/>
          </p:cNvSpPr>
          <p:nvPr/>
        </p:nvSpPr>
        <p:spPr bwMode="auto">
          <a:xfrm>
            <a:off x="6094412" y="1447801"/>
            <a:ext cx="76200" cy="23813"/>
          </a:xfrm>
          <a:custGeom>
            <a:avLst/>
            <a:gdLst>
              <a:gd name="T0" fmla="*/ 48 w 48"/>
              <a:gd name="T1" fmla="*/ 9 h 15"/>
              <a:gd name="T2" fmla="*/ 23 w 48"/>
              <a:gd name="T3" fmla="*/ 15 h 15"/>
              <a:gd name="T4" fmla="*/ 1 w 48"/>
              <a:gd name="T5" fmla="*/ 11 h 15"/>
              <a:gd name="T6" fmla="*/ 8 w 48"/>
              <a:gd name="T7" fmla="*/ 8 h 15"/>
              <a:gd name="T8" fmla="*/ 0 w 48"/>
              <a:gd name="T9" fmla="*/ 3 h 15"/>
              <a:gd name="T10" fmla="*/ 24 w 48"/>
              <a:gd name="T11" fmla="*/ 0 h 15"/>
              <a:gd name="T12" fmla="*/ 30 w 48"/>
              <a:gd name="T13" fmla="*/ 5 h 15"/>
              <a:gd name="T14" fmla="*/ 48 w 48"/>
              <a:gd name="T15" fmla="*/ 9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" h="15">
                <a:moveTo>
                  <a:pt x="48" y="9"/>
                </a:moveTo>
                <a:lnTo>
                  <a:pt x="23" y="15"/>
                </a:lnTo>
                <a:lnTo>
                  <a:pt x="1" y="11"/>
                </a:lnTo>
                <a:lnTo>
                  <a:pt x="8" y="8"/>
                </a:lnTo>
                <a:lnTo>
                  <a:pt x="0" y="3"/>
                </a:lnTo>
                <a:lnTo>
                  <a:pt x="24" y="0"/>
                </a:lnTo>
                <a:lnTo>
                  <a:pt x="30" y="5"/>
                </a:lnTo>
                <a:lnTo>
                  <a:pt x="48" y="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8" name="Freeform 138">
            <a:extLst>
              <a:ext uri="{FF2B5EF4-FFF2-40B4-BE49-F238E27FC236}">
                <a16:creationId xmlns:a16="http://schemas.microsoft.com/office/drawing/2014/main" id="{BDA7C228-15BE-40ED-9D1A-38510DC308DF}"/>
              </a:ext>
            </a:extLst>
          </p:cNvPr>
          <p:cNvSpPr>
            <a:spLocks/>
          </p:cNvSpPr>
          <p:nvPr/>
        </p:nvSpPr>
        <p:spPr bwMode="auto">
          <a:xfrm>
            <a:off x="5897563" y="1412876"/>
            <a:ext cx="206375" cy="74613"/>
          </a:xfrm>
          <a:custGeom>
            <a:avLst/>
            <a:gdLst>
              <a:gd name="T0" fmla="*/ 89 w 130"/>
              <a:gd name="T1" fmla="*/ 4 h 47"/>
              <a:gd name="T2" fmla="*/ 130 w 130"/>
              <a:gd name="T3" fmla="*/ 15 h 47"/>
              <a:gd name="T4" fmla="*/ 102 w 130"/>
              <a:gd name="T5" fmla="*/ 21 h 47"/>
              <a:gd name="T6" fmla="*/ 98 w 130"/>
              <a:gd name="T7" fmla="*/ 31 h 47"/>
              <a:gd name="T8" fmla="*/ 88 w 130"/>
              <a:gd name="T9" fmla="*/ 34 h 47"/>
              <a:gd name="T10" fmla="*/ 85 w 130"/>
              <a:gd name="T11" fmla="*/ 46 h 47"/>
              <a:gd name="T12" fmla="*/ 70 w 130"/>
              <a:gd name="T13" fmla="*/ 47 h 47"/>
              <a:gd name="T14" fmla="*/ 43 w 130"/>
              <a:gd name="T15" fmla="*/ 38 h 47"/>
              <a:gd name="T16" fmla="*/ 53 w 130"/>
              <a:gd name="T17" fmla="*/ 32 h 47"/>
              <a:gd name="T18" fmla="*/ 35 w 130"/>
              <a:gd name="T19" fmla="*/ 28 h 47"/>
              <a:gd name="T20" fmla="*/ 10 w 130"/>
              <a:gd name="T21" fmla="*/ 16 h 47"/>
              <a:gd name="T22" fmla="*/ 0 w 130"/>
              <a:gd name="T23" fmla="*/ 5 h 47"/>
              <a:gd name="T24" fmla="*/ 30 w 130"/>
              <a:gd name="T25" fmla="*/ 0 h 47"/>
              <a:gd name="T26" fmla="*/ 37 w 130"/>
              <a:gd name="T27" fmla="*/ 5 h 47"/>
              <a:gd name="T28" fmla="*/ 54 w 130"/>
              <a:gd name="T29" fmla="*/ 5 h 47"/>
              <a:gd name="T30" fmla="*/ 57 w 130"/>
              <a:gd name="T31" fmla="*/ 0 h 47"/>
              <a:gd name="T32" fmla="*/ 74 w 130"/>
              <a:gd name="T33" fmla="*/ 0 h 47"/>
              <a:gd name="T34" fmla="*/ 89 w 130"/>
              <a:gd name="T35" fmla="*/ 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0" h="47">
                <a:moveTo>
                  <a:pt x="89" y="4"/>
                </a:moveTo>
                <a:lnTo>
                  <a:pt x="130" y="15"/>
                </a:lnTo>
                <a:lnTo>
                  <a:pt x="102" y="21"/>
                </a:lnTo>
                <a:lnTo>
                  <a:pt x="98" y="31"/>
                </a:lnTo>
                <a:lnTo>
                  <a:pt x="88" y="34"/>
                </a:lnTo>
                <a:lnTo>
                  <a:pt x="85" y="46"/>
                </a:lnTo>
                <a:lnTo>
                  <a:pt x="70" y="47"/>
                </a:lnTo>
                <a:lnTo>
                  <a:pt x="43" y="38"/>
                </a:lnTo>
                <a:lnTo>
                  <a:pt x="53" y="32"/>
                </a:lnTo>
                <a:lnTo>
                  <a:pt x="35" y="28"/>
                </a:lnTo>
                <a:lnTo>
                  <a:pt x="10" y="16"/>
                </a:lnTo>
                <a:lnTo>
                  <a:pt x="0" y="5"/>
                </a:lnTo>
                <a:lnTo>
                  <a:pt x="30" y="0"/>
                </a:lnTo>
                <a:lnTo>
                  <a:pt x="37" y="5"/>
                </a:lnTo>
                <a:lnTo>
                  <a:pt x="54" y="5"/>
                </a:lnTo>
                <a:lnTo>
                  <a:pt x="57" y="0"/>
                </a:lnTo>
                <a:lnTo>
                  <a:pt x="74" y="0"/>
                </a:lnTo>
                <a:lnTo>
                  <a:pt x="89" y="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9" name="Freeform 139">
            <a:extLst>
              <a:ext uri="{FF2B5EF4-FFF2-40B4-BE49-F238E27FC236}">
                <a16:creationId xmlns:a16="http://schemas.microsoft.com/office/drawing/2014/main" id="{74A14D54-3785-4F8B-8868-344065B20630}"/>
              </a:ext>
            </a:extLst>
          </p:cNvPr>
          <p:cNvSpPr>
            <a:spLocks/>
          </p:cNvSpPr>
          <p:nvPr/>
        </p:nvSpPr>
        <p:spPr bwMode="auto">
          <a:xfrm>
            <a:off x="6019800" y="1400175"/>
            <a:ext cx="184150" cy="26988"/>
          </a:xfrm>
          <a:custGeom>
            <a:avLst/>
            <a:gdLst>
              <a:gd name="T0" fmla="*/ 92 w 116"/>
              <a:gd name="T1" fmla="*/ 3 h 17"/>
              <a:gd name="T2" fmla="*/ 116 w 116"/>
              <a:gd name="T3" fmla="*/ 8 h 17"/>
              <a:gd name="T4" fmla="*/ 101 w 116"/>
              <a:gd name="T5" fmla="*/ 15 h 17"/>
              <a:gd name="T6" fmla="*/ 68 w 116"/>
              <a:gd name="T7" fmla="*/ 17 h 17"/>
              <a:gd name="T8" fmla="*/ 34 w 116"/>
              <a:gd name="T9" fmla="*/ 14 h 17"/>
              <a:gd name="T10" fmla="*/ 31 w 116"/>
              <a:gd name="T11" fmla="*/ 11 h 17"/>
              <a:gd name="T12" fmla="*/ 14 w 116"/>
              <a:gd name="T13" fmla="*/ 11 h 17"/>
              <a:gd name="T14" fmla="*/ 0 w 116"/>
              <a:gd name="T15" fmla="*/ 4 h 17"/>
              <a:gd name="T16" fmla="*/ 35 w 116"/>
              <a:gd name="T17" fmla="*/ 1 h 17"/>
              <a:gd name="T18" fmla="*/ 52 w 116"/>
              <a:gd name="T19" fmla="*/ 4 h 17"/>
              <a:gd name="T20" fmla="*/ 62 w 116"/>
              <a:gd name="T21" fmla="*/ 0 h 17"/>
              <a:gd name="T22" fmla="*/ 92 w 116"/>
              <a:gd name="T23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6" h="17">
                <a:moveTo>
                  <a:pt x="92" y="3"/>
                </a:moveTo>
                <a:lnTo>
                  <a:pt x="116" y="8"/>
                </a:lnTo>
                <a:lnTo>
                  <a:pt x="101" y="15"/>
                </a:lnTo>
                <a:lnTo>
                  <a:pt x="68" y="17"/>
                </a:lnTo>
                <a:lnTo>
                  <a:pt x="34" y="14"/>
                </a:lnTo>
                <a:lnTo>
                  <a:pt x="31" y="11"/>
                </a:lnTo>
                <a:lnTo>
                  <a:pt x="14" y="11"/>
                </a:lnTo>
                <a:lnTo>
                  <a:pt x="0" y="4"/>
                </a:lnTo>
                <a:lnTo>
                  <a:pt x="35" y="1"/>
                </a:lnTo>
                <a:lnTo>
                  <a:pt x="52" y="4"/>
                </a:lnTo>
                <a:lnTo>
                  <a:pt x="62" y="0"/>
                </a:lnTo>
                <a:lnTo>
                  <a:pt x="92" y="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0" name="Freeform 140">
            <a:extLst>
              <a:ext uri="{FF2B5EF4-FFF2-40B4-BE49-F238E27FC236}">
                <a16:creationId xmlns:a16="http://schemas.microsoft.com/office/drawing/2014/main" id="{5DF97955-7359-43E5-8D7D-8831D84400D3}"/>
              </a:ext>
            </a:extLst>
          </p:cNvPr>
          <p:cNvSpPr>
            <a:spLocks/>
          </p:cNvSpPr>
          <p:nvPr/>
        </p:nvSpPr>
        <p:spPr bwMode="auto">
          <a:xfrm>
            <a:off x="7953375" y="2906713"/>
            <a:ext cx="241300" cy="131763"/>
          </a:xfrm>
          <a:custGeom>
            <a:avLst/>
            <a:gdLst>
              <a:gd name="T0" fmla="*/ 146 w 152"/>
              <a:gd name="T1" fmla="*/ 52 h 83"/>
              <a:gd name="T2" fmla="*/ 146 w 152"/>
              <a:gd name="T3" fmla="*/ 61 h 83"/>
              <a:gd name="T4" fmla="*/ 152 w 152"/>
              <a:gd name="T5" fmla="*/ 75 h 83"/>
              <a:gd name="T6" fmla="*/ 151 w 152"/>
              <a:gd name="T7" fmla="*/ 83 h 83"/>
              <a:gd name="T8" fmla="*/ 136 w 152"/>
              <a:gd name="T9" fmla="*/ 83 h 83"/>
              <a:gd name="T10" fmla="*/ 114 w 152"/>
              <a:gd name="T11" fmla="*/ 78 h 83"/>
              <a:gd name="T12" fmla="*/ 100 w 152"/>
              <a:gd name="T13" fmla="*/ 76 h 83"/>
              <a:gd name="T14" fmla="*/ 88 w 152"/>
              <a:gd name="T15" fmla="*/ 66 h 83"/>
              <a:gd name="T16" fmla="*/ 63 w 152"/>
              <a:gd name="T17" fmla="*/ 63 h 83"/>
              <a:gd name="T18" fmla="*/ 37 w 152"/>
              <a:gd name="T19" fmla="*/ 51 h 83"/>
              <a:gd name="T20" fmla="*/ 18 w 152"/>
              <a:gd name="T21" fmla="*/ 41 h 83"/>
              <a:gd name="T22" fmla="*/ 0 w 152"/>
              <a:gd name="T23" fmla="*/ 33 h 83"/>
              <a:gd name="T24" fmla="*/ 3 w 152"/>
              <a:gd name="T25" fmla="*/ 14 h 83"/>
              <a:gd name="T26" fmla="*/ 12 w 152"/>
              <a:gd name="T27" fmla="*/ 4 h 83"/>
              <a:gd name="T28" fmla="*/ 18 w 152"/>
              <a:gd name="T29" fmla="*/ 0 h 83"/>
              <a:gd name="T30" fmla="*/ 34 w 152"/>
              <a:gd name="T31" fmla="*/ 6 h 83"/>
              <a:gd name="T32" fmla="*/ 54 w 152"/>
              <a:gd name="T33" fmla="*/ 19 h 83"/>
              <a:gd name="T34" fmla="*/ 65 w 152"/>
              <a:gd name="T35" fmla="*/ 22 h 83"/>
              <a:gd name="T36" fmla="*/ 73 w 152"/>
              <a:gd name="T37" fmla="*/ 32 h 83"/>
              <a:gd name="T38" fmla="*/ 88 w 152"/>
              <a:gd name="T39" fmla="*/ 36 h 83"/>
              <a:gd name="T40" fmla="*/ 104 w 152"/>
              <a:gd name="T41" fmla="*/ 45 h 83"/>
              <a:gd name="T42" fmla="*/ 125 w 152"/>
              <a:gd name="T43" fmla="*/ 50 h 83"/>
              <a:gd name="T44" fmla="*/ 146 w 152"/>
              <a:gd name="T45" fmla="*/ 52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2" h="83">
                <a:moveTo>
                  <a:pt x="146" y="52"/>
                </a:moveTo>
                <a:lnTo>
                  <a:pt x="146" y="61"/>
                </a:lnTo>
                <a:lnTo>
                  <a:pt x="152" y="75"/>
                </a:lnTo>
                <a:lnTo>
                  <a:pt x="151" y="83"/>
                </a:lnTo>
                <a:lnTo>
                  <a:pt x="136" y="83"/>
                </a:lnTo>
                <a:lnTo>
                  <a:pt x="114" y="78"/>
                </a:lnTo>
                <a:lnTo>
                  <a:pt x="100" y="76"/>
                </a:lnTo>
                <a:lnTo>
                  <a:pt x="88" y="66"/>
                </a:lnTo>
                <a:lnTo>
                  <a:pt x="63" y="63"/>
                </a:lnTo>
                <a:lnTo>
                  <a:pt x="37" y="51"/>
                </a:lnTo>
                <a:lnTo>
                  <a:pt x="18" y="41"/>
                </a:lnTo>
                <a:lnTo>
                  <a:pt x="0" y="33"/>
                </a:lnTo>
                <a:lnTo>
                  <a:pt x="3" y="14"/>
                </a:lnTo>
                <a:lnTo>
                  <a:pt x="12" y="4"/>
                </a:lnTo>
                <a:lnTo>
                  <a:pt x="18" y="0"/>
                </a:lnTo>
                <a:lnTo>
                  <a:pt x="34" y="6"/>
                </a:lnTo>
                <a:lnTo>
                  <a:pt x="54" y="19"/>
                </a:lnTo>
                <a:lnTo>
                  <a:pt x="65" y="22"/>
                </a:lnTo>
                <a:lnTo>
                  <a:pt x="73" y="32"/>
                </a:lnTo>
                <a:lnTo>
                  <a:pt x="88" y="36"/>
                </a:lnTo>
                <a:lnTo>
                  <a:pt x="104" y="45"/>
                </a:lnTo>
                <a:lnTo>
                  <a:pt x="125" y="50"/>
                </a:lnTo>
                <a:lnTo>
                  <a:pt x="146" y="5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1" name="Freeform 141">
            <a:extLst>
              <a:ext uri="{FF2B5EF4-FFF2-40B4-BE49-F238E27FC236}">
                <a16:creationId xmlns:a16="http://schemas.microsoft.com/office/drawing/2014/main" id="{CAFFABDD-ABD0-4742-A800-01DCFDF743B3}"/>
              </a:ext>
            </a:extLst>
          </p:cNvPr>
          <p:cNvSpPr>
            <a:spLocks noEditPoints="1"/>
          </p:cNvSpPr>
          <p:nvPr/>
        </p:nvSpPr>
        <p:spPr bwMode="auto">
          <a:xfrm>
            <a:off x="10036176" y="5045076"/>
            <a:ext cx="517525" cy="398463"/>
          </a:xfrm>
          <a:custGeom>
            <a:avLst/>
            <a:gdLst>
              <a:gd name="T0" fmla="*/ 1141 w 1337"/>
              <a:gd name="T1" fmla="*/ 233 h 1028"/>
              <a:gd name="T2" fmla="*/ 1195 w 1337"/>
              <a:gd name="T3" fmla="*/ 199 h 1028"/>
              <a:gd name="T4" fmla="*/ 1204 w 1337"/>
              <a:gd name="T5" fmla="*/ 290 h 1028"/>
              <a:gd name="T6" fmla="*/ 1308 w 1337"/>
              <a:gd name="T7" fmla="*/ 265 h 1028"/>
              <a:gd name="T8" fmla="*/ 1271 w 1337"/>
              <a:gd name="T9" fmla="*/ 350 h 1028"/>
              <a:gd name="T10" fmla="*/ 1164 w 1337"/>
              <a:gd name="T11" fmla="*/ 397 h 1028"/>
              <a:gd name="T12" fmla="*/ 1109 w 1337"/>
              <a:gd name="T13" fmla="*/ 459 h 1028"/>
              <a:gd name="T14" fmla="*/ 1030 w 1337"/>
              <a:gd name="T15" fmla="*/ 521 h 1028"/>
              <a:gd name="T16" fmla="*/ 876 w 1337"/>
              <a:gd name="T17" fmla="*/ 612 h 1028"/>
              <a:gd name="T18" fmla="*/ 861 w 1337"/>
              <a:gd name="T19" fmla="*/ 578 h 1028"/>
              <a:gd name="T20" fmla="*/ 960 w 1337"/>
              <a:gd name="T21" fmla="*/ 462 h 1028"/>
              <a:gd name="T22" fmla="*/ 931 w 1337"/>
              <a:gd name="T23" fmla="*/ 397 h 1028"/>
              <a:gd name="T24" fmla="*/ 1055 w 1337"/>
              <a:gd name="T25" fmla="*/ 303 h 1028"/>
              <a:gd name="T26" fmla="*/ 1093 w 1337"/>
              <a:gd name="T27" fmla="*/ 191 h 1028"/>
              <a:gd name="T28" fmla="*/ 1092 w 1337"/>
              <a:gd name="T29" fmla="*/ 141 h 1028"/>
              <a:gd name="T30" fmla="*/ 1084 w 1337"/>
              <a:gd name="T31" fmla="*/ 6 h 1028"/>
              <a:gd name="T32" fmla="*/ 1126 w 1337"/>
              <a:gd name="T33" fmla="*/ 47 h 1028"/>
              <a:gd name="T34" fmla="*/ 1144 w 1337"/>
              <a:gd name="T35" fmla="*/ 144 h 1028"/>
              <a:gd name="T36" fmla="*/ 761 w 1337"/>
              <a:gd name="T37" fmla="*/ 582 h 1028"/>
              <a:gd name="T38" fmla="*/ 829 w 1337"/>
              <a:gd name="T39" fmla="*/ 583 h 1028"/>
              <a:gd name="T40" fmla="*/ 749 w 1337"/>
              <a:gd name="T41" fmla="*/ 658 h 1028"/>
              <a:gd name="T42" fmla="*/ 597 w 1337"/>
              <a:gd name="T43" fmla="*/ 754 h 1028"/>
              <a:gd name="T44" fmla="*/ 537 w 1337"/>
              <a:gd name="T45" fmla="*/ 795 h 1028"/>
              <a:gd name="T46" fmla="*/ 393 w 1337"/>
              <a:gd name="T47" fmla="*/ 882 h 1028"/>
              <a:gd name="T48" fmla="*/ 202 w 1337"/>
              <a:gd name="T49" fmla="*/ 1004 h 1028"/>
              <a:gd name="T50" fmla="*/ 88 w 1337"/>
              <a:gd name="T51" fmla="*/ 1026 h 1028"/>
              <a:gd name="T52" fmla="*/ 0 w 1337"/>
              <a:gd name="T53" fmla="*/ 993 h 1028"/>
              <a:gd name="T54" fmla="*/ 99 w 1337"/>
              <a:gd name="T55" fmla="*/ 900 h 1028"/>
              <a:gd name="T56" fmla="*/ 304 w 1337"/>
              <a:gd name="T57" fmla="*/ 801 h 1028"/>
              <a:gd name="T58" fmla="*/ 469 w 1337"/>
              <a:gd name="T59" fmla="*/ 725 h 1028"/>
              <a:gd name="T60" fmla="*/ 619 w 1337"/>
              <a:gd name="T61" fmla="*/ 619 h 1028"/>
              <a:gd name="T62" fmla="*/ 704 w 1337"/>
              <a:gd name="T63" fmla="*/ 550 h 1028"/>
              <a:gd name="T64" fmla="*/ 770 w 1337"/>
              <a:gd name="T65" fmla="*/ 547 h 1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37" h="1028">
                <a:moveTo>
                  <a:pt x="1144" y="144"/>
                </a:moveTo>
                <a:lnTo>
                  <a:pt x="1141" y="233"/>
                </a:lnTo>
                <a:lnTo>
                  <a:pt x="1178" y="176"/>
                </a:lnTo>
                <a:lnTo>
                  <a:pt x="1195" y="199"/>
                </a:lnTo>
                <a:lnTo>
                  <a:pt x="1166" y="263"/>
                </a:lnTo>
                <a:lnTo>
                  <a:pt x="1204" y="290"/>
                </a:lnTo>
                <a:lnTo>
                  <a:pt x="1247" y="297"/>
                </a:lnTo>
                <a:lnTo>
                  <a:pt x="1308" y="265"/>
                </a:lnTo>
                <a:lnTo>
                  <a:pt x="1337" y="275"/>
                </a:lnTo>
                <a:lnTo>
                  <a:pt x="1271" y="350"/>
                </a:lnTo>
                <a:lnTo>
                  <a:pt x="1216" y="399"/>
                </a:lnTo>
                <a:lnTo>
                  <a:pt x="1164" y="397"/>
                </a:lnTo>
                <a:lnTo>
                  <a:pt x="1128" y="423"/>
                </a:lnTo>
                <a:lnTo>
                  <a:pt x="1109" y="459"/>
                </a:lnTo>
                <a:lnTo>
                  <a:pt x="1088" y="475"/>
                </a:lnTo>
                <a:lnTo>
                  <a:pt x="1030" y="521"/>
                </a:lnTo>
                <a:lnTo>
                  <a:pt x="954" y="578"/>
                </a:lnTo>
                <a:lnTo>
                  <a:pt x="876" y="612"/>
                </a:lnTo>
                <a:lnTo>
                  <a:pt x="881" y="590"/>
                </a:lnTo>
                <a:lnTo>
                  <a:pt x="861" y="578"/>
                </a:lnTo>
                <a:lnTo>
                  <a:pt x="950" y="508"/>
                </a:lnTo>
                <a:lnTo>
                  <a:pt x="960" y="462"/>
                </a:lnTo>
                <a:lnTo>
                  <a:pt x="908" y="428"/>
                </a:lnTo>
                <a:lnTo>
                  <a:pt x="931" y="397"/>
                </a:lnTo>
                <a:lnTo>
                  <a:pt x="1001" y="368"/>
                </a:lnTo>
                <a:lnTo>
                  <a:pt x="1055" y="303"/>
                </a:lnTo>
                <a:lnTo>
                  <a:pt x="1087" y="248"/>
                </a:lnTo>
                <a:lnTo>
                  <a:pt x="1093" y="191"/>
                </a:lnTo>
                <a:lnTo>
                  <a:pt x="1104" y="176"/>
                </a:lnTo>
                <a:lnTo>
                  <a:pt x="1092" y="141"/>
                </a:lnTo>
                <a:lnTo>
                  <a:pt x="1080" y="66"/>
                </a:lnTo>
                <a:lnTo>
                  <a:pt x="1084" y="6"/>
                </a:lnTo>
                <a:lnTo>
                  <a:pt x="1114" y="0"/>
                </a:lnTo>
                <a:lnTo>
                  <a:pt x="1126" y="47"/>
                </a:lnTo>
                <a:lnTo>
                  <a:pt x="1169" y="69"/>
                </a:lnTo>
                <a:lnTo>
                  <a:pt x="1144" y="144"/>
                </a:lnTo>
                <a:moveTo>
                  <a:pt x="770" y="547"/>
                </a:moveTo>
                <a:lnTo>
                  <a:pt x="761" y="582"/>
                </a:lnTo>
                <a:lnTo>
                  <a:pt x="834" y="548"/>
                </a:lnTo>
                <a:lnTo>
                  <a:pt x="829" y="583"/>
                </a:lnTo>
                <a:lnTo>
                  <a:pt x="803" y="619"/>
                </a:lnTo>
                <a:lnTo>
                  <a:pt x="749" y="658"/>
                </a:lnTo>
                <a:lnTo>
                  <a:pt x="657" y="720"/>
                </a:lnTo>
                <a:lnTo>
                  <a:pt x="597" y="754"/>
                </a:lnTo>
                <a:lnTo>
                  <a:pt x="590" y="794"/>
                </a:lnTo>
                <a:lnTo>
                  <a:pt x="537" y="795"/>
                </a:lnTo>
                <a:lnTo>
                  <a:pt x="454" y="827"/>
                </a:lnTo>
                <a:lnTo>
                  <a:pt x="393" y="882"/>
                </a:lnTo>
                <a:lnTo>
                  <a:pt x="285" y="966"/>
                </a:lnTo>
                <a:lnTo>
                  <a:pt x="202" y="1004"/>
                </a:lnTo>
                <a:lnTo>
                  <a:pt x="148" y="1028"/>
                </a:lnTo>
                <a:lnTo>
                  <a:pt x="88" y="1026"/>
                </a:lnTo>
                <a:lnTo>
                  <a:pt x="68" y="998"/>
                </a:lnTo>
                <a:lnTo>
                  <a:pt x="0" y="993"/>
                </a:lnTo>
                <a:lnTo>
                  <a:pt x="13" y="962"/>
                </a:lnTo>
                <a:lnTo>
                  <a:pt x="99" y="900"/>
                </a:lnTo>
                <a:lnTo>
                  <a:pt x="248" y="817"/>
                </a:lnTo>
                <a:lnTo>
                  <a:pt x="304" y="801"/>
                </a:lnTo>
                <a:lnTo>
                  <a:pt x="378" y="769"/>
                </a:lnTo>
                <a:lnTo>
                  <a:pt x="469" y="725"/>
                </a:lnTo>
                <a:lnTo>
                  <a:pt x="543" y="681"/>
                </a:lnTo>
                <a:lnTo>
                  <a:pt x="619" y="619"/>
                </a:lnTo>
                <a:lnTo>
                  <a:pt x="661" y="597"/>
                </a:lnTo>
                <a:lnTo>
                  <a:pt x="704" y="550"/>
                </a:lnTo>
                <a:lnTo>
                  <a:pt x="780" y="511"/>
                </a:lnTo>
                <a:lnTo>
                  <a:pt x="770" y="547"/>
                </a:lnTo>
              </a:path>
            </a:pathLst>
          </a:custGeom>
          <a:solidFill>
            <a:schemeClr val="accent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2" name="Freeform 142">
            <a:extLst>
              <a:ext uri="{FF2B5EF4-FFF2-40B4-BE49-F238E27FC236}">
                <a16:creationId xmlns:a16="http://schemas.microsoft.com/office/drawing/2014/main" id="{80CE2352-D588-4EAF-8A48-C7EBDA760AEC}"/>
              </a:ext>
            </a:extLst>
          </p:cNvPr>
          <p:cNvSpPr>
            <a:spLocks/>
          </p:cNvSpPr>
          <p:nvPr/>
        </p:nvSpPr>
        <p:spPr bwMode="auto">
          <a:xfrm>
            <a:off x="7199313" y="3087687"/>
            <a:ext cx="212725" cy="273050"/>
          </a:xfrm>
          <a:custGeom>
            <a:avLst/>
            <a:gdLst>
              <a:gd name="T0" fmla="*/ 120 w 134"/>
              <a:gd name="T1" fmla="*/ 79 h 172"/>
              <a:gd name="T2" fmla="*/ 114 w 134"/>
              <a:gd name="T3" fmla="*/ 93 h 172"/>
              <a:gd name="T4" fmla="*/ 106 w 134"/>
              <a:gd name="T5" fmla="*/ 92 h 172"/>
              <a:gd name="T6" fmla="*/ 103 w 134"/>
              <a:gd name="T7" fmla="*/ 97 h 172"/>
              <a:gd name="T8" fmla="*/ 101 w 134"/>
              <a:gd name="T9" fmla="*/ 107 h 172"/>
              <a:gd name="T10" fmla="*/ 104 w 134"/>
              <a:gd name="T11" fmla="*/ 121 h 172"/>
              <a:gd name="T12" fmla="*/ 103 w 134"/>
              <a:gd name="T13" fmla="*/ 124 h 172"/>
              <a:gd name="T14" fmla="*/ 95 w 134"/>
              <a:gd name="T15" fmla="*/ 124 h 172"/>
              <a:gd name="T16" fmla="*/ 84 w 134"/>
              <a:gd name="T17" fmla="*/ 132 h 172"/>
              <a:gd name="T18" fmla="*/ 83 w 134"/>
              <a:gd name="T19" fmla="*/ 142 h 172"/>
              <a:gd name="T20" fmla="*/ 79 w 134"/>
              <a:gd name="T21" fmla="*/ 146 h 172"/>
              <a:gd name="T22" fmla="*/ 68 w 134"/>
              <a:gd name="T23" fmla="*/ 146 h 172"/>
              <a:gd name="T24" fmla="*/ 61 w 134"/>
              <a:gd name="T25" fmla="*/ 151 h 172"/>
              <a:gd name="T26" fmla="*/ 62 w 134"/>
              <a:gd name="T27" fmla="*/ 159 h 172"/>
              <a:gd name="T28" fmla="*/ 54 w 134"/>
              <a:gd name="T29" fmla="*/ 165 h 172"/>
              <a:gd name="T30" fmla="*/ 43 w 134"/>
              <a:gd name="T31" fmla="*/ 163 h 172"/>
              <a:gd name="T32" fmla="*/ 32 w 134"/>
              <a:gd name="T33" fmla="*/ 170 h 172"/>
              <a:gd name="T34" fmla="*/ 23 w 134"/>
              <a:gd name="T35" fmla="*/ 172 h 172"/>
              <a:gd name="T36" fmla="*/ 16 w 134"/>
              <a:gd name="T37" fmla="*/ 157 h 172"/>
              <a:gd name="T38" fmla="*/ 0 w 134"/>
              <a:gd name="T39" fmla="*/ 123 h 172"/>
              <a:gd name="T40" fmla="*/ 52 w 134"/>
              <a:gd name="T41" fmla="*/ 102 h 172"/>
              <a:gd name="T42" fmla="*/ 60 w 134"/>
              <a:gd name="T43" fmla="*/ 60 h 172"/>
              <a:gd name="T44" fmla="*/ 51 w 134"/>
              <a:gd name="T45" fmla="*/ 46 h 172"/>
              <a:gd name="T46" fmla="*/ 50 w 134"/>
              <a:gd name="T47" fmla="*/ 37 h 172"/>
              <a:gd name="T48" fmla="*/ 54 w 134"/>
              <a:gd name="T49" fmla="*/ 29 h 172"/>
              <a:gd name="T50" fmla="*/ 54 w 134"/>
              <a:gd name="T51" fmla="*/ 20 h 172"/>
              <a:gd name="T52" fmla="*/ 61 w 134"/>
              <a:gd name="T53" fmla="*/ 16 h 172"/>
              <a:gd name="T54" fmla="*/ 58 w 134"/>
              <a:gd name="T55" fmla="*/ 13 h 172"/>
              <a:gd name="T56" fmla="*/ 57 w 134"/>
              <a:gd name="T57" fmla="*/ 0 h 172"/>
              <a:gd name="T58" fmla="*/ 67 w 134"/>
              <a:gd name="T59" fmla="*/ 0 h 172"/>
              <a:gd name="T60" fmla="*/ 76 w 134"/>
              <a:gd name="T61" fmla="*/ 14 h 172"/>
              <a:gd name="T62" fmla="*/ 87 w 134"/>
              <a:gd name="T63" fmla="*/ 21 h 172"/>
              <a:gd name="T64" fmla="*/ 101 w 134"/>
              <a:gd name="T65" fmla="*/ 24 h 172"/>
              <a:gd name="T66" fmla="*/ 112 w 134"/>
              <a:gd name="T67" fmla="*/ 28 h 172"/>
              <a:gd name="T68" fmla="*/ 121 w 134"/>
              <a:gd name="T69" fmla="*/ 40 h 172"/>
              <a:gd name="T70" fmla="*/ 127 w 134"/>
              <a:gd name="T71" fmla="*/ 47 h 172"/>
              <a:gd name="T72" fmla="*/ 134 w 134"/>
              <a:gd name="T73" fmla="*/ 49 h 172"/>
              <a:gd name="T74" fmla="*/ 134 w 134"/>
              <a:gd name="T75" fmla="*/ 54 h 172"/>
              <a:gd name="T76" fmla="*/ 129 w 134"/>
              <a:gd name="T77" fmla="*/ 66 h 172"/>
              <a:gd name="T78" fmla="*/ 127 w 134"/>
              <a:gd name="T79" fmla="*/ 72 h 172"/>
              <a:gd name="T80" fmla="*/ 120 w 134"/>
              <a:gd name="T81" fmla="*/ 79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34" h="172">
                <a:moveTo>
                  <a:pt x="120" y="79"/>
                </a:moveTo>
                <a:lnTo>
                  <a:pt x="114" y="93"/>
                </a:lnTo>
                <a:lnTo>
                  <a:pt x="106" y="92"/>
                </a:lnTo>
                <a:lnTo>
                  <a:pt x="103" y="97"/>
                </a:lnTo>
                <a:lnTo>
                  <a:pt x="101" y="107"/>
                </a:lnTo>
                <a:lnTo>
                  <a:pt x="104" y="121"/>
                </a:lnTo>
                <a:lnTo>
                  <a:pt x="103" y="124"/>
                </a:lnTo>
                <a:lnTo>
                  <a:pt x="95" y="124"/>
                </a:lnTo>
                <a:lnTo>
                  <a:pt x="84" y="132"/>
                </a:lnTo>
                <a:lnTo>
                  <a:pt x="83" y="142"/>
                </a:lnTo>
                <a:lnTo>
                  <a:pt x="79" y="146"/>
                </a:lnTo>
                <a:lnTo>
                  <a:pt x="68" y="146"/>
                </a:lnTo>
                <a:lnTo>
                  <a:pt x="61" y="151"/>
                </a:lnTo>
                <a:lnTo>
                  <a:pt x="62" y="159"/>
                </a:lnTo>
                <a:lnTo>
                  <a:pt x="54" y="165"/>
                </a:lnTo>
                <a:lnTo>
                  <a:pt x="43" y="163"/>
                </a:lnTo>
                <a:lnTo>
                  <a:pt x="32" y="170"/>
                </a:lnTo>
                <a:lnTo>
                  <a:pt x="23" y="172"/>
                </a:lnTo>
                <a:lnTo>
                  <a:pt x="16" y="157"/>
                </a:lnTo>
                <a:lnTo>
                  <a:pt x="0" y="123"/>
                </a:lnTo>
                <a:lnTo>
                  <a:pt x="52" y="102"/>
                </a:lnTo>
                <a:lnTo>
                  <a:pt x="60" y="60"/>
                </a:lnTo>
                <a:lnTo>
                  <a:pt x="51" y="46"/>
                </a:lnTo>
                <a:lnTo>
                  <a:pt x="50" y="37"/>
                </a:lnTo>
                <a:lnTo>
                  <a:pt x="54" y="29"/>
                </a:lnTo>
                <a:lnTo>
                  <a:pt x="54" y="20"/>
                </a:lnTo>
                <a:lnTo>
                  <a:pt x="61" y="16"/>
                </a:lnTo>
                <a:lnTo>
                  <a:pt x="58" y="13"/>
                </a:lnTo>
                <a:lnTo>
                  <a:pt x="57" y="0"/>
                </a:lnTo>
                <a:lnTo>
                  <a:pt x="67" y="0"/>
                </a:lnTo>
                <a:lnTo>
                  <a:pt x="76" y="14"/>
                </a:lnTo>
                <a:lnTo>
                  <a:pt x="87" y="21"/>
                </a:lnTo>
                <a:lnTo>
                  <a:pt x="101" y="24"/>
                </a:lnTo>
                <a:lnTo>
                  <a:pt x="112" y="28"/>
                </a:lnTo>
                <a:lnTo>
                  <a:pt x="121" y="40"/>
                </a:lnTo>
                <a:lnTo>
                  <a:pt x="127" y="47"/>
                </a:lnTo>
                <a:lnTo>
                  <a:pt x="134" y="49"/>
                </a:lnTo>
                <a:lnTo>
                  <a:pt x="134" y="54"/>
                </a:lnTo>
                <a:lnTo>
                  <a:pt x="129" y="66"/>
                </a:lnTo>
                <a:lnTo>
                  <a:pt x="127" y="72"/>
                </a:lnTo>
                <a:lnTo>
                  <a:pt x="120" y="7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3" name="Freeform 143">
            <a:extLst>
              <a:ext uri="{FF2B5EF4-FFF2-40B4-BE49-F238E27FC236}">
                <a16:creationId xmlns:a16="http://schemas.microsoft.com/office/drawing/2014/main" id="{9B66D574-FFE0-4FD4-AC65-930F9DA1786B}"/>
              </a:ext>
            </a:extLst>
          </p:cNvPr>
          <p:cNvSpPr>
            <a:spLocks/>
          </p:cNvSpPr>
          <p:nvPr/>
        </p:nvSpPr>
        <p:spPr bwMode="auto">
          <a:xfrm>
            <a:off x="7408863" y="2686051"/>
            <a:ext cx="430213" cy="441325"/>
          </a:xfrm>
          <a:custGeom>
            <a:avLst/>
            <a:gdLst>
              <a:gd name="T0" fmla="*/ 232 w 271"/>
              <a:gd name="T1" fmla="*/ 9 h 278"/>
              <a:gd name="T2" fmla="*/ 271 w 271"/>
              <a:gd name="T3" fmla="*/ 33 h 278"/>
              <a:gd name="T4" fmla="*/ 241 w 271"/>
              <a:gd name="T5" fmla="*/ 54 h 278"/>
              <a:gd name="T6" fmla="*/ 207 w 271"/>
              <a:gd name="T7" fmla="*/ 58 h 278"/>
              <a:gd name="T8" fmla="*/ 226 w 271"/>
              <a:gd name="T9" fmla="*/ 90 h 278"/>
              <a:gd name="T10" fmla="*/ 230 w 271"/>
              <a:gd name="T11" fmla="*/ 112 h 278"/>
              <a:gd name="T12" fmla="*/ 221 w 271"/>
              <a:gd name="T13" fmla="*/ 148 h 278"/>
              <a:gd name="T14" fmla="*/ 199 w 271"/>
              <a:gd name="T15" fmla="*/ 191 h 278"/>
              <a:gd name="T16" fmla="*/ 162 w 271"/>
              <a:gd name="T17" fmla="*/ 211 h 278"/>
              <a:gd name="T18" fmla="*/ 180 w 271"/>
              <a:gd name="T19" fmla="*/ 236 h 278"/>
              <a:gd name="T20" fmla="*/ 198 w 271"/>
              <a:gd name="T21" fmla="*/ 265 h 278"/>
              <a:gd name="T22" fmla="*/ 149 w 271"/>
              <a:gd name="T23" fmla="*/ 278 h 278"/>
              <a:gd name="T24" fmla="*/ 127 w 271"/>
              <a:gd name="T25" fmla="*/ 258 h 278"/>
              <a:gd name="T26" fmla="*/ 79 w 271"/>
              <a:gd name="T27" fmla="*/ 246 h 278"/>
              <a:gd name="T28" fmla="*/ 25 w 271"/>
              <a:gd name="T29" fmla="*/ 249 h 278"/>
              <a:gd name="T30" fmla="*/ 53 w 271"/>
              <a:gd name="T31" fmla="*/ 214 h 278"/>
              <a:gd name="T32" fmla="*/ 41 w 271"/>
              <a:gd name="T33" fmla="*/ 202 h 278"/>
              <a:gd name="T34" fmla="*/ 19 w 271"/>
              <a:gd name="T35" fmla="*/ 174 h 278"/>
              <a:gd name="T36" fmla="*/ 0 w 271"/>
              <a:gd name="T37" fmla="*/ 151 h 278"/>
              <a:gd name="T38" fmla="*/ 48 w 271"/>
              <a:gd name="T39" fmla="*/ 158 h 278"/>
              <a:gd name="T40" fmla="*/ 62 w 271"/>
              <a:gd name="T41" fmla="*/ 156 h 278"/>
              <a:gd name="T42" fmla="*/ 96 w 271"/>
              <a:gd name="T43" fmla="*/ 150 h 278"/>
              <a:gd name="T44" fmla="*/ 101 w 271"/>
              <a:gd name="T45" fmla="*/ 120 h 278"/>
              <a:gd name="T46" fmla="*/ 115 w 271"/>
              <a:gd name="T47" fmla="*/ 114 h 278"/>
              <a:gd name="T48" fmla="*/ 135 w 271"/>
              <a:gd name="T49" fmla="*/ 114 h 278"/>
              <a:gd name="T50" fmla="*/ 137 w 271"/>
              <a:gd name="T51" fmla="*/ 95 h 278"/>
              <a:gd name="T52" fmla="*/ 152 w 271"/>
              <a:gd name="T53" fmla="*/ 78 h 278"/>
              <a:gd name="T54" fmla="*/ 158 w 271"/>
              <a:gd name="T55" fmla="*/ 65 h 278"/>
              <a:gd name="T56" fmla="*/ 159 w 271"/>
              <a:gd name="T57" fmla="*/ 49 h 278"/>
              <a:gd name="T58" fmla="*/ 161 w 271"/>
              <a:gd name="T59" fmla="*/ 30 h 278"/>
              <a:gd name="T60" fmla="*/ 163 w 271"/>
              <a:gd name="T61" fmla="*/ 12 h 278"/>
              <a:gd name="T62" fmla="*/ 199 w 271"/>
              <a:gd name="T63" fmla="*/ 6 h 278"/>
              <a:gd name="T64" fmla="*/ 216 w 271"/>
              <a:gd name="T65" fmla="*/ 0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71" h="278">
                <a:moveTo>
                  <a:pt x="216" y="0"/>
                </a:moveTo>
                <a:lnTo>
                  <a:pt x="232" y="9"/>
                </a:lnTo>
                <a:lnTo>
                  <a:pt x="241" y="25"/>
                </a:lnTo>
                <a:lnTo>
                  <a:pt x="271" y="33"/>
                </a:lnTo>
                <a:lnTo>
                  <a:pt x="259" y="51"/>
                </a:lnTo>
                <a:lnTo>
                  <a:pt x="241" y="54"/>
                </a:lnTo>
                <a:lnTo>
                  <a:pt x="213" y="49"/>
                </a:lnTo>
                <a:lnTo>
                  <a:pt x="207" y="58"/>
                </a:lnTo>
                <a:lnTo>
                  <a:pt x="217" y="76"/>
                </a:lnTo>
                <a:lnTo>
                  <a:pt x="226" y="90"/>
                </a:lnTo>
                <a:lnTo>
                  <a:pt x="243" y="100"/>
                </a:lnTo>
                <a:lnTo>
                  <a:pt x="230" y="112"/>
                </a:lnTo>
                <a:lnTo>
                  <a:pt x="234" y="127"/>
                </a:lnTo>
                <a:lnTo>
                  <a:pt x="221" y="148"/>
                </a:lnTo>
                <a:lnTo>
                  <a:pt x="214" y="169"/>
                </a:lnTo>
                <a:lnTo>
                  <a:pt x="199" y="191"/>
                </a:lnTo>
                <a:lnTo>
                  <a:pt x="178" y="189"/>
                </a:lnTo>
                <a:lnTo>
                  <a:pt x="162" y="211"/>
                </a:lnTo>
                <a:lnTo>
                  <a:pt x="176" y="220"/>
                </a:lnTo>
                <a:lnTo>
                  <a:pt x="180" y="236"/>
                </a:lnTo>
                <a:lnTo>
                  <a:pt x="192" y="246"/>
                </a:lnTo>
                <a:lnTo>
                  <a:pt x="198" y="265"/>
                </a:lnTo>
                <a:lnTo>
                  <a:pt x="159" y="264"/>
                </a:lnTo>
                <a:lnTo>
                  <a:pt x="149" y="278"/>
                </a:lnTo>
                <a:lnTo>
                  <a:pt x="135" y="273"/>
                </a:lnTo>
                <a:lnTo>
                  <a:pt x="127" y="258"/>
                </a:lnTo>
                <a:lnTo>
                  <a:pt x="111" y="242"/>
                </a:lnTo>
                <a:lnTo>
                  <a:pt x="79" y="246"/>
                </a:lnTo>
                <a:lnTo>
                  <a:pt x="50" y="246"/>
                </a:lnTo>
                <a:lnTo>
                  <a:pt x="25" y="249"/>
                </a:lnTo>
                <a:lnTo>
                  <a:pt x="29" y="225"/>
                </a:lnTo>
                <a:lnTo>
                  <a:pt x="53" y="214"/>
                </a:lnTo>
                <a:lnTo>
                  <a:pt x="50" y="205"/>
                </a:lnTo>
                <a:lnTo>
                  <a:pt x="41" y="202"/>
                </a:lnTo>
                <a:lnTo>
                  <a:pt x="38" y="183"/>
                </a:lnTo>
                <a:lnTo>
                  <a:pt x="19" y="174"/>
                </a:lnTo>
                <a:lnTo>
                  <a:pt x="10" y="162"/>
                </a:lnTo>
                <a:lnTo>
                  <a:pt x="0" y="151"/>
                </a:lnTo>
                <a:lnTo>
                  <a:pt x="31" y="161"/>
                </a:lnTo>
                <a:lnTo>
                  <a:pt x="48" y="158"/>
                </a:lnTo>
                <a:lnTo>
                  <a:pt x="59" y="161"/>
                </a:lnTo>
                <a:lnTo>
                  <a:pt x="62" y="156"/>
                </a:lnTo>
                <a:lnTo>
                  <a:pt x="75" y="158"/>
                </a:lnTo>
                <a:lnTo>
                  <a:pt x="96" y="150"/>
                </a:lnTo>
                <a:lnTo>
                  <a:pt x="93" y="132"/>
                </a:lnTo>
                <a:lnTo>
                  <a:pt x="101" y="120"/>
                </a:lnTo>
                <a:lnTo>
                  <a:pt x="114" y="120"/>
                </a:lnTo>
                <a:lnTo>
                  <a:pt x="115" y="114"/>
                </a:lnTo>
                <a:lnTo>
                  <a:pt x="128" y="112"/>
                </a:lnTo>
                <a:lnTo>
                  <a:pt x="135" y="114"/>
                </a:lnTo>
                <a:lnTo>
                  <a:pt x="140" y="108"/>
                </a:lnTo>
                <a:lnTo>
                  <a:pt x="137" y="95"/>
                </a:lnTo>
                <a:lnTo>
                  <a:pt x="142" y="83"/>
                </a:lnTo>
                <a:lnTo>
                  <a:pt x="152" y="78"/>
                </a:lnTo>
                <a:lnTo>
                  <a:pt x="142" y="64"/>
                </a:lnTo>
                <a:lnTo>
                  <a:pt x="158" y="65"/>
                </a:lnTo>
                <a:lnTo>
                  <a:pt x="162" y="57"/>
                </a:lnTo>
                <a:lnTo>
                  <a:pt x="159" y="49"/>
                </a:lnTo>
                <a:lnTo>
                  <a:pt x="165" y="41"/>
                </a:lnTo>
                <a:lnTo>
                  <a:pt x="161" y="30"/>
                </a:lnTo>
                <a:lnTo>
                  <a:pt x="155" y="22"/>
                </a:lnTo>
                <a:lnTo>
                  <a:pt x="163" y="12"/>
                </a:lnTo>
                <a:lnTo>
                  <a:pt x="180" y="8"/>
                </a:lnTo>
                <a:lnTo>
                  <a:pt x="199" y="6"/>
                </a:lnTo>
                <a:lnTo>
                  <a:pt x="207" y="2"/>
                </a:lnTo>
                <a:lnTo>
                  <a:pt x="216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4" name="Freeform 144">
            <a:extLst>
              <a:ext uri="{FF2B5EF4-FFF2-40B4-BE49-F238E27FC236}">
                <a16:creationId xmlns:a16="http://schemas.microsoft.com/office/drawing/2014/main" id="{7733AA7E-DFB0-46EB-9A09-D6A6EA5F9C76}"/>
              </a:ext>
            </a:extLst>
          </p:cNvPr>
          <p:cNvSpPr>
            <a:spLocks/>
          </p:cNvSpPr>
          <p:nvPr/>
        </p:nvSpPr>
        <p:spPr bwMode="auto">
          <a:xfrm>
            <a:off x="3292475" y="3592513"/>
            <a:ext cx="166688" cy="77788"/>
          </a:xfrm>
          <a:custGeom>
            <a:avLst/>
            <a:gdLst>
              <a:gd name="T0" fmla="*/ 92 w 105"/>
              <a:gd name="T1" fmla="*/ 49 h 49"/>
              <a:gd name="T2" fmla="*/ 87 w 105"/>
              <a:gd name="T3" fmla="*/ 43 h 49"/>
              <a:gd name="T4" fmla="*/ 83 w 105"/>
              <a:gd name="T5" fmla="*/ 32 h 49"/>
              <a:gd name="T6" fmla="*/ 88 w 105"/>
              <a:gd name="T7" fmla="*/ 27 h 49"/>
              <a:gd name="T8" fmla="*/ 83 w 105"/>
              <a:gd name="T9" fmla="*/ 25 h 49"/>
              <a:gd name="T10" fmla="*/ 80 w 105"/>
              <a:gd name="T11" fmla="*/ 18 h 49"/>
              <a:gd name="T12" fmla="*/ 72 w 105"/>
              <a:gd name="T13" fmla="*/ 12 h 49"/>
              <a:gd name="T14" fmla="*/ 63 w 105"/>
              <a:gd name="T15" fmla="*/ 14 h 49"/>
              <a:gd name="T16" fmla="*/ 59 w 105"/>
              <a:gd name="T17" fmla="*/ 21 h 49"/>
              <a:gd name="T18" fmla="*/ 52 w 105"/>
              <a:gd name="T19" fmla="*/ 26 h 49"/>
              <a:gd name="T20" fmla="*/ 48 w 105"/>
              <a:gd name="T21" fmla="*/ 27 h 49"/>
              <a:gd name="T22" fmla="*/ 46 w 105"/>
              <a:gd name="T23" fmla="*/ 31 h 49"/>
              <a:gd name="T24" fmla="*/ 54 w 105"/>
              <a:gd name="T25" fmla="*/ 43 h 49"/>
              <a:gd name="T26" fmla="*/ 49 w 105"/>
              <a:gd name="T27" fmla="*/ 45 h 49"/>
              <a:gd name="T28" fmla="*/ 46 w 105"/>
              <a:gd name="T29" fmla="*/ 48 h 49"/>
              <a:gd name="T30" fmla="*/ 37 w 105"/>
              <a:gd name="T31" fmla="*/ 49 h 49"/>
              <a:gd name="T32" fmla="*/ 35 w 105"/>
              <a:gd name="T33" fmla="*/ 37 h 49"/>
              <a:gd name="T34" fmla="*/ 32 w 105"/>
              <a:gd name="T35" fmla="*/ 40 h 49"/>
              <a:gd name="T36" fmla="*/ 26 w 105"/>
              <a:gd name="T37" fmla="*/ 39 h 49"/>
              <a:gd name="T38" fmla="*/ 23 w 105"/>
              <a:gd name="T39" fmla="*/ 31 h 49"/>
              <a:gd name="T40" fmla="*/ 16 w 105"/>
              <a:gd name="T41" fmla="*/ 29 h 49"/>
              <a:gd name="T42" fmla="*/ 11 w 105"/>
              <a:gd name="T43" fmla="*/ 27 h 49"/>
              <a:gd name="T44" fmla="*/ 3 w 105"/>
              <a:gd name="T45" fmla="*/ 27 h 49"/>
              <a:gd name="T46" fmla="*/ 2 w 105"/>
              <a:gd name="T47" fmla="*/ 32 h 49"/>
              <a:gd name="T48" fmla="*/ 0 w 105"/>
              <a:gd name="T49" fmla="*/ 29 h 49"/>
              <a:gd name="T50" fmla="*/ 1 w 105"/>
              <a:gd name="T51" fmla="*/ 24 h 49"/>
              <a:gd name="T52" fmla="*/ 3 w 105"/>
              <a:gd name="T53" fmla="*/ 20 h 49"/>
              <a:gd name="T54" fmla="*/ 3 w 105"/>
              <a:gd name="T55" fmla="*/ 16 h 49"/>
              <a:gd name="T56" fmla="*/ 6 w 105"/>
              <a:gd name="T57" fmla="*/ 14 h 49"/>
              <a:gd name="T58" fmla="*/ 2 w 105"/>
              <a:gd name="T59" fmla="*/ 11 h 49"/>
              <a:gd name="T60" fmla="*/ 2 w 105"/>
              <a:gd name="T61" fmla="*/ 2 h 49"/>
              <a:gd name="T62" fmla="*/ 9 w 105"/>
              <a:gd name="T63" fmla="*/ 1 h 49"/>
              <a:gd name="T64" fmla="*/ 16 w 105"/>
              <a:gd name="T65" fmla="*/ 8 h 49"/>
              <a:gd name="T66" fmla="*/ 15 w 105"/>
              <a:gd name="T67" fmla="*/ 12 h 49"/>
              <a:gd name="T68" fmla="*/ 22 w 105"/>
              <a:gd name="T69" fmla="*/ 13 h 49"/>
              <a:gd name="T70" fmla="*/ 24 w 105"/>
              <a:gd name="T71" fmla="*/ 12 h 49"/>
              <a:gd name="T72" fmla="*/ 29 w 105"/>
              <a:gd name="T73" fmla="*/ 17 h 49"/>
              <a:gd name="T74" fmla="*/ 38 w 105"/>
              <a:gd name="T75" fmla="*/ 15 h 49"/>
              <a:gd name="T76" fmla="*/ 46 w 105"/>
              <a:gd name="T77" fmla="*/ 10 h 49"/>
              <a:gd name="T78" fmla="*/ 57 w 105"/>
              <a:gd name="T79" fmla="*/ 6 h 49"/>
              <a:gd name="T80" fmla="*/ 64 w 105"/>
              <a:gd name="T81" fmla="*/ 0 h 49"/>
              <a:gd name="T82" fmla="*/ 74 w 105"/>
              <a:gd name="T83" fmla="*/ 1 h 49"/>
              <a:gd name="T84" fmla="*/ 73 w 105"/>
              <a:gd name="T85" fmla="*/ 3 h 49"/>
              <a:gd name="T86" fmla="*/ 83 w 105"/>
              <a:gd name="T87" fmla="*/ 4 h 49"/>
              <a:gd name="T88" fmla="*/ 91 w 105"/>
              <a:gd name="T89" fmla="*/ 7 h 49"/>
              <a:gd name="T90" fmla="*/ 97 w 105"/>
              <a:gd name="T91" fmla="*/ 14 h 49"/>
              <a:gd name="T92" fmla="*/ 103 w 105"/>
              <a:gd name="T93" fmla="*/ 19 h 49"/>
              <a:gd name="T94" fmla="*/ 101 w 105"/>
              <a:gd name="T95" fmla="*/ 22 h 49"/>
              <a:gd name="T96" fmla="*/ 105 w 105"/>
              <a:gd name="T97" fmla="*/ 35 h 49"/>
              <a:gd name="T98" fmla="*/ 101 w 105"/>
              <a:gd name="T99" fmla="*/ 41 h 49"/>
              <a:gd name="T100" fmla="*/ 95 w 105"/>
              <a:gd name="T101" fmla="*/ 39 h 49"/>
              <a:gd name="T102" fmla="*/ 92 w 105"/>
              <a:gd name="T10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05" h="49">
                <a:moveTo>
                  <a:pt x="92" y="49"/>
                </a:moveTo>
                <a:lnTo>
                  <a:pt x="87" y="43"/>
                </a:lnTo>
                <a:lnTo>
                  <a:pt x="83" y="32"/>
                </a:lnTo>
                <a:lnTo>
                  <a:pt x="88" y="27"/>
                </a:lnTo>
                <a:lnTo>
                  <a:pt x="83" y="25"/>
                </a:lnTo>
                <a:lnTo>
                  <a:pt x="80" y="18"/>
                </a:lnTo>
                <a:lnTo>
                  <a:pt x="72" y="12"/>
                </a:lnTo>
                <a:lnTo>
                  <a:pt x="63" y="14"/>
                </a:lnTo>
                <a:lnTo>
                  <a:pt x="59" y="21"/>
                </a:lnTo>
                <a:lnTo>
                  <a:pt x="52" y="26"/>
                </a:lnTo>
                <a:lnTo>
                  <a:pt x="48" y="27"/>
                </a:lnTo>
                <a:lnTo>
                  <a:pt x="46" y="31"/>
                </a:lnTo>
                <a:lnTo>
                  <a:pt x="54" y="43"/>
                </a:lnTo>
                <a:lnTo>
                  <a:pt x="49" y="45"/>
                </a:lnTo>
                <a:lnTo>
                  <a:pt x="46" y="48"/>
                </a:lnTo>
                <a:lnTo>
                  <a:pt x="37" y="49"/>
                </a:lnTo>
                <a:lnTo>
                  <a:pt x="35" y="37"/>
                </a:lnTo>
                <a:lnTo>
                  <a:pt x="32" y="40"/>
                </a:lnTo>
                <a:lnTo>
                  <a:pt x="26" y="39"/>
                </a:lnTo>
                <a:lnTo>
                  <a:pt x="23" y="31"/>
                </a:lnTo>
                <a:lnTo>
                  <a:pt x="16" y="29"/>
                </a:lnTo>
                <a:lnTo>
                  <a:pt x="11" y="27"/>
                </a:lnTo>
                <a:lnTo>
                  <a:pt x="3" y="27"/>
                </a:lnTo>
                <a:lnTo>
                  <a:pt x="2" y="32"/>
                </a:lnTo>
                <a:lnTo>
                  <a:pt x="0" y="29"/>
                </a:lnTo>
                <a:lnTo>
                  <a:pt x="1" y="24"/>
                </a:lnTo>
                <a:lnTo>
                  <a:pt x="3" y="20"/>
                </a:lnTo>
                <a:lnTo>
                  <a:pt x="3" y="16"/>
                </a:lnTo>
                <a:lnTo>
                  <a:pt x="6" y="14"/>
                </a:lnTo>
                <a:lnTo>
                  <a:pt x="2" y="11"/>
                </a:lnTo>
                <a:lnTo>
                  <a:pt x="2" y="2"/>
                </a:lnTo>
                <a:lnTo>
                  <a:pt x="9" y="1"/>
                </a:lnTo>
                <a:lnTo>
                  <a:pt x="16" y="8"/>
                </a:lnTo>
                <a:lnTo>
                  <a:pt x="15" y="12"/>
                </a:lnTo>
                <a:lnTo>
                  <a:pt x="22" y="13"/>
                </a:lnTo>
                <a:lnTo>
                  <a:pt x="24" y="12"/>
                </a:lnTo>
                <a:lnTo>
                  <a:pt x="29" y="17"/>
                </a:lnTo>
                <a:lnTo>
                  <a:pt x="38" y="15"/>
                </a:lnTo>
                <a:lnTo>
                  <a:pt x="46" y="10"/>
                </a:lnTo>
                <a:lnTo>
                  <a:pt x="57" y="6"/>
                </a:lnTo>
                <a:lnTo>
                  <a:pt x="64" y="0"/>
                </a:lnTo>
                <a:lnTo>
                  <a:pt x="74" y="1"/>
                </a:lnTo>
                <a:lnTo>
                  <a:pt x="73" y="3"/>
                </a:lnTo>
                <a:lnTo>
                  <a:pt x="83" y="4"/>
                </a:lnTo>
                <a:lnTo>
                  <a:pt x="91" y="7"/>
                </a:lnTo>
                <a:lnTo>
                  <a:pt x="97" y="14"/>
                </a:lnTo>
                <a:lnTo>
                  <a:pt x="103" y="19"/>
                </a:lnTo>
                <a:lnTo>
                  <a:pt x="101" y="22"/>
                </a:lnTo>
                <a:lnTo>
                  <a:pt x="105" y="35"/>
                </a:lnTo>
                <a:lnTo>
                  <a:pt x="101" y="41"/>
                </a:lnTo>
                <a:lnTo>
                  <a:pt x="95" y="39"/>
                </a:lnTo>
                <a:lnTo>
                  <a:pt x="92" y="4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5" name="Freeform 145">
            <a:extLst>
              <a:ext uri="{FF2B5EF4-FFF2-40B4-BE49-F238E27FC236}">
                <a16:creationId xmlns:a16="http://schemas.microsoft.com/office/drawing/2014/main" id="{B3911C3F-00AB-42A1-AC2E-E4647F19C49B}"/>
              </a:ext>
            </a:extLst>
          </p:cNvPr>
          <p:cNvSpPr>
            <a:spLocks/>
          </p:cNvSpPr>
          <p:nvPr/>
        </p:nvSpPr>
        <p:spPr bwMode="auto">
          <a:xfrm>
            <a:off x="3333751" y="3911600"/>
            <a:ext cx="384175" cy="603250"/>
          </a:xfrm>
          <a:custGeom>
            <a:avLst/>
            <a:gdLst>
              <a:gd name="T0" fmla="*/ 229 w 242"/>
              <a:gd name="T1" fmla="*/ 374 h 380"/>
              <a:gd name="T2" fmla="*/ 201 w 242"/>
              <a:gd name="T3" fmla="*/ 368 h 380"/>
              <a:gd name="T4" fmla="*/ 160 w 242"/>
              <a:gd name="T5" fmla="*/ 338 h 380"/>
              <a:gd name="T6" fmla="*/ 111 w 242"/>
              <a:gd name="T7" fmla="*/ 303 h 380"/>
              <a:gd name="T8" fmla="*/ 104 w 242"/>
              <a:gd name="T9" fmla="*/ 280 h 380"/>
              <a:gd name="T10" fmla="*/ 66 w 242"/>
              <a:gd name="T11" fmla="*/ 214 h 380"/>
              <a:gd name="T12" fmla="*/ 38 w 242"/>
              <a:gd name="T13" fmla="*/ 163 h 380"/>
              <a:gd name="T14" fmla="*/ 17 w 242"/>
              <a:gd name="T15" fmla="*/ 134 h 380"/>
              <a:gd name="T16" fmla="*/ 9 w 242"/>
              <a:gd name="T17" fmla="*/ 117 h 380"/>
              <a:gd name="T18" fmla="*/ 5 w 242"/>
              <a:gd name="T19" fmla="*/ 82 h 380"/>
              <a:gd name="T20" fmla="*/ 22 w 242"/>
              <a:gd name="T21" fmla="*/ 78 h 380"/>
              <a:gd name="T22" fmla="*/ 17 w 242"/>
              <a:gd name="T23" fmla="*/ 90 h 380"/>
              <a:gd name="T24" fmla="*/ 33 w 242"/>
              <a:gd name="T25" fmla="*/ 91 h 380"/>
              <a:gd name="T26" fmla="*/ 51 w 242"/>
              <a:gd name="T27" fmla="*/ 93 h 380"/>
              <a:gd name="T28" fmla="*/ 65 w 242"/>
              <a:gd name="T29" fmla="*/ 61 h 380"/>
              <a:gd name="T30" fmla="*/ 106 w 242"/>
              <a:gd name="T31" fmla="*/ 31 h 380"/>
              <a:gd name="T32" fmla="*/ 109 w 242"/>
              <a:gd name="T33" fmla="*/ 1 h 380"/>
              <a:gd name="T34" fmla="*/ 127 w 242"/>
              <a:gd name="T35" fmla="*/ 10 h 380"/>
              <a:gd name="T36" fmla="*/ 141 w 242"/>
              <a:gd name="T37" fmla="*/ 25 h 380"/>
              <a:gd name="T38" fmla="*/ 166 w 242"/>
              <a:gd name="T39" fmla="*/ 49 h 380"/>
              <a:gd name="T40" fmla="*/ 182 w 242"/>
              <a:gd name="T41" fmla="*/ 47 h 380"/>
              <a:gd name="T42" fmla="*/ 208 w 242"/>
              <a:gd name="T43" fmla="*/ 55 h 380"/>
              <a:gd name="T44" fmla="*/ 202 w 242"/>
              <a:gd name="T45" fmla="*/ 77 h 380"/>
              <a:gd name="T46" fmla="*/ 194 w 242"/>
              <a:gd name="T47" fmla="*/ 87 h 380"/>
              <a:gd name="T48" fmla="*/ 177 w 242"/>
              <a:gd name="T49" fmla="*/ 94 h 380"/>
              <a:gd name="T50" fmla="*/ 156 w 242"/>
              <a:gd name="T51" fmla="*/ 118 h 380"/>
              <a:gd name="T52" fmla="*/ 153 w 242"/>
              <a:gd name="T53" fmla="*/ 136 h 380"/>
              <a:gd name="T54" fmla="*/ 143 w 242"/>
              <a:gd name="T55" fmla="*/ 151 h 380"/>
              <a:gd name="T56" fmla="*/ 147 w 242"/>
              <a:gd name="T57" fmla="*/ 173 h 380"/>
              <a:gd name="T58" fmla="*/ 154 w 242"/>
              <a:gd name="T59" fmla="*/ 195 h 380"/>
              <a:gd name="T60" fmla="*/ 174 w 242"/>
              <a:gd name="T61" fmla="*/ 207 h 380"/>
              <a:gd name="T62" fmla="*/ 204 w 242"/>
              <a:gd name="T63" fmla="*/ 196 h 380"/>
              <a:gd name="T64" fmla="*/ 213 w 242"/>
              <a:gd name="T65" fmla="*/ 230 h 380"/>
              <a:gd name="T66" fmla="*/ 241 w 242"/>
              <a:gd name="T67" fmla="*/ 259 h 380"/>
              <a:gd name="T68" fmla="*/ 238 w 242"/>
              <a:gd name="T69" fmla="*/ 281 h 380"/>
              <a:gd name="T70" fmla="*/ 233 w 242"/>
              <a:gd name="T71" fmla="*/ 309 h 380"/>
              <a:gd name="T72" fmla="*/ 233 w 242"/>
              <a:gd name="T73" fmla="*/ 324 h 380"/>
              <a:gd name="T74" fmla="*/ 233 w 242"/>
              <a:gd name="T75" fmla="*/ 364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42" h="380">
                <a:moveTo>
                  <a:pt x="233" y="364"/>
                </a:moveTo>
                <a:lnTo>
                  <a:pt x="229" y="374"/>
                </a:lnTo>
                <a:lnTo>
                  <a:pt x="220" y="380"/>
                </a:lnTo>
                <a:lnTo>
                  <a:pt x="201" y="368"/>
                </a:lnTo>
                <a:lnTo>
                  <a:pt x="199" y="359"/>
                </a:lnTo>
                <a:lnTo>
                  <a:pt x="160" y="338"/>
                </a:lnTo>
                <a:lnTo>
                  <a:pt x="126" y="315"/>
                </a:lnTo>
                <a:lnTo>
                  <a:pt x="111" y="303"/>
                </a:lnTo>
                <a:lnTo>
                  <a:pt x="102" y="286"/>
                </a:lnTo>
                <a:lnTo>
                  <a:pt x="104" y="280"/>
                </a:lnTo>
                <a:lnTo>
                  <a:pt x="87" y="252"/>
                </a:lnTo>
                <a:lnTo>
                  <a:pt x="66" y="214"/>
                </a:lnTo>
                <a:lnTo>
                  <a:pt x="46" y="173"/>
                </a:lnTo>
                <a:lnTo>
                  <a:pt x="38" y="163"/>
                </a:lnTo>
                <a:lnTo>
                  <a:pt x="32" y="148"/>
                </a:lnTo>
                <a:lnTo>
                  <a:pt x="17" y="134"/>
                </a:lnTo>
                <a:lnTo>
                  <a:pt x="4" y="126"/>
                </a:lnTo>
                <a:lnTo>
                  <a:pt x="9" y="117"/>
                </a:lnTo>
                <a:lnTo>
                  <a:pt x="0" y="97"/>
                </a:lnTo>
                <a:lnTo>
                  <a:pt x="5" y="82"/>
                </a:lnTo>
                <a:lnTo>
                  <a:pt x="20" y="69"/>
                </a:lnTo>
                <a:lnTo>
                  <a:pt x="22" y="78"/>
                </a:lnTo>
                <a:lnTo>
                  <a:pt x="17" y="83"/>
                </a:lnTo>
                <a:lnTo>
                  <a:pt x="17" y="90"/>
                </a:lnTo>
                <a:lnTo>
                  <a:pt x="25" y="89"/>
                </a:lnTo>
                <a:lnTo>
                  <a:pt x="33" y="91"/>
                </a:lnTo>
                <a:lnTo>
                  <a:pt x="41" y="101"/>
                </a:lnTo>
                <a:lnTo>
                  <a:pt x="51" y="93"/>
                </a:lnTo>
                <a:lnTo>
                  <a:pt x="54" y="79"/>
                </a:lnTo>
                <a:lnTo>
                  <a:pt x="65" y="61"/>
                </a:lnTo>
                <a:lnTo>
                  <a:pt x="87" y="53"/>
                </a:lnTo>
                <a:lnTo>
                  <a:pt x="106" y="31"/>
                </a:lnTo>
                <a:lnTo>
                  <a:pt x="112" y="17"/>
                </a:lnTo>
                <a:lnTo>
                  <a:pt x="109" y="1"/>
                </a:lnTo>
                <a:lnTo>
                  <a:pt x="114" y="0"/>
                </a:lnTo>
                <a:lnTo>
                  <a:pt x="127" y="10"/>
                </a:lnTo>
                <a:lnTo>
                  <a:pt x="132" y="19"/>
                </a:lnTo>
                <a:lnTo>
                  <a:pt x="141" y="25"/>
                </a:lnTo>
                <a:lnTo>
                  <a:pt x="152" y="46"/>
                </a:lnTo>
                <a:lnTo>
                  <a:pt x="166" y="49"/>
                </a:lnTo>
                <a:lnTo>
                  <a:pt x="176" y="43"/>
                </a:lnTo>
                <a:lnTo>
                  <a:pt x="182" y="47"/>
                </a:lnTo>
                <a:lnTo>
                  <a:pt x="193" y="45"/>
                </a:lnTo>
                <a:lnTo>
                  <a:pt x="208" y="55"/>
                </a:lnTo>
                <a:lnTo>
                  <a:pt x="196" y="76"/>
                </a:lnTo>
                <a:lnTo>
                  <a:pt x="202" y="77"/>
                </a:lnTo>
                <a:lnTo>
                  <a:pt x="211" y="88"/>
                </a:lnTo>
                <a:lnTo>
                  <a:pt x="194" y="87"/>
                </a:lnTo>
                <a:lnTo>
                  <a:pt x="192" y="90"/>
                </a:lnTo>
                <a:lnTo>
                  <a:pt x="177" y="94"/>
                </a:lnTo>
                <a:lnTo>
                  <a:pt x="157" y="108"/>
                </a:lnTo>
                <a:lnTo>
                  <a:pt x="156" y="118"/>
                </a:lnTo>
                <a:lnTo>
                  <a:pt x="151" y="125"/>
                </a:lnTo>
                <a:lnTo>
                  <a:pt x="153" y="136"/>
                </a:lnTo>
                <a:lnTo>
                  <a:pt x="142" y="142"/>
                </a:lnTo>
                <a:lnTo>
                  <a:pt x="143" y="151"/>
                </a:lnTo>
                <a:lnTo>
                  <a:pt x="138" y="155"/>
                </a:lnTo>
                <a:lnTo>
                  <a:pt x="147" y="173"/>
                </a:lnTo>
                <a:lnTo>
                  <a:pt x="157" y="186"/>
                </a:lnTo>
                <a:lnTo>
                  <a:pt x="154" y="195"/>
                </a:lnTo>
                <a:lnTo>
                  <a:pt x="166" y="196"/>
                </a:lnTo>
                <a:lnTo>
                  <a:pt x="174" y="207"/>
                </a:lnTo>
                <a:lnTo>
                  <a:pt x="190" y="208"/>
                </a:lnTo>
                <a:lnTo>
                  <a:pt x="204" y="196"/>
                </a:lnTo>
                <a:lnTo>
                  <a:pt x="205" y="227"/>
                </a:lnTo>
                <a:lnTo>
                  <a:pt x="213" y="230"/>
                </a:lnTo>
                <a:lnTo>
                  <a:pt x="223" y="226"/>
                </a:lnTo>
                <a:lnTo>
                  <a:pt x="241" y="259"/>
                </a:lnTo>
                <a:lnTo>
                  <a:pt x="238" y="266"/>
                </a:lnTo>
                <a:lnTo>
                  <a:pt x="238" y="281"/>
                </a:lnTo>
                <a:lnTo>
                  <a:pt x="239" y="299"/>
                </a:lnTo>
                <a:lnTo>
                  <a:pt x="233" y="309"/>
                </a:lnTo>
                <a:lnTo>
                  <a:pt x="236" y="317"/>
                </a:lnTo>
                <a:lnTo>
                  <a:pt x="233" y="324"/>
                </a:lnTo>
                <a:lnTo>
                  <a:pt x="242" y="341"/>
                </a:lnTo>
                <a:lnTo>
                  <a:pt x="233" y="36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6" name="Freeform 146">
            <a:extLst>
              <a:ext uri="{FF2B5EF4-FFF2-40B4-BE49-F238E27FC236}">
                <a16:creationId xmlns:a16="http://schemas.microsoft.com/office/drawing/2014/main" id="{65D7CBF2-23F4-438B-BF8D-82E4328AF853}"/>
              </a:ext>
            </a:extLst>
          </p:cNvPr>
          <p:cNvSpPr>
            <a:spLocks noEditPoints="1"/>
          </p:cNvSpPr>
          <p:nvPr/>
        </p:nvSpPr>
        <p:spPr bwMode="auto">
          <a:xfrm>
            <a:off x="9113837" y="3298825"/>
            <a:ext cx="274638" cy="425450"/>
          </a:xfrm>
          <a:custGeom>
            <a:avLst/>
            <a:gdLst>
              <a:gd name="T0" fmla="*/ 252 w 710"/>
              <a:gd name="T1" fmla="*/ 24 h 1100"/>
              <a:gd name="T2" fmla="*/ 282 w 710"/>
              <a:gd name="T3" fmla="*/ 24 h 1100"/>
              <a:gd name="T4" fmla="*/ 311 w 710"/>
              <a:gd name="T5" fmla="*/ 120 h 1100"/>
              <a:gd name="T6" fmla="*/ 264 w 710"/>
              <a:gd name="T7" fmla="*/ 219 h 1100"/>
              <a:gd name="T8" fmla="*/ 288 w 710"/>
              <a:gd name="T9" fmla="*/ 355 h 1100"/>
              <a:gd name="T10" fmla="*/ 361 w 710"/>
              <a:gd name="T11" fmla="*/ 355 h 1100"/>
              <a:gd name="T12" fmla="*/ 459 w 710"/>
              <a:gd name="T13" fmla="*/ 448 h 1100"/>
              <a:gd name="T14" fmla="*/ 483 w 710"/>
              <a:gd name="T15" fmla="*/ 508 h 1100"/>
              <a:gd name="T16" fmla="*/ 387 w 710"/>
              <a:gd name="T17" fmla="*/ 421 h 1100"/>
              <a:gd name="T18" fmla="*/ 317 w 710"/>
              <a:gd name="T19" fmla="*/ 402 h 1100"/>
              <a:gd name="T20" fmla="*/ 212 w 710"/>
              <a:gd name="T21" fmla="*/ 395 h 1100"/>
              <a:gd name="T22" fmla="*/ 231 w 710"/>
              <a:gd name="T23" fmla="*/ 339 h 1100"/>
              <a:gd name="T24" fmla="*/ 201 w 710"/>
              <a:gd name="T25" fmla="*/ 350 h 1100"/>
              <a:gd name="T26" fmla="*/ 141 w 710"/>
              <a:gd name="T27" fmla="*/ 264 h 1100"/>
              <a:gd name="T28" fmla="*/ 160 w 710"/>
              <a:gd name="T29" fmla="*/ 210 h 1100"/>
              <a:gd name="T30" fmla="*/ 157 w 710"/>
              <a:gd name="T31" fmla="*/ 0 h 1100"/>
              <a:gd name="T32" fmla="*/ 287 w 710"/>
              <a:gd name="T33" fmla="*/ 463 h 1100"/>
              <a:gd name="T34" fmla="*/ 239 w 710"/>
              <a:gd name="T35" fmla="*/ 494 h 1100"/>
              <a:gd name="T36" fmla="*/ 257 w 710"/>
              <a:gd name="T37" fmla="*/ 432 h 1100"/>
              <a:gd name="T38" fmla="*/ 594 w 710"/>
              <a:gd name="T39" fmla="*/ 540 h 1100"/>
              <a:gd name="T40" fmla="*/ 565 w 710"/>
              <a:gd name="T41" fmla="*/ 612 h 1100"/>
              <a:gd name="T42" fmla="*/ 593 w 710"/>
              <a:gd name="T43" fmla="*/ 693 h 1100"/>
              <a:gd name="T44" fmla="*/ 550 w 710"/>
              <a:gd name="T45" fmla="*/ 653 h 1100"/>
              <a:gd name="T46" fmla="*/ 510 w 710"/>
              <a:gd name="T47" fmla="*/ 597 h 1100"/>
              <a:gd name="T48" fmla="*/ 550 w 710"/>
              <a:gd name="T49" fmla="*/ 571 h 1100"/>
              <a:gd name="T50" fmla="*/ 569 w 710"/>
              <a:gd name="T51" fmla="*/ 508 h 1100"/>
              <a:gd name="T52" fmla="*/ 325 w 710"/>
              <a:gd name="T53" fmla="*/ 563 h 1100"/>
              <a:gd name="T54" fmla="*/ 421 w 710"/>
              <a:gd name="T55" fmla="*/ 589 h 1100"/>
              <a:gd name="T56" fmla="*/ 392 w 710"/>
              <a:gd name="T57" fmla="*/ 661 h 1100"/>
              <a:gd name="T58" fmla="*/ 341 w 710"/>
              <a:gd name="T59" fmla="*/ 647 h 1100"/>
              <a:gd name="T60" fmla="*/ 325 w 710"/>
              <a:gd name="T61" fmla="*/ 563 h 1100"/>
              <a:gd name="T62" fmla="*/ 0 w 710"/>
              <a:gd name="T63" fmla="*/ 863 h 1100"/>
              <a:gd name="T64" fmla="*/ 82 w 710"/>
              <a:gd name="T65" fmla="*/ 751 h 1100"/>
              <a:gd name="T66" fmla="*/ 153 w 710"/>
              <a:gd name="T67" fmla="*/ 607 h 1100"/>
              <a:gd name="T68" fmla="*/ 128 w 710"/>
              <a:gd name="T69" fmla="*/ 724 h 1100"/>
              <a:gd name="T70" fmla="*/ 497 w 710"/>
              <a:gd name="T71" fmla="*/ 700 h 1100"/>
              <a:gd name="T72" fmla="*/ 454 w 710"/>
              <a:gd name="T73" fmla="*/ 782 h 1100"/>
              <a:gd name="T74" fmla="*/ 381 w 710"/>
              <a:gd name="T75" fmla="*/ 748 h 1100"/>
              <a:gd name="T76" fmla="*/ 411 w 710"/>
              <a:gd name="T77" fmla="*/ 702 h 1100"/>
              <a:gd name="T78" fmla="*/ 455 w 710"/>
              <a:gd name="T79" fmla="*/ 644 h 1100"/>
              <a:gd name="T80" fmla="*/ 496 w 710"/>
              <a:gd name="T81" fmla="*/ 619 h 1100"/>
              <a:gd name="T82" fmla="*/ 690 w 710"/>
              <a:gd name="T83" fmla="*/ 859 h 1100"/>
              <a:gd name="T84" fmla="*/ 710 w 710"/>
              <a:gd name="T85" fmla="*/ 963 h 1100"/>
              <a:gd name="T86" fmla="*/ 657 w 710"/>
              <a:gd name="T87" fmla="*/ 954 h 1100"/>
              <a:gd name="T88" fmla="*/ 652 w 710"/>
              <a:gd name="T89" fmla="*/ 1060 h 1100"/>
              <a:gd name="T90" fmla="*/ 542 w 710"/>
              <a:gd name="T91" fmla="*/ 1051 h 1100"/>
              <a:gd name="T92" fmla="*/ 537 w 710"/>
              <a:gd name="T93" fmla="*/ 949 h 1100"/>
              <a:gd name="T94" fmla="*/ 466 w 710"/>
              <a:gd name="T95" fmla="*/ 944 h 1100"/>
              <a:gd name="T96" fmla="*/ 378 w 710"/>
              <a:gd name="T97" fmla="*/ 988 h 1100"/>
              <a:gd name="T98" fmla="*/ 388 w 710"/>
              <a:gd name="T99" fmla="*/ 891 h 1100"/>
              <a:gd name="T100" fmla="*/ 472 w 710"/>
              <a:gd name="T101" fmla="*/ 835 h 1100"/>
              <a:gd name="T102" fmla="*/ 557 w 710"/>
              <a:gd name="T103" fmla="*/ 850 h 1100"/>
              <a:gd name="T104" fmla="*/ 619 w 710"/>
              <a:gd name="T105" fmla="*/ 810 h 1100"/>
              <a:gd name="T106" fmla="*/ 673 w 710"/>
              <a:gd name="T107" fmla="*/ 785 h 1100"/>
              <a:gd name="T108" fmla="*/ 690 w 710"/>
              <a:gd name="T109" fmla="*/ 859 h 1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10" h="1100">
                <a:moveTo>
                  <a:pt x="202" y="0"/>
                </a:moveTo>
                <a:lnTo>
                  <a:pt x="252" y="24"/>
                </a:lnTo>
                <a:lnTo>
                  <a:pt x="271" y="2"/>
                </a:lnTo>
                <a:lnTo>
                  <a:pt x="282" y="24"/>
                </a:lnTo>
                <a:lnTo>
                  <a:pt x="276" y="59"/>
                </a:lnTo>
                <a:lnTo>
                  <a:pt x="311" y="120"/>
                </a:lnTo>
                <a:lnTo>
                  <a:pt x="303" y="191"/>
                </a:lnTo>
                <a:lnTo>
                  <a:pt x="264" y="219"/>
                </a:lnTo>
                <a:lnTo>
                  <a:pt x="262" y="288"/>
                </a:lnTo>
                <a:lnTo>
                  <a:pt x="288" y="355"/>
                </a:lnTo>
                <a:lnTo>
                  <a:pt x="329" y="365"/>
                </a:lnTo>
                <a:lnTo>
                  <a:pt x="361" y="355"/>
                </a:lnTo>
                <a:lnTo>
                  <a:pt x="460" y="402"/>
                </a:lnTo>
                <a:lnTo>
                  <a:pt x="459" y="448"/>
                </a:lnTo>
                <a:lnTo>
                  <a:pt x="486" y="469"/>
                </a:lnTo>
                <a:lnTo>
                  <a:pt x="483" y="508"/>
                </a:lnTo>
                <a:lnTo>
                  <a:pt x="420" y="466"/>
                </a:lnTo>
                <a:lnTo>
                  <a:pt x="387" y="421"/>
                </a:lnTo>
                <a:lnTo>
                  <a:pt x="371" y="453"/>
                </a:lnTo>
                <a:lnTo>
                  <a:pt x="317" y="402"/>
                </a:lnTo>
                <a:lnTo>
                  <a:pt x="251" y="414"/>
                </a:lnTo>
                <a:lnTo>
                  <a:pt x="212" y="395"/>
                </a:lnTo>
                <a:lnTo>
                  <a:pt x="211" y="360"/>
                </a:lnTo>
                <a:lnTo>
                  <a:pt x="231" y="339"/>
                </a:lnTo>
                <a:lnTo>
                  <a:pt x="206" y="319"/>
                </a:lnTo>
                <a:lnTo>
                  <a:pt x="201" y="350"/>
                </a:lnTo>
                <a:lnTo>
                  <a:pt x="157" y="301"/>
                </a:lnTo>
                <a:lnTo>
                  <a:pt x="141" y="264"/>
                </a:lnTo>
                <a:lnTo>
                  <a:pt x="126" y="182"/>
                </a:lnTo>
                <a:lnTo>
                  <a:pt x="160" y="210"/>
                </a:lnTo>
                <a:lnTo>
                  <a:pt x="146" y="77"/>
                </a:lnTo>
                <a:lnTo>
                  <a:pt x="157" y="0"/>
                </a:lnTo>
                <a:lnTo>
                  <a:pt x="202" y="0"/>
                </a:lnTo>
                <a:moveTo>
                  <a:pt x="287" y="463"/>
                </a:moveTo>
                <a:lnTo>
                  <a:pt x="276" y="536"/>
                </a:lnTo>
                <a:lnTo>
                  <a:pt x="239" y="494"/>
                </a:lnTo>
                <a:lnTo>
                  <a:pt x="193" y="429"/>
                </a:lnTo>
                <a:lnTo>
                  <a:pt x="257" y="432"/>
                </a:lnTo>
                <a:lnTo>
                  <a:pt x="287" y="463"/>
                </a:lnTo>
                <a:moveTo>
                  <a:pt x="594" y="540"/>
                </a:moveTo>
                <a:lnTo>
                  <a:pt x="625" y="635"/>
                </a:lnTo>
                <a:lnTo>
                  <a:pt x="565" y="612"/>
                </a:lnTo>
                <a:lnTo>
                  <a:pt x="570" y="641"/>
                </a:lnTo>
                <a:lnTo>
                  <a:pt x="593" y="693"/>
                </a:lnTo>
                <a:lnTo>
                  <a:pt x="559" y="712"/>
                </a:lnTo>
                <a:lnTo>
                  <a:pt x="550" y="653"/>
                </a:lnTo>
                <a:lnTo>
                  <a:pt x="527" y="648"/>
                </a:lnTo>
                <a:lnTo>
                  <a:pt x="510" y="597"/>
                </a:lnTo>
                <a:lnTo>
                  <a:pt x="555" y="603"/>
                </a:lnTo>
                <a:lnTo>
                  <a:pt x="550" y="571"/>
                </a:lnTo>
                <a:lnTo>
                  <a:pt x="497" y="506"/>
                </a:lnTo>
                <a:lnTo>
                  <a:pt x="569" y="508"/>
                </a:lnTo>
                <a:lnTo>
                  <a:pt x="594" y="540"/>
                </a:lnTo>
                <a:moveTo>
                  <a:pt x="325" y="563"/>
                </a:moveTo>
                <a:lnTo>
                  <a:pt x="373" y="589"/>
                </a:lnTo>
                <a:lnTo>
                  <a:pt x="421" y="589"/>
                </a:lnTo>
                <a:lnTo>
                  <a:pt x="423" y="625"/>
                </a:lnTo>
                <a:lnTo>
                  <a:pt x="392" y="661"/>
                </a:lnTo>
                <a:lnTo>
                  <a:pt x="347" y="686"/>
                </a:lnTo>
                <a:lnTo>
                  <a:pt x="341" y="647"/>
                </a:lnTo>
                <a:lnTo>
                  <a:pt x="341" y="603"/>
                </a:lnTo>
                <a:lnTo>
                  <a:pt x="325" y="563"/>
                </a:lnTo>
                <a:moveTo>
                  <a:pt x="94" y="782"/>
                </a:moveTo>
                <a:lnTo>
                  <a:pt x="0" y="863"/>
                </a:lnTo>
                <a:lnTo>
                  <a:pt x="32" y="803"/>
                </a:lnTo>
                <a:lnTo>
                  <a:pt x="82" y="751"/>
                </a:lnTo>
                <a:lnTo>
                  <a:pt x="122" y="692"/>
                </a:lnTo>
                <a:lnTo>
                  <a:pt x="153" y="607"/>
                </a:lnTo>
                <a:lnTo>
                  <a:pt x="173" y="677"/>
                </a:lnTo>
                <a:lnTo>
                  <a:pt x="128" y="724"/>
                </a:lnTo>
                <a:lnTo>
                  <a:pt x="94" y="782"/>
                </a:lnTo>
                <a:moveTo>
                  <a:pt x="497" y="700"/>
                </a:moveTo>
                <a:lnTo>
                  <a:pt x="473" y="728"/>
                </a:lnTo>
                <a:lnTo>
                  <a:pt x="454" y="782"/>
                </a:lnTo>
                <a:lnTo>
                  <a:pt x="433" y="807"/>
                </a:lnTo>
                <a:lnTo>
                  <a:pt x="381" y="748"/>
                </a:lnTo>
                <a:lnTo>
                  <a:pt x="395" y="726"/>
                </a:lnTo>
                <a:lnTo>
                  <a:pt x="411" y="702"/>
                </a:lnTo>
                <a:lnTo>
                  <a:pt x="414" y="649"/>
                </a:lnTo>
                <a:lnTo>
                  <a:pt x="455" y="644"/>
                </a:lnTo>
                <a:lnTo>
                  <a:pt x="449" y="701"/>
                </a:lnTo>
                <a:lnTo>
                  <a:pt x="496" y="619"/>
                </a:lnTo>
                <a:lnTo>
                  <a:pt x="497" y="700"/>
                </a:lnTo>
                <a:moveTo>
                  <a:pt x="690" y="859"/>
                </a:moveTo>
                <a:lnTo>
                  <a:pt x="702" y="916"/>
                </a:lnTo>
                <a:lnTo>
                  <a:pt x="710" y="963"/>
                </a:lnTo>
                <a:lnTo>
                  <a:pt x="690" y="1041"/>
                </a:lnTo>
                <a:lnTo>
                  <a:pt x="657" y="954"/>
                </a:lnTo>
                <a:lnTo>
                  <a:pt x="624" y="998"/>
                </a:lnTo>
                <a:lnTo>
                  <a:pt x="652" y="1060"/>
                </a:lnTo>
                <a:lnTo>
                  <a:pt x="633" y="1100"/>
                </a:lnTo>
                <a:lnTo>
                  <a:pt x="542" y="1051"/>
                </a:lnTo>
                <a:lnTo>
                  <a:pt x="517" y="989"/>
                </a:lnTo>
                <a:lnTo>
                  <a:pt x="537" y="949"/>
                </a:lnTo>
                <a:lnTo>
                  <a:pt x="487" y="908"/>
                </a:lnTo>
                <a:lnTo>
                  <a:pt x="466" y="944"/>
                </a:lnTo>
                <a:lnTo>
                  <a:pt x="430" y="940"/>
                </a:lnTo>
                <a:lnTo>
                  <a:pt x="378" y="988"/>
                </a:lnTo>
                <a:lnTo>
                  <a:pt x="364" y="963"/>
                </a:lnTo>
                <a:lnTo>
                  <a:pt x="388" y="891"/>
                </a:lnTo>
                <a:lnTo>
                  <a:pt x="433" y="867"/>
                </a:lnTo>
                <a:lnTo>
                  <a:pt x="472" y="835"/>
                </a:lnTo>
                <a:lnTo>
                  <a:pt x="501" y="874"/>
                </a:lnTo>
                <a:lnTo>
                  <a:pt x="557" y="850"/>
                </a:lnTo>
                <a:lnTo>
                  <a:pt x="566" y="812"/>
                </a:lnTo>
                <a:lnTo>
                  <a:pt x="619" y="810"/>
                </a:lnTo>
                <a:lnTo>
                  <a:pt x="608" y="744"/>
                </a:lnTo>
                <a:lnTo>
                  <a:pt x="673" y="785"/>
                </a:lnTo>
                <a:lnTo>
                  <a:pt x="683" y="828"/>
                </a:lnTo>
                <a:lnTo>
                  <a:pt x="690" y="859"/>
                </a:ln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7" name="Freeform 147">
            <a:extLst>
              <a:ext uri="{FF2B5EF4-FFF2-40B4-BE49-F238E27FC236}">
                <a16:creationId xmlns:a16="http://schemas.microsoft.com/office/drawing/2014/main" id="{489572E7-BF7A-46E2-9DE7-112B683C73C5}"/>
              </a:ext>
            </a:extLst>
          </p:cNvPr>
          <p:cNvSpPr>
            <a:spLocks/>
          </p:cNvSpPr>
          <p:nvPr/>
        </p:nvSpPr>
        <p:spPr bwMode="auto">
          <a:xfrm>
            <a:off x="10207626" y="4075114"/>
            <a:ext cx="41275" cy="61913"/>
          </a:xfrm>
          <a:custGeom>
            <a:avLst/>
            <a:gdLst>
              <a:gd name="T0" fmla="*/ 23 w 26"/>
              <a:gd name="T1" fmla="*/ 37 h 39"/>
              <a:gd name="T2" fmla="*/ 18 w 26"/>
              <a:gd name="T3" fmla="*/ 39 h 39"/>
              <a:gd name="T4" fmla="*/ 10 w 26"/>
              <a:gd name="T5" fmla="*/ 31 h 39"/>
              <a:gd name="T6" fmla="*/ 3 w 26"/>
              <a:gd name="T7" fmla="*/ 18 h 39"/>
              <a:gd name="T8" fmla="*/ 0 w 26"/>
              <a:gd name="T9" fmla="*/ 2 h 39"/>
              <a:gd name="T10" fmla="*/ 3 w 26"/>
              <a:gd name="T11" fmla="*/ 0 h 39"/>
              <a:gd name="T12" fmla="*/ 5 w 26"/>
              <a:gd name="T13" fmla="*/ 6 h 39"/>
              <a:gd name="T14" fmla="*/ 10 w 26"/>
              <a:gd name="T15" fmla="*/ 11 h 39"/>
              <a:gd name="T16" fmla="*/ 18 w 26"/>
              <a:gd name="T17" fmla="*/ 24 h 39"/>
              <a:gd name="T18" fmla="*/ 26 w 26"/>
              <a:gd name="T19" fmla="*/ 31 h 39"/>
              <a:gd name="T20" fmla="*/ 23 w 26"/>
              <a:gd name="T21" fmla="*/ 37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" h="39">
                <a:moveTo>
                  <a:pt x="23" y="37"/>
                </a:moveTo>
                <a:lnTo>
                  <a:pt x="18" y="39"/>
                </a:lnTo>
                <a:lnTo>
                  <a:pt x="10" y="31"/>
                </a:lnTo>
                <a:lnTo>
                  <a:pt x="3" y="18"/>
                </a:lnTo>
                <a:lnTo>
                  <a:pt x="0" y="2"/>
                </a:lnTo>
                <a:lnTo>
                  <a:pt x="3" y="0"/>
                </a:lnTo>
                <a:lnTo>
                  <a:pt x="5" y="6"/>
                </a:lnTo>
                <a:lnTo>
                  <a:pt x="10" y="11"/>
                </a:lnTo>
                <a:lnTo>
                  <a:pt x="18" y="24"/>
                </a:lnTo>
                <a:lnTo>
                  <a:pt x="26" y="31"/>
                </a:lnTo>
                <a:lnTo>
                  <a:pt x="23" y="3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8" name="Freeform 148">
            <a:extLst>
              <a:ext uri="{FF2B5EF4-FFF2-40B4-BE49-F238E27FC236}">
                <a16:creationId xmlns:a16="http://schemas.microsoft.com/office/drawing/2014/main" id="{9E5C371E-4219-4139-B462-A31F8A73D2B6}"/>
              </a:ext>
            </a:extLst>
          </p:cNvPr>
          <p:cNvSpPr>
            <a:spLocks/>
          </p:cNvSpPr>
          <p:nvPr/>
        </p:nvSpPr>
        <p:spPr bwMode="auto">
          <a:xfrm>
            <a:off x="10026651" y="4046538"/>
            <a:ext cx="119063" cy="71438"/>
          </a:xfrm>
          <a:custGeom>
            <a:avLst/>
            <a:gdLst>
              <a:gd name="T0" fmla="*/ 68 w 75"/>
              <a:gd name="T1" fmla="*/ 27 h 45"/>
              <a:gd name="T2" fmla="*/ 58 w 75"/>
              <a:gd name="T3" fmla="*/ 29 h 45"/>
              <a:gd name="T4" fmla="*/ 54 w 75"/>
              <a:gd name="T5" fmla="*/ 35 h 45"/>
              <a:gd name="T6" fmla="*/ 44 w 75"/>
              <a:gd name="T7" fmla="*/ 40 h 45"/>
              <a:gd name="T8" fmla="*/ 34 w 75"/>
              <a:gd name="T9" fmla="*/ 45 h 45"/>
              <a:gd name="T10" fmla="*/ 25 w 75"/>
              <a:gd name="T11" fmla="*/ 45 h 45"/>
              <a:gd name="T12" fmla="*/ 10 w 75"/>
              <a:gd name="T13" fmla="*/ 39 h 45"/>
              <a:gd name="T14" fmla="*/ 0 w 75"/>
              <a:gd name="T15" fmla="*/ 33 h 45"/>
              <a:gd name="T16" fmla="*/ 2 w 75"/>
              <a:gd name="T17" fmla="*/ 26 h 45"/>
              <a:gd name="T18" fmla="*/ 18 w 75"/>
              <a:gd name="T19" fmla="*/ 29 h 45"/>
              <a:gd name="T20" fmla="*/ 28 w 75"/>
              <a:gd name="T21" fmla="*/ 28 h 45"/>
              <a:gd name="T22" fmla="*/ 31 w 75"/>
              <a:gd name="T23" fmla="*/ 18 h 45"/>
              <a:gd name="T24" fmla="*/ 34 w 75"/>
              <a:gd name="T25" fmla="*/ 17 h 45"/>
              <a:gd name="T26" fmla="*/ 35 w 75"/>
              <a:gd name="T27" fmla="*/ 28 h 45"/>
              <a:gd name="T28" fmla="*/ 46 w 75"/>
              <a:gd name="T29" fmla="*/ 27 h 45"/>
              <a:gd name="T30" fmla="*/ 51 w 75"/>
              <a:gd name="T31" fmla="*/ 20 h 45"/>
              <a:gd name="T32" fmla="*/ 62 w 75"/>
              <a:gd name="T33" fmla="*/ 12 h 45"/>
              <a:gd name="T34" fmla="*/ 61 w 75"/>
              <a:gd name="T35" fmla="*/ 0 h 45"/>
              <a:gd name="T36" fmla="*/ 72 w 75"/>
              <a:gd name="T37" fmla="*/ 0 h 45"/>
              <a:gd name="T38" fmla="*/ 75 w 75"/>
              <a:gd name="T39" fmla="*/ 3 h 45"/>
              <a:gd name="T40" fmla="*/ 74 w 75"/>
              <a:gd name="T41" fmla="*/ 15 h 45"/>
              <a:gd name="T42" fmla="*/ 68 w 75"/>
              <a:gd name="T43" fmla="*/ 27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5" h="45">
                <a:moveTo>
                  <a:pt x="68" y="27"/>
                </a:moveTo>
                <a:lnTo>
                  <a:pt x="58" y="29"/>
                </a:lnTo>
                <a:lnTo>
                  <a:pt x="54" y="35"/>
                </a:lnTo>
                <a:lnTo>
                  <a:pt x="44" y="40"/>
                </a:lnTo>
                <a:lnTo>
                  <a:pt x="34" y="45"/>
                </a:lnTo>
                <a:lnTo>
                  <a:pt x="25" y="45"/>
                </a:lnTo>
                <a:lnTo>
                  <a:pt x="10" y="39"/>
                </a:lnTo>
                <a:lnTo>
                  <a:pt x="0" y="33"/>
                </a:lnTo>
                <a:lnTo>
                  <a:pt x="2" y="26"/>
                </a:lnTo>
                <a:lnTo>
                  <a:pt x="18" y="29"/>
                </a:lnTo>
                <a:lnTo>
                  <a:pt x="28" y="28"/>
                </a:lnTo>
                <a:lnTo>
                  <a:pt x="31" y="18"/>
                </a:lnTo>
                <a:lnTo>
                  <a:pt x="34" y="17"/>
                </a:lnTo>
                <a:lnTo>
                  <a:pt x="35" y="28"/>
                </a:lnTo>
                <a:lnTo>
                  <a:pt x="46" y="27"/>
                </a:lnTo>
                <a:lnTo>
                  <a:pt x="51" y="20"/>
                </a:lnTo>
                <a:lnTo>
                  <a:pt x="62" y="12"/>
                </a:lnTo>
                <a:lnTo>
                  <a:pt x="61" y="0"/>
                </a:lnTo>
                <a:lnTo>
                  <a:pt x="72" y="0"/>
                </a:lnTo>
                <a:lnTo>
                  <a:pt x="75" y="3"/>
                </a:lnTo>
                <a:lnTo>
                  <a:pt x="74" y="15"/>
                </a:lnTo>
                <a:lnTo>
                  <a:pt x="68" y="2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9" name="Freeform 149">
            <a:extLst>
              <a:ext uri="{FF2B5EF4-FFF2-40B4-BE49-F238E27FC236}">
                <a16:creationId xmlns:a16="http://schemas.microsoft.com/office/drawing/2014/main" id="{C8F1DC0C-F1B1-4FAB-AEEA-A522121F5176}"/>
              </a:ext>
            </a:extLst>
          </p:cNvPr>
          <p:cNvSpPr>
            <a:spLocks/>
          </p:cNvSpPr>
          <p:nvPr/>
        </p:nvSpPr>
        <p:spPr bwMode="auto">
          <a:xfrm>
            <a:off x="9805987" y="3994150"/>
            <a:ext cx="279400" cy="266700"/>
          </a:xfrm>
          <a:custGeom>
            <a:avLst/>
            <a:gdLst>
              <a:gd name="T0" fmla="*/ 116 w 176"/>
              <a:gd name="T1" fmla="*/ 100 h 168"/>
              <a:gd name="T2" fmla="*/ 131 w 176"/>
              <a:gd name="T3" fmla="*/ 114 h 168"/>
              <a:gd name="T4" fmla="*/ 141 w 176"/>
              <a:gd name="T5" fmla="*/ 136 h 168"/>
              <a:gd name="T6" fmla="*/ 151 w 176"/>
              <a:gd name="T7" fmla="*/ 135 h 168"/>
              <a:gd name="T8" fmla="*/ 149 w 176"/>
              <a:gd name="T9" fmla="*/ 144 h 168"/>
              <a:gd name="T10" fmla="*/ 163 w 176"/>
              <a:gd name="T11" fmla="*/ 148 h 168"/>
              <a:gd name="T12" fmla="*/ 157 w 176"/>
              <a:gd name="T13" fmla="*/ 151 h 168"/>
              <a:gd name="T14" fmla="*/ 176 w 176"/>
              <a:gd name="T15" fmla="*/ 160 h 168"/>
              <a:gd name="T16" fmla="*/ 173 w 176"/>
              <a:gd name="T17" fmla="*/ 166 h 168"/>
              <a:gd name="T18" fmla="*/ 161 w 176"/>
              <a:gd name="T19" fmla="*/ 168 h 168"/>
              <a:gd name="T20" fmla="*/ 157 w 176"/>
              <a:gd name="T21" fmla="*/ 162 h 168"/>
              <a:gd name="T22" fmla="*/ 141 w 176"/>
              <a:gd name="T23" fmla="*/ 160 h 168"/>
              <a:gd name="T24" fmla="*/ 123 w 176"/>
              <a:gd name="T25" fmla="*/ 157 h 168"/>
              <a:gd name="T26" fmla="*/ 111 w 176"/>
              <a:gd name="T27" fmla="*/ 144 h 168"/>
              <a:gd name="T28" fmla="*/ 101 w 176"/>
              <a:gd name="T29" fmla="*/ 132 h 168"/>
              <a:gd name="T30" fmla="*/ 93 w 176"/>
              <a:gd name="T31" fmla="*/ 114 h 168"/>
              <a:gd name="T32" fmla="*/ 70 w 176"/>
              <a:gd name="T33" fmla="*/ 105 h 168"/>
              <a:gd name="T34" fmla="*/ 54 w 176"/>
              <a:gd name="T35" fmla="*/ 111 h 168"/>
              <a:gd name="T36" fmla="*/ 43 w 176"/>
              <a:gd name="T37" fmla="*/ 118 h 168"/>
              <a:gd name="T38" fmla="*/ 43 w 176"/>
              <a:gd name="T39" fmla="*/ 133 h 168"/>
              <a:gd name="T40" fmla="*/ 28 w 176"/>
              <a:gd name="T41" fmla="*/ 140 h 168"/>
              <a:gd name="T42" fmla="*/ 19 w 176"/>
              <a:gd name="T43" fmla="*/ 137 h 168"/>
              <a:gd name="T44" fmla="*/ 0 w 176"/>
              <a:gd name="T45" fmla="*/ 136 h 168"/>
              <a:gd name="T46" fmla="*/ 5 w 176"/>
              <a:gd name="T47" fmla="*/ 68 h 168"/>
              <a:gd name="T48" fmla="*/ 7 w 176"/>
              <a:gd name="T49" fmla="*/ 0 h 168"/>
              <a:gd name="T50" fmla="*/ 39 w 176"/>
              <a:gd name="T51" fmla="*/ 15 h 168"/>
              <a:gd name="T52" fmla="*/ 72 w 176"/>
              <a:gd name="T53" fmla="*/ 27 h 168"/>
              <a:gd name="T54" fmla="*/ 84 w 176"/>
              <a:gd name="T55" fmla="*/ 37 h 168"/>
              <a:gd name="T56" fmla="*/ 94 w 176"/>
              <a:gd name="T57" fmla="*/ 48 h 168"/>
              <a:gd name="T58" fmla="*/ 96 w 176"/>
              <a:gd name="T59" fmla="*/ 60 h 168"/>
              <a:gd name="T60" fmla="*/ 126 w 176"/>
              <a:gd name="T61" fmla="*/ 73 h 168"/>
              <a:gd name="T62" fmla="*/ 130 w 176"/>
              <a:gd name="T63" fmla="*/ 84 h 168"/>
              <a:gd name="T64" fmla="*/ 113 w 176"/>
              <a:gd name="T65" fmla="*/ 86 h 168"/>
              <a:gd name="T66" fmla="*/ 116 w 176"/>
              <a:gd name="T67" fmla="*/ 100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6" h="168">
                <a:moveTo>
                  <a:pt x="116" y="100"/>
                </a:moveTo>
                <a:lnTo>
                  <a:pt x="131" y="114"/>
                </a:lnTo>
                <a:lnTo>
                  <a:pt x="141" y="136"/>
                </a:lnTo>
                <a:lnTo>
                  <a:pt x="151" y="135"/>
                </a:lnTo>
                <a:lnTo>
                  <a:pt x="149" y="144"/>
                </a:lnTo>
                <a:lnTo>
                  <a:pt x="163" y="148"/>
                </a:lnTo>
                <a:lnTo>
                  <a:pt x="157" y="151"/>
                </a:lnTo>
                <a:lnTo>
                  <a:pt x="176" y="160"/>
                </a:lnTo>
                <a:lnTo>
                  <a:pt x="173" y="166"/>
                </a:lnTo>
                <a:lnTo>
                  <a:pt x="161" y="168"/>
                </a:lnTo>
                <a:lnTo>
                  <a:pt x="157" y="162"/>
                </a:lnTo>
                <a:lnTo>
                  <a:pt x="141" y="160"/>
                </a:lnTo>
                <a:lnTo>
                  <a:pt x="123" y="157"/>
                </a:lnTo>
                <a:lnTo>
                  <a:pt x="111" y="144"/>
                </a:lnTo>
                <a:lnTo>
                  <a:pt x="101" y="132"/>
                </a:lnTo>
                <a:lnTo>
                  <a:pt x="93" y="114"/>
                </a:lnTo>
                <a:lnTo>
                  <a:pt x="70" y="105"/>
                </a:lnTo>
                <a:lnTo>
                  <a:pt x="54" y="111"/>
                </a:lnTo>
                <a:lnTo>
                  <a:pt x="43" y="118"/>
                </a:lnTo>
                <a:lnTo>
                  <a:pt x="43" y="133"/>
                </a:lnTo>
                <a:lnTo>
                  <a:pt x="28" y="140"/>
                </a:lnTo>
                <a:lnTo>
                  <a:pt x="19" y="137"/>
                </a:lnTo>
                <a:lnTo>
                  <a:pt x="0" y="136"/>
                </a:lnTo>
                <a:lnTo>
                  <a:pt x="5" y="68"/>
                </a:lnTo>
                <a:lnTo>
                  <a:pt x="7" y="0"/>
                </a:lnTo>
                <a:lnTo>
                  <a:pt x="39" y="15"/>
                </a:lnTo>
                <a:lnTo>
                  <a:pt x="72" y="27"/>
                </a:lnTo>
                <a:lnTo>
                  <a:pt x="84" y="37"/>
                </a:lnTo>
                <a:lnTo>
                  <a:pt x="94" y="48"/>
                </a:lnTo>
                <a:lnTo>
                  <a:pt x="96" y="60"/>
                </a:lnTo>
                <a:lnTo>
                  <a:pt x="126" y="73"/>
                </a:lnTo>
                <a:lnTo>
                  <a:pt x="130" y="84"/>
                </a:lnTo>
                <a:lnTo>
                  <a:pt x="113" y="86"/>
                </a:lnTo>
                <a:lnTo>
                  <a:pt x="116" y="10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0" name="Freeform 150">
            <a:extLst>
              <a:ext uri="{FF2B5EF4-FFF2-40B4-BE49-F238E27FC236}">
                <a16:creationId xmlns:a16="http://schemas.microsoft.com/office/drawing/2014/main" id="{81344384-EB67-46DA-AA86-EB7D82D3C47D}"/>
              </a:ext>
            </a:extLst>
          </p:cNvPr>
          <p:cNvSpPr>
            <a:spLocks/>
          </p:cNvSpPr>
          <p:nvPr/>
        </p:nvSpPr>
        <p:spPr bwMode="auto">
          <a:xfrm>
            <a:off x="10099675" y="3990976"/>
            <a:ext cx="69850" cy="74613"/>
          </a:xfrm>
          <a:custGeom>
            <a:avLst/>
            <a:gdLst>
              <a:gd name="T0" fmla="*/ 44 w 44"/>
              <a:gd name="T1" fmla="*/ 42 h 47"/>
              <a:gd name="T2" fmla="*/ 38 w 44"/>
              <a:gd name="T3" fmla="*/ 47 h 47"/>
              <a:gd name="T4" fmla="*/ 35 w 44"/>
              <a:gd name="T5" fmla="*/ 35 h 47"/>
              <a:gd name="T6" fmla="*/ 31 w 44"/>
              <a:gd name="T7" fmla="*/ 27 h 47"/>
              <a:gd name="T8" fmla="*/ 23 w 44"/>
              <a:gd name="T9" fmla="*/ 20 h 47"/>
              <a:gd name="T10" fmla="*/ 13 w 44"/>
              <a:gd name="T11" fmla="*/ 11 h 47"/>
              <a:gd name="T12" fmla="*/ 0 w 44"/>
              <a:gd name="T13" fmla="*/ 5 h 47"/>
              <a:gd name="T14" fmla="*/ 5 w 44"/>
              <a:gd name="T15" fmla="*/ 0 h 47"/>
              <a:gd name="T16" fmla="*/ 15 w 44"/>
              <a:gd name="T17" fmla="*/ 6 h 47"/>
              <a:gd name="T18" fmla="*/ 21 w 44"/>
              <a:gd name="T19" fmla="*/ 11 h 47"/>
              <a:gd name="T20" fmla="*/ 28 w 44"/>
              <a:gd name="T21" fmla="*/ 16 h 47"/>
              <a:gd name="T22" fmla="*/ 35 w 44"/>
              <a:gd name="T23" fmla="*/ 24 h 47"/>
              <a:gd name="T24" fmla="*/ 42 w 44"/>
              <a:gd name="T25" fmla="*/ 31 h 47"/>
              <a:gd name="T26" fmla="*/ 44 w 44"/>
              <a:gd name="T27" fmla="*/ 42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4" h="47">
                <a:moveTo>
                  <a:pt x="44" y="42"/>
                </a:moveTo>
                <a:lnTo>
                  <a:pt x="38" y="47"/>
                </a:lnTo>
                <a:lnTo>
                  <a:pt x="35" y="35"/>
                </a:lnTo>
                <a:lnTo>
                  <a:pt x="31" y="27"/>
                </a:lnTo>
                <a:lnTo>
                  <a:pt x="23" y="20"/>
                </a:lnTo>
                <a:lnTo>
                  <a:pt x="13" y="11"/>
                </a:lnTo>
                <a:lnTo>
                  <a:pt x="0" y="5"/>
                </a:lnTo>
                <a:lnTo>
                  <a:pt x="5" y="0"/>
                </a:lnTo>
                <a:lnTo>
                  <a:pt x="15" y="6"/>
                </a:lnTo>
                <a:lnTo>
                  <a:pt x="21" y="11"/>
                </a:lnTo>
                <a:lnTo>
                  <a:pt x="28" y="16"/>
                </a:lnTo>
                <a:lnTo>
                  <a:pt x="35" y="24"/>
                </a:lnTo>
                <a:lnTo>
                  <a:pt x="42" y="31"/>
                </a:lnTo>
                <a:lnTo>
                  <a:pt x="44" y="4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1" name="Freeform 151">
            <a:extLst>
              <a:ext uri="{FF2B5EF4-FFF2-40B4-BE49-F238E27FC236}">
                <a16:creationId xmlns:a16="http://schemas.microsoft.com/office/drawing/2014/main" id="{C1F7FD67-CF97-4B06-B8BB-D5C5DB7D176B}"/>
              </a:ext>
            </a:extLst>
          </p:cNvPr>
          <p:cNvSpPr>
            <a:spLocks/>
          </p:cNvSpPr>
          <p:nvPr/>
        </p:nvSpPr>
        <p:spPr bwMode="auto">
          <a:xfrm>
            <a:off x="6054726" y="2112962"/>
            <a:ext cx="257175" cy="185738"/>
          </a:xfrm>
          <a:custGeom>
            <a:avLst/>
            <a:gdLst>
              <a:gd name="T0" fmla="*/ 18 w 162"/>
              <a:gd name="T1" fmla="*/ 75 h 117"/>
              <a:gd name="T2" fmla="*/ 11 w 162"/>
              <a:gd name="T3" fmla="*/ 62 h 117"/>
              <a:gd name="T4" fmla="*/ 11 w 162"/>
              <a:gd name="T5" fmla="*/ 55 h 117"/>
              <a:gd name="T6" fmla="*/ 6 w 162"/>
              <a:gd name="T7" fmla="*/ 44 h 117"/>
              <a:gd name="T8" fmla="*/ 0 w 162"/>
              <a:gd name="T9" fmla="*/ 37 h 117"/>
              <a:gd name="T10" fmla="*/ 4 w 162"/>
              <a:gd name="T11" fmla="*/ 32 h 117"/>
              <a:gd name="T12" fmla="*/ 0 w 162"/>
              <a:gd name="T13" fmla="*/ 22 h 117"/>
              <a:gd name="T14" fmla="*/ 10 w 162"/>
              <a:gd name="T15" fmla="*/ 16 h 117"/>
              <a:gd name="T16" fmla="*/ 33 w 162"/>
              <a:gd name="T17" fmla="*/ 7 h 117"/>
              <a:gd name="T18" fmla="*/ 52 w 162"/>
              <a:gd name="T19" fmla="*/ 0 h 117"/>
              <a:gd name="T20" fmla="*/ 67 w 162"/>
              <a:gd name="T21" fmla="*/ 3 h 117"/>
              <a:gd name="T22" fmla="*/ 69 w 162"/>
              <a:gd name="T23" fmla="*/ 8 h 117"/>
              <a:gd name="T24" fmla="*/ 84 w 162"/>
              <a:gd name="T25" fmla="*/ 8 h 117"/>
              <a:gd name="T26" fmla="*/ 103 w 162"/>
              <a:gd name="T27" fmla="*/ 10 h 117"/>
              <a:gd name="T28" fmla="*/ 132 w 162"/>
              <a:gd name="T29" fmla="*/ 10 h 117"/>
              <a:gd name="T30" fmla="*/ 140 w 162"/>
              <a:gd name="T31" fmla="*/ 12 h 117"/>
              <a:gd name="T32" fmla="*/ 145 w 162"/>
              <a:gd name="T33" fmla="*/ 18 h 117"/>
              <a:gd name="T34" fmla="*/ 147 w 162"/>
              <a:gd name="T35" fmla="*/ 27 h 117"/>
              <a:gd name="T36" fmla="*/ 152 w 162"/>
              <a:gd name="T37" fmla="*/ 35 h 117"/>
              <a:gd name="T38" fmla="*/ 153 w 162"/>
              <a:gd name="T39" fmla="*/ 43 h 117"/>
              <a:gd name="T40" fmla="*/ 144 w 162"/>
              <a:gd name="T41" fmla="*/ 47 h 117"/>
              <a:gd name="T42" fmla="*/ 150 w 162"/>
              <a:gd name="T43" fmla="*/ 56 h 117"/>
              <a:gd name="T44" fmla="*/ 152 w 162"/>
              <a:gd name="T45" fmla="*/ 65 h 117"/>
              <a:gd name="T46" fmla="*/ 162 w 162"/>
              <a:gd name="T47" fmla="*/ 83 h 117"/>
              <a:gd name="T48" fmla="*/ 161 w 162"/>
              <a:gd name="T49" fmla="*/ 89 h 117"/>
              <a:gd name="T50" fmla="*/ 154 w 162"/>
              <a:gd name="T51" fmla="*/ 91 h 117"/>
              <a:gd name="T52" fmla="*/ 141 w 162"/>
              <a:gd name="T53" fmla="*/ 108 h 117"/>
              <a:gd name="T54" fmla="*/ 146 w 162"/>
              <a:gd name="T55" fmla="*/ 117 h 117"/>
              <a:gd name="T56" fmla="*/ 143 w 162"/>
              <a:gd name="T57" fmla="*/ 116 h 117"/>
              <a:gd name="T58" fmla="*/ 127 w 162"/>
              <a:gd name="T59" fmla="*/ 108 h 117"/>
              <a:gd name="T60" fmla="*/ 115 w 162"/>
              <a:gd name="T61" fmla="*/ 110 h 117"/>
              <a:gd name="T62" fmla="*/ 107 w 162"/>
              <a:gd name="T63" fmla="*/ 109 h 117"/>
              <a:gd name="T64" fmla="*/ 98 w 162"/>
              <a:gd name="T65" fmla="*/ 113 h 117"/>
              <a:gd name="T66" fmla="*/ 90 w 162"/>
              <a:gd name="T67" fmla="*/ 106 h 117"/>
              <a:gd name="T68" fmla="*/ 83 w 162"/>
              <a:gd name="T69" fmla="*/ 109 h 117"/>
              <a:gd name="T70" fmla="*/ 82 w 162"/>
              <a:gd name="T71" fmla="*/ 107 h 117"/>
              <a:gd name="T72" fmla="*/ 74 w 162"/>
              <a:gd name="T73" fmla="*/ 97 h 117"/>
              <a:gd name="T74" fmla="*/ 62 w 162"/>
              <a:gd name="T75" fmla="*/ 96 h 117"/>
              <a:gd name="T76" fmla="*/ 60 w 162"/>
              <a:gd name="T77" fmla="*/ 90 h 117"/>
              <a:gd name="T78" fmla="*/ 49 w 162"/>
              <a:gd name="T79" fmla="*/ 88 h 117"/>
              <a:gd name="T80" fmla="*/ 47 w 162"/>
              <a:gd name="T81" fmla="*/ 93 h 117"/>
              <a:gd name="T82" fmla="*/ 38 w 162"/>
              <a:gd name="T83" fmla="*/ 89 h 117"/>
              <a:gd name="T84" fmla="*/ 38 w 162"/>
              <a:gd name="T85" fmla="*/ 83 h 117"/>
              <a:gd name="T86" fmla="*/ 26 w 162"/>
              <a:gd name="T87" fmla="*/ 81 h 117"/>
              <a:gd name="T88" fmla="*/ 18 w 162"/>
              <a:gd name="T89" fmla="*/ 75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62" h="117">
                <a:moveTo>
                  <a:pt x="18" y="75"/>
                </a:moveTo>
                <a:lnTo>
                  <a:pt x="11" y="62"/>
                </a:lnTo>
                <a:lnTo>
                  <a:pt x="11" y="55"/>
                </a:lnTo>
                <a:lnTo>
                  <a:pt x="6" y="44"/>
                </a:lnTo>
                <a:lnTo>
                  <a:pt x="0" y="37"/>
                </a:lnTo>
                <a:lnTo>
                  <a:pt x="4" y="32"/>
                </a:lnTo>
                <a:lnTo>
                  <a:pt x="0" y="22"/>
                </a:lnTo>
                <a:lnTo>
                  <a:pt x="10" y="16"/>
                </a:lnTo>
                <a:lnTo>
                  <a:pt x="33" y="7"/>
                </a:lnTo>
                <a:lnTo>
                  <a:pt x="52" y="0"/>
                </a:lnTo>
                <a:lnTo>
                  <a:pt x="67" y="3"/>
                </a:lnTo>
                <a:lnTo>
                  <a:pt x="69" y="8"/>
                </a:lnTo>
                <a:lnTo>
                  <a:pt x="84" y="8"/>
                </a:lnTo>
                <a:lnTo>
                  <a:pt x="103" y="10"/>
                </a:lnTo>
                <a:lnTo>
                  <a:pt x="132" y="10"/>
                </a:lnTo>
                <a:lnTo>
                  <a:pt x="140" y="12"/>
                </a:lnTo>
                <a:lnTo>
                  <a:pt x="145" y="18"/>
                </a:lnTo>
                <a:lnTo>
                  <a:pt x="147" y="27"/>
                </a:lnTo>
                <a:lnTo>
                  <a:pt x="152" y="35"/>
                </a:lnTo>
                <a:lnTo>
                  <a:pt x="153" y="43"/>
                </a:lnTo>
                <a:lnTo>
                  <a:pt x="144" y="47"/>
                </a:lnTo>
                <a:lnTo>
                  <a:pt x="150" y="56"/>
                </a:lnTo>
                <a:lnTo>
                  <a:pt x="152" y="65"/>
                </a:lnTo>
                <a:lnTo>
                  <a:pt x="162" y="83"/>
                </a:lnTo>
                <a:lnTo>
                  <a:pt x="161" y="89"/>
                </a:lnTo>
                <a:lnTo>
                  <a:pt x="154" y="91"/>
                </a:lnTo>
                <a:lnTo>
                  <a:pt x="141" y="108"/>
                </a:lnTo>
                <a:lnTo>
                  <a:pt x="146" y="117"/>
                </a:lnTo>
                <a:lnTo>
                  <a:pt x="143" y="116"/>
                </a:lnTo>
                <a:lnTo>
                  <a:pt x="127" y="108"/>
                </a:lnTo>
                <a:lnTo>
                  <a:pt x="115" y="110"/>
                </a:lnTo>
                <a:lnTo>
                  <a:pt x="107" y="109"/>
                </a:lnTo>
                <a:lnTo>
                  <a:pt x="98" y="113"/>
                </a:lnTo>
                <a:lnTo>
                  <a:pt x="90" y="106"/>
                </a:lnTo>
                <a:lnTo>
                  <a:pt x="83" y="109"/>
                </a:lnTo>
                <a:lnTo>
                  <a:pt x="82" y="107"/>
                </a:lnTo>
                <a:lnTo>
                  <a:pt x="74" y="97"/>
                </a:lnTo>
                <a:lnTo>
                  <a:pt x="62" y="96"/>
                </a:lnTo>
                <a:lnTo>
                  <a:pt x="60" y="90"/>
                </a:lnTo>
                <a:lnTo>
                  <a:pt x="49" y="88"/>
                </a:lnTo>
                <a:lnTo>
                  <a:pt x="47" y="93"/>
                </a:lnTo>
                <a:lnTo>
                  <a:pt x="38" y="89"/>
                </a:lnTo>
                <a:lnTo>
                  <a:pt x="38" y="83"/>
                </a:lnTo>
                <a:lnTo>
                  <a:pt x="26" y="81"/>
                </a:lnTo>
                <a:lnTo>
                  <a:pt x="18" y="75"/>
                </a:lnTo>
                <a:close/>
              </a:path>
            </a:pathLst>
          </a:custGeom>
          <a:solidFill>
            <a:schemeClr val="accent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2" name="Freeform 152">
            <a:extLst>
              <a:ext uri="{FF2B5EF4-FFF2-40B4-BE49-F238E27FC236}">
                <a16:creationId xmlns:a16="http://schemas.microsoft.com/office/drawing/2014/main" id="{FB6D12CB-1437-44A6-BA6E-6DD975C98761}"/>
              </a:ext>
            </a:extLst>
          </p:cNvPr>
          <p:cNvSpPr>
            <a:spLocks/>
          </p:cNvSpPr>
          <p:nvPr/>
        </p:nvSpPr>
        <p:spPr bwMode="auto">
          <a:xfrm>
            <a:off x="3773488" y="3298826"/>
            <a:ext cx="47625" cy="17463"/>
          </a:xfrm>
          <a:custGeom>
            <a:avLst/>
            <a:gdLst>
              <a:gd name="T0" fmla="*/ 18 w 30"/>
              <a:gd name="T1" fmla="*/ 0 h 11"/>
              <a:gd name="T2" fmla="*/ 27 w 30"/>
              <a:gd name="T3" fmla="*/ 1 h 11"/>
              <a:gd name="T4" fmla="*/ 30 w 30"/>
              <a:gd name="T5" fmla="*/ 6 h 11"/>
              <a:gd name="T6" fmla="*/ 24 w 30"/>
              <a:gd name="T7" fmla="*/ 11 h 11"/>
              <a:gd name="T8" fmla="*/ 11 w 30"/>
              <a:gd name="T9" fmla="*/ 11 h 11"/>
              <a:gd name="T10" fmla="*/ 0 w 30"/>
              <a:gd name="T11" fmla="*/ 11 h 11"/>
              <a:gd name="T12" fmla="*/ 0 w 30"/>
              <a:gd name="T13" fmla="*/ 3 h 11"/>
              <a:gd name="T14" fmla="*/ 3 w 30"/>
              <a:gd name="T15" fmla="*/ 0 h 11"/>
              <a:gd name="T16" fmla="*/ 18 w 30"/>
              <a:gd name="T17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" h="11">
                <a:moveTo>
                  <a:pt x="18" y="0"/>
                </a:moveTo>
                <a:lnTo>
                  <a:pt x="27" y="1"/>
                </a:lnTo>
                <a:lnTo>
                  <a:pt x="30" y="6"/>
                </a:lnTo>
                <a:lnTo>
                  <a:pt x="24" y="11"/>
                </a:lnTo>
                <a:lnTo>
                  <a:pt x="11" y="11"/>
                </a:lnTo>
                <a:lnTo>
                  <a:pt x="0" y="11"/>
                </a:lnTo>
                <a:lnTo>
                  <a:pt x="0" y="3"/>
                </a:lnTo>
                <a:lnTo>
                  <a:pt x="3" y="0"/>
                </a:lnTo>
                <a:lnTo>
                  <a:pt x="18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3" name="Freeform 153">
            <a:extLst>
              <a:ext uri="{FF2B5EF4-FFF2-40B4-BE49-F238E27FC236}">
                <a16:creationId xmlns:a16="http://schemas.microsoft.com/office/drawing/2014/main" id="{B2B2EB3F-31A0-4A76-BF4A-36C660E0987F}"/>
              </a:ext>
            </a:extLst>
          </p:cNvPr>
          <p:cNvSpPr>
            <a:spLocks/>
          </p:cNvSpPr>
          <p:nvPr/>
        </p:nvSpPr>
        <p:spPr bwMode="auto">
          <a:xfrm>
            <a:off x="9045575" y="2493963"/>
            <a:ext cx="134938" cy="174625"/>
          </a:xfrm>
          <a:custGeom>
            <a:avLst/>
            <a:gdLst>
              <a:gd name="T0" fmla="*/ 81 w 85"/>
              <a:gd name="T1" fmla="*/ 12 h 110"/>
              <a:gd name="T2" fmla="*/ 85 w 85"/>
              <a:gd name="T3" fmla="*/ 16 h 110"/>
              <a:gd name="T4" fmla="*/ 78 w 85"/>
              <a:gd name="T5" fmla="*/ 14 h 110"/>
              <a:gd name="T6" fmla="*/ 75 w 85"/>
              <a:gd name="T7" fmla="*/ 21 h 110"/>
              <a:gd name="T8" fmla="*/ 74 w 85"/>
              <a:gd name="T9" fmla="*/ 28 h 110"/>
              <a:gd name="T10" fmla="*/ 82 w 85"/>
              <a:gd name="T11" fmla="*/ 43 h 110"/>
              <a:gd name="T12" fmla="*/ 76 w 85"/>
              <a:gd name="T13" fmla="*/ 48 h 110"/>
              <a:gd name="T14" fmla="*/ 75 w 85"/>
              <a:gd name="T15" fmla="*/ 52 h 110"/>
              <a:gd name="T16" fmla="*/ 72 w 85"/>
              <a:gd name="T17" fmla="*/ 58 h 110"/>
              <a:gd name="T18" fmla="*/ 62 w 85"/>
              <a:gd name="T19" fmla="*/ 61 h 110"/>
              <a:gd name="T20" fmla="*/ 58 w 85"/>
              <a:gd name="T21" fmla="*/ 66 h 110"/>
              <a:gd name="T22" fmla="*/ 61 w 85"/>
              <a:gd name="T23" fmla="*/ 75 h 110"/>
              <a:gd name="T24" fmla="*/ 61 w 85"/>
              <a:gd name="T25" fmla="*/ 78 h 110"/>
              <a:gd name="T26" fmla="*/ 69 w 85"/>
              <a:gd name="T27" fmla="*/ 81 h 110"/>
              <a:gd name="T28" fmla="*/ 83 w 85"/>
              <a:gd name="T29" fmla="*/ 90 h 110"/>
              <a:gd name="T30" fmla="*/ 83 w 85"/>
              <a:gd name="T31" fmla="*/ 95 h 110"/>
              <a:gd name="T32" fmla="*/ 76 w 85"/>
              <a:gd name="T33" fmla="*/ 96 h 110"/>
              <a:gd name="T34" fmla="*/ 65 w 85"/>
              <a:gd name="T35" fmla="*/ 97 h 110"/>
              <a:gd name="T36" fmla="*/ 62 w 85"/>
              <a:gd name="T37" fmla="*/ 107 h 110"/>
              <a:gd name="T38" fmla="*/ 55 w 85"/>
              <a:gd name="T39" fmla="*/ 106 h 110"/>
              <a:gd name="T40" fmla="*/ 54 w 85"/>
              <a:gd name="T41" fmla="*/ 108 h 110"/>
              <a:gd name="T42" fmla="*/ 44 w 85"/>
              <a:gd name="T43" fmla="*/ 104 h 110"/>
              <a:gd name="T44" fmla="*/ 44 w 85"/>
              <a:gd name="T45" fmla="*/ 108 h 110"/>
              <a:gd name="T46" fmla="*/ 40 w 85"/>
              <a:gd name="T47" fmla="*/ 110 h 110"/>
              <a:gd name="T48" fmla="*/ 37 w 85"/>
              <a:gd name="T49" fmla="*/ 106 h 110"/>
              <a:gd name="T50" fmla="*/ 32 w 85"/>
              <a:gd name="T51" fmla="*/ 104 h 110"/>
              <a:gd name="T52" fmla="*/ 26 w 85"/>
              <a:gd name="T53" fmla="*/ 100 h 110"/>
              <a:gd name="T54" fmla="*/ 26 w 85"/>
              <a:gd name="T55" fmla="*/ 91 h 110"/>
              <a:gd name="T56" fmla="*/ 29 w 85"/>
              <a:gd name="T57" fmla="*/ 89 h 110"/>
              <a:gd name="T58" fmla="*/ 26 w 85"/>
              <a:gd name="T59" fmla="*/ 85 h 110"/>
              <a:gd name="T60" fmla="*/ 25 w 85"/>
              <a:gd name="T61" fmla="*/ 74 h 110"/>
              <a:gd name="T62" fmla="*/ 22 w 85"/>
              <a:gd name="T63" fmla="*/ 71 h 110"/>
              <a:gd name="T64" fmla="*/ 11 w 85"/>
              <a:gd name="T65" fmla="*/ 68 h 110"/>
              <a:gd name="T66" fmla="*/ 0 w 85"/>
              <a:gd name="T67" fmla="*/ 63 h 110"/>
              <a:gd name="T68" fmla="*/ 8 w 85"/>
              <a:gd name="T69" fmla="*/ 50 h 110"/>
              <a:gd name="T70" fmla="*/ 20 w 85"/>
              <a:gd name="T71" fmla="*/ 39 h 110"/>
              <a:gd name="T72" fmla="*/ 24 w 85"/>
              <a:gd name="T73" fmla="*/ 24 h 110"/>
              <a:gd name="T74" fmla="*/ 36 w 85"/>
              <a:gd name="T75" fmla="*/ 31 h 110"/>
              <a:gd name="T76" fmla="*/ 51 w 85"/>
              <a:gd name="T77" fmla="*/ 31 h 110"/>
              <a:gd name="T78" fmla="*/ 42 w 85"/>
              <a:gd name="T79" fmla="*/ 20 h 110"/>
              <a:gd name="T80" fmla="*/ 63 w 85"/>
              <a:gd name="T81" fmla="*/ 11 h 110"/>
              <a:gd name="T82" fmla="*/ 63 w 85"/>
              <a:gd name="T83" fmla="*/ 0 h 110"/>
              <a:gd name="T84" fmla="*/ 81 w 85"/>
              <a:gd name="T85" fmla="*/ 12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5" h="110">
                <a:moveTo>
                  <a:pt x="81" y="12"/>
                </a:moveTo>
                <a:lnTo>
                  <a:pt x="85" y="16"/>
                </a:lnTo>
                <a:lnTo>
                  <a:pt x="78" y="14"/>
                </a:lnTo>
                <a:lnTo>
                  <a:pt x="75" y="21"/>
                </a:lnTo>
                <a:lnTo>
                  <a:pt x="74" y="28"/>
                </a:lnTo>
                <a:lnTo>
                  <a:pt x="82" y="43"/>
                </a:lnTo>
                <a:lnTo>
                  <a:pt x="76" y="48"/>
                </a:lnTo>
                <a:lnTo>
                  <a:pt x="75" y="52"/>
                </a:lnTo>
                <a:lnTo>
                  <a:pt x="72" y="58"/>
                </a:lnTo>
                <a:lnTo>
                  <a:pt x="62" y="61"/>
                </a:lnTo>
                <a:lnTo>
                  <a:pt x="58" y="66"/>
                </a:lnTo>
                <a:lnTo>
                  <a:pt x="61" y="75"/>
                </a:lnTo>
                <a:lnTo>
                  <a:pt x="61" y="78"/>
                </a:lnTo>
                <a:lnTo>
                  <a:pt x="69" y="81"/>
                </a:lnTo>
                <a:lnTo>
                  <a:pt x="83" y="90"/>
                </a:lnTo>
                <a:lnTo>
                  <a:pt x="83" y="95"/>
                </a:lnTo>
                <a:lnTo>
                  <a:pt x="76" y="96"/>
                </a:lnTo>
                <a:lnTo>
                  <a:pt x="65" y="97"/>
                </a:lnTo>
                <a:lnTo>
                  <a:pt x="62" y="107"/>
                </a:lnTo>
                <a:lnTo>
                  <a:pt x="55" y="106"/>
                </a:lnTo>
                <a:lnTo>
                  <a:pt x="54" y="108"/>
                </a:lnTo>
                <a:lnTo>
                  <a:pt x="44" y="104"/>
                </a:lnTo>
                <a:lnTo>
                  <a:pt x="44" y="108"/>
                </a:lnTo>
                <a:lnTo>
                  <a:pt x="40" y="110"/>
                </a:lnTo>
                <a:lnTo>
                  <a:pt x="37" y="106"/>
                </a:lnTo>
                <a:lnTo>
                  <a:pt x="32" y="104"/>
                </a:lnTo>
                <a:lnTo>
                  <a:pt x="26" y="100"/>
                </a:lnTo>
                <a:lnTo>
                  <a:pt x="26" y="91"/>
                </a:lnTo>
                <a:lnTo>
                  <a:pt x="29" y="89"/>
                </a:lnTo>
                <a:lnTo>
                  <a:pt x="26" y="85"/>
                </a:lnTo>
                <a:lnTo>
                  <a:pt x="25" y="74"/>
                </a:lnTo>
                <a:lnTo>
                  <a:pt x="22" y="71"/>
                </a:lnTo>
                <a:lnTo>
                  <a:pt x="11" y="68"/>
                </a:lnTo>
                <a:lnTo>
                  <a:pt x="0" y="63"/>
                </a:lnTo>
                <a:lnTo>
                  <a:pt x="8" y="50"/>
                </a:lnTo>
                <a:lnTo>
                  <a:pt x="20" y="39"/>
                </a:lnTo>
                <a:lnTo>
                  <a:pt x="24" y="24"/>
                </a:lnTo>
                <a:lnTo>
                  <a:pt x="36" y="31"/>
                </a:lnTo>
                <a:lnTo>
                  <a:pt x="51" y="31"/>
                </a:lnTo>
                <a:lnTo>
                  <a:pt x="42" y="20"/>
                </a:lnTo>
                <a:lnTo>
                  <a:pt x="63" y="11"/>
                </a:lnTo>
                <a:lnTo>
                  <a:pt x="63" y="0"/>
                </a:lnTo>
                <a:lnTo>
                  <a:pt x="81" y="1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4" name="Freeform 154">
            <a:extLst>
              <a:ext uri="{FF2B5EF4-FFF2-40B4-BE49-F238E27FC236}">
                <a16:creationId xmlns:a16="http://schemas.microsoft.com/office/drawing/2014/main" id="{3E91E40A-F263-4F89-81A4-149435F034B7}"/>
              </a:ext>
            </a:extLst>
          </p:cNvPr>
          <p:cNvSpPr>
            <a:spLocks/>
          </p:cNvSpPr>
          <p:nvPr/>
        </p:nvSpPr>
        <p:spPr bwMode="auto">
          <a:xfrm>
            <a:off x="5448301" y="2516187"/>
            <a:ext cx="87313" cy="179388"/>
          </a:xfrm>
          <a:custGeom>
            <a:avLst/>
            <a:gdLst>
              <a:gd name="T0" fmla="*/ 11 w 55"/>
              <a:gd name="T1" fmla="*/ 9 h 113"/>
              <a:gd name="T2" fmla="*/ 17 w 55"/>
              <a:gd name="T3" fmla="*/ 3 h 113"/>
              <a:gd name="T4" fmla="*/ 24 w 55"/>
              <a:gd name="T5" fmla="*/ 0 h 113"/>
              <a:gd name="T6" fmla="*/ 28 w 55"/>
              <a:gd name="T7" fmla="*/ 10 h 113"/>
              <a:gd name="T8" fmla="*/ 38 w 55"/>
              <a:gd name="T9" fmla="*/ 10 h 113"/>
              <a:gd name="T10" fmla="*/ 41 w 55"/>
              <a:gd name="T11" fmla="*/ 8 h 113"/>
              <a:gd name="T12" fmla="*/ 50 w 55"/>
              <a:gd name="T13" fmla="*/ 9 h 113"/>
              <a:gd name="T14" fmla="*/ 55 w 55"/>
              <a:gd name="T15" fmla="*/ 19 h 113"/>
              <a:gd name="T16" fmla="*/ 47 w 55"/>
              <a:gd name="T17" fmla="*/ 25 h 113"/>
              <a:gd name="T18" fmla="*/ 46 w 55"/>
              <a:gd name="T19" fmla="*/ 41 h 113"/>
              <a:gd name="T20" fmla="*/ 43 w 55"/>
              <a:gd name="T21" fmla="*/ 44 h 113"/>
              <a:gd name="T22" fmla="*/ 43 w 55"/>
              <a:gd name="T23" fmla="*/ 53 h 113"/>
              <a:gd name="T24" fmla="*/ 35 w 55"/>
              <a:gd name="T25" fmla="*/ 55 h 113"/>
              <a:gd name="T26" fmla="*/ 42 w 55"/>
              <a:gd name="T27" fmla="*/ 67 h 113"/>
              <a:gd name="T28" fmla="*/ 37 w 55"/>
              <a:gd name="T29" fmla="*/ 81 h 113"/>
              <a:gd name="T30" fmla="*/ 42 w 55"/>
              <a:gd name="T31" fmla="*/ 87 h 113"/>
              <a:gd name="T32" fmla="*/ 40 w 55"/>
              <a:gd name="T33" fmla="*/ 93 h 113"/>
              <a:gd name="T34" fmla="*/ 33 w 55"/>
              <a:gd name="T35" fmla="*/ 100 h 113"/>
              <a:gd name="T36" fmla="*/ 35 w 55"/>
              <a:gd name="T37" fmla="*/ 107 h 113"/>
              <a:gd name="T38" fmla="*/ 28 w 55"/>
              <a:gd name="T39" fmla="*/ 113 h 113"/>
              <a:gd name="T40" fmla="*/ 19 w 55"/>
              <a:gd name="T41" fmla="*/ 110 h 113"/>
              <a:gd name="T42" fmla="*/ 9 w 55"/>
              <a:gd name="T43" fmla="*/ 112 h 113"/>
              <a:gd name="T44" fmla="*/ 13 w 55"/>
              <a:gd name="T45" fmla="*/ 96 h 113"/>
              <a:gd name="T46" fmla="*/ 11 w 55"/>
              <a:gd name="T47" fmla="*/ 83 h 113"/>
              <a:gd name="T48" fmla="*/ 4 w 55"/>
              <a:gd name="T49" fmla="*/ 81 h 113"/>
              <a:gd name="T50" fmla="*/ 0 w 55"/>
              <a:gd name="T51" fmla="*/ 73 h 113"/>
              <a:gd name="T52" fmla="*/ 2 w 55"/>
              <a:gd name="T53" fmla="*/ 60 h 113"/>
              <a:gd name="T54" fmla="*/ 9 w 55"/>
              <a:gd name="T55" fmla="*/ 52 h 113"/>
              <a:gd name="T56" fmla="*/ 10 w 55"/>
              <a:gd name="T57" fmla="*/ 44 h 113"/>
              <a:gd name="T58" fmla="*/ 14 w 55"/>
              <a:gd name="T59" fmla="*/ 32 h 113"/>
              <a:gd name="T60" fmla="*/ 14 w 55"/>
              <a:gd name="T61" fmla="*/ 23 h 113"/>
              <a:gd name="T62" fmla="*/ 11 w 55"/>
              <a:gd name="T63" fmla="*/ 16 h 113"/>
              <a:gd name="T64" fmla="*/ 11 w 55"/>
              <a:gd name="T65" fmla="*/ 9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5" h="113">
                <a:moveTo>
                  <a:pt x="11" y="9"/>
                </a:moveTo>
                <a:lnTo>
                  <a:pt x="17" y="3"/>
                </a:lnTo>
                <a:lnTo>
                  <a:pt x="24" y="0"/>
                </a:lnTo>
                <a:lnTo>
                  <a:pt x="28" y="10"/>
                </a:lnTo>
                <a:lnTo>
                  <a:pt x="38" y="10"/>
                </a:lnTo>
                <a:lnTo>
                  <a:pt x="41" y="8"/>
                </a:lnTo>
                <a:lnTo>
                  <a:pt x="50" y="9"/>
                </a:lnTo>
                <a:lnTo>
                  <a:pt x="55" y="19"/>
                </a:lnTo>
                <a:lnTo>
                  <a:pt x="47" y="25"/>
                </a:lnTo>
                <a:lnTo>
                  <a:pt x="46" y="41"/>
                </a:lnTo>
                <a:lnTo>
                  <a:pt x="43" y="44"/>
                </a:lnTo>
                <a:lnTo>
                  <a:pt x="43" y="53"/>
                </a:lnTo>
                <a:lnTo>
                  <a:pt x="35" y="55"/>
                </a:lnTo>
                <a:lnTo>
                  <a:pt x="42" y="67"/>
                </a:lnTo>
                <a:lnTo>
                  <a:pt x="37" y="81"/>
                </a:lnTo>
                <a:lnTo>
                  <a:pt x="42" y="87"/>
                </a:lnTo>
                <a:lnTo>
                  <a:pt x="40" y="93"/>
                </a:lnTo>
                <a:lnTo>
                  <a:pt x="33" y="100"/>
                </a:lnTo>
                <a:lnTo>
                  <a:pt x="35" y="107"/>
                </a:lnTo>
                <a:lnTo>
                  <a:pt x="28" y="113"/>
                </a:lnTo>
                <a:lnTo>
                  <a:pt x="19" y="110"/>
                </a:lnTo>
                <a:lnTo>
                  <a:pt x="9" y="112"/>
                </a:lnTo>
                <a:lnTo>
                  <a:pt x="13" y="96"/>
                </a:lnTo>
                <a:lnTo>
                  <a:pt x="11" y="83"/>
                </a:lnTo>
                <a:lnTo>
                  <a:pt x="4" y="81"/>
                </a:lnTo>
                <a:lnTo>
                  <a:pt x="0" y="73"/>
                </a:lnTo>
                <a:lnTo>
                  <a:pt x="2" y="60"/>
                </a:lnTo>
                <a:lnTo>
                  <a:pt x="9" y="52"/>
                </a:lnTo>
                <a:lnTo>
                  <a:pt x="10" y="44"/>
                </a:lnTo>
                <a:lnTo>
                  <a:pt x="14" y="32"/>
                </a:lnTo>
                <a:lnTo>
                  <a:pt x="14" y="23"/>
                </a:lnTo>
                <a:lnTo>
                  <a:pt x="11" y="16"/>
                </a:lnTo>
                <a:lnTo>
                  <a:pt x="11" y="9"/>
                </a:lnTo>
                <a:close/>
              </a:path>
            </a:pathLst>
          </a:custGeom>
          <a:solidFill>
            <a:schemeClr val="accent1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5" name="Freeform 155">
            <a:extLst>
              <a:ext uri="{FF2B5EF4-FFF2-40B4-BE49-F238E27FC236}">
                <a16:creationId xmlns:a16="http://schemas.microsoft.com/office/drawing/2014/main" id="{493782A3-C7DB-4CC4-8110-37DBFBB61EB2}"/>
              </a:ext>
            </a:extLst>
          </p:cNvPr>
          <p:cNvSpPr>
            <a:spLocks/>
          </p:cNvSpPr>
          <p:nvPr/>
        </p:nvSpPr>
        <p:spPr bwMode="auto">
          <a:xfrm>
            <a:off x="3917950" y="4546601"/>
            <a:ext cx="247650" cy="271463"/>
          </a:xfrm>
          <a:custGeom>
            <a:avLst/>
            <a:gdLst>
              <a:gd name="T0" fmla="*/ 0 w 156"/>
              <a:gd name="T1" fmla="*/ 61 h 171"/>
              <a:gd name="T2" fmla="*/ 4 w 156"/>
              <a:gd name="T3" fmla="*/ 36 h 171"/>
              <a:gd name="T4" fmla="*/ 3 w 156"/>
              <a:gd name="T5" fmla="*/ 25 h 171"/>
              <a:gd name="T6" fmla="*/ 10 w 156"/>
              <a:gd name="T7" fmla="*/ 6 h 171"/>
              <a:gd name="T8" fmla="*/ 41 w 156"/>
              <a:gd name="T9" fmla="*/ 0 h 171"/>
              <a:gd name="T10" fmla="*/ 58 w 156"/>
              <a:gd name="T11" fmla="*/ 1 h 171"/>
              <a:gd name="T12" fmla="*/ 76 w 156"/>
              <a:gd name="T13" fmla="*/ 11 h 171"/>
              <a:gd name="T14" fmla="*/ 77 w 156"/>
              <a:gd name="T15" fmla="*/ 18 h 171"/>
              <a:gd name="T16" fmla="*/ 83 w 156"/>
              <a:gd name="T17" fmla="*/ 29 h 171"/>
              <a:gd name="T18" fmla="*/ 85 w 156"/>
              <a:gd name="T19" fmla="*/ 57 h 171"/>
              <a:gd name="T20" fmla="*/ 104 w 156"/>
              <a:gd name="T21" fmla="*/ 61 h 171"/>
              <a:gd name="T22" fmla="*/ 111 w 156"/>
              <a:gd name="T23" fmla="*/ 57 h 171"/>
              <a:gd name="T24" fmla="*/ 124 w 156"/>
              <a:gd name="T25" fmla="*/ 63 h 171"/>
              <a:gd name="T26" fmla="*/ 128 w 156"/>
              <a:gd name="T27" fmla="*/ 69 h 171"/>
              <a:gd name="T28" fmla="*/ 132 w 156"/>
              <a:gd name="T29" fmla="*/ 88 h 171"/>
              <a:gd name="T30" fmla="*/ 135 w 156"/>
              <a:gd name="T31" fmla="*/ 96 h 171"/>
              <a:gd name="T32" fmla="*/ 141 w 156"/>
              <a:gd name="T33" fmla="*/ 97 h 171"/>
              <a:gd name="T34" fmla="*/ 148 w 156"/>
              <a:gd name="T35" fmla="*/ 94 h 171"/>
              <a:gd name="T36" fmla="*/ 155 w 156"/>
              <a:gd name="T37" fmla="*/ 97 h 171"/>
              <a:gd name="T38" fmla="*/ 156 w 156"/>
              <a:gd name="T39" fmla="*/ 109 h 171"/>
              <a:gd name="T40" fmla="*/ 155 w 156"/>
              <a:gd name="T41" fmla="*/ 121 h 171"/>
              <a:gd name="T42" fmla="*/ 153 w 156"/>
              <a:gd name="T43" fmla="*/ 133 h 171"/>
              <a:gd name="T44" fmla="*/ 152 w 156"/>
              <a:gd name="T45" fmla="*/ 151 h 171"/>
              <a:gd name="T46" fmla="*/ 138 w 156"/>
              <a:gd name="T47" fmla="*/ 167 h 171"/>
              <a:gd name="T48" fmla="*/ 124 w 156"/>
              <a:gd name="T49" fmla="*/ 171 h 171"/>
              <a:gd name="T50" fmla="*/ 104 w 156"/>
              <a:gd name="T51" fmla="*/ 167 h 171"/>
              <a:gd name="T52" fmla="*/ 85 w 156"/>
              <a:gd name="T53" fmla="*/ 162 h 171"/>
              <a:gd name="T54" fmla="*/ 99 w 156"/>
              <a:gd name="T55" fmla="*/ 130 h 171"/>
              <a:gd name="T56" fmla="*/ 95 w 156"/>
              <a:gd name="T57" fmla="*/ 121 h 171"/>
              <a:gd name="T58" fmla="*/ 76 w 156"/>
              <a:gd name="T59" fmla="*/ 113 h 171"/>
              <a:gd name="T60" fmla="*/ 52 w 156"/>
              <a:gd name="T61" fmla="*/ 98 h 171"/>
              <a:gd name="T62" fmla="*/ 37 w 156"/>
              <a:gd name="T63" fmla="*/ 95 h 171"/>
              <a:gd name="T64" fmla="*/ 0 w 156"/>
              <a:gd name="T65" fmla="*/ 61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6" h="171">
                <a:moveTo>
                  <a:pt x="0" y="61"/>
                </a:moveTo>
                <a:lnTo>
                  <a:pt x="4" y="36"/>
                </a:lnTo>
                <a:lnTo>
                  <a:pt x="3" y="25"/>
                </a:lnTo>
                <a:lnTo>
                  <a:pt x="10" y="6"/>
                </a:lnTo>
                <a:lnTo>
                  <a:pt x="41" y="0"/>
                </a:lnTo>
                <a:lnTo>
                  <a:pt x="58" y="1"/>
                </a:lnTo>
                <a:lnTo>
                  <a:pt x="76" y="11"/>
                </a:lnTo>
                <a:lnTo>
                  <a:pt x="77" y="18"/>
                </a:lnTo>
                <a:lnTo>
                  <a:pt x="83" y="29"/>
                </a:lnTo>
                <a:lnTo>
                  <a:pt x="85" y="57"/>
                </a:lnTo>
                <a:lnTo>
                  <a:pt x="104" y="61"/>
                </a:lnTo>
                <a:lnTo>
                  <a:pt x="111" y="57"/>
                </a:lnTo>
                <a:lnTo>
                  <a:pt x="124" y="63"/>
                </a:lnTo>
                <a:lnTo>
                  <a:pt x="128" y="69"/>
                </a:lnTo>
                <a:lnTo>
                  <a:pt x="132" y="88"/>
                </a:lnTo>
                <a:lnTo>
                  <a:pt x="135" y="96"/>
                </a:lnTo>
                <a:lnTo>
                  <a:pt x="141" y="97"/>
                </a:lnTo>
                <a:lnTo>
                  <a:pt x="148" y="94"/>
                </a:lnTo>
                <a:lnTo>
                  <a:pt x="155" y="97"/>
                </a:lnTo>
                <a:lnTo>
                  <a:pt x="156" y="109"/>
                </a:lnTo>
                <a:lnTo>
                  <a:pt x="155" y="121"/>
                </a:lnTo>
                <a:lnTo>
                  <a:pt x="153" y="133"/>
                </a:lnTo>
                <a:lnTo>
                  <a:pt x="152" y="151"/>
                </a:lnTo>
                <a:lnTo>
                  <a:pt x="138" y="167"/>
                </a:lnTo>
                <a:lnTo>
                  <a:pt x="124" y="171"/>
                </a:lnTo>
                <a:lnTo>
                  <a:pt x="104" y="167"/>
                </a:lnTo>
                <a:lnTo>
                  <a:pt x="85" y="162"/>
                </a:lnTo>
                <a:lnTo>
                  <a:pt x="99" y="130"/>
                </a:lnTo>
                <a:lnTo>
                  <a:pt x="95" y="121"/>
                </a:lnTo>
                <a:lnTo>
                  <a:pt x="76" y="113"/>
                </a:lnTo>
                <a:lnTo>
                  <a:pt x="52" y="98"/>
                </a:lnTo>
                <a:lnTo>
                  <a:pt x="37" y="95"/>
                </a:lnTo>
                <a:lnTo>
                  <a:pt x="0" y="6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6" name="Freeform 156">
            <a:extLst>
              <a:ext uri="{FF2B5EF4-FFF2-40B4-BE49-F238E27FC236}">
                <a16:creationId xmlns:a16="http://schemas.microsoft.com/office/drawing/2014/main" id="{1E6B76E3-752F-4787-94A1-99E69962B014}"/>
              </a:ext>
            </a:extLst>
          </p:cNvPr>
          <p:cNvSpPr>
            <a:spLocks/>
          </p:cNvSpPr>
          <p:nvPr/>
        </p:nvSpPr>
        <p:spPr bwMode="auto">
          <a:xfrm>
            <a:off x="6677026" y="2836862"/>
            <a:ext cx="17463" cy="38100"/>
          </a:xfrm>
          <a:custGeom>
            <a:avLst/>
            <a:gdLst>
              <a:gd name="T0" fmla="*/ 9 w 11"/>
              <a:gd name="T1" fmla="*/ 3 h 24"/>
              <a:gd name="T2" fmla="*/ 11 w 11"/>
              <a:gd name="T3" fmla="*/ 15 h 24"/>
              <a:gd name="T4" fmla="*/ 9 w 11"/>
              <a:gd name="T5" fmla="*/ 21 h 24"/>
              <a:gd name="T6" fmla="*/ 1 w 11"/>
              <a:gd name="T7" fmla="*/ 24 h 24"/>
              <a:gd name="T8" fmla="*/ 1 w 11"/>
              <a:gd name="T9" fmla="*/ 19 h 24"/>
              <a:gd name="T10" fmla="*/ 5 w 11"/>
              <a:gd name="T11" fmla="*/ 16 h 24"/>
              <a:gd name="T12" fmla="*/ 0 w 11"/>
              <a:gd name="T13" fmla="*/ 14 h 24"/>
              <a:gd name="T14" fmla="*/ 3 w 11"/>
              <a:gd name="T15" fmla="*/ 0 h 24"/>
              <a:gd name="T16" fmla="*/ 9 w 11"/>
              <a:gd name="T17" fmla="*/ 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" h="24">
                <a:moveTo>
                  <a:pt x="9" y="3"/>
                </a:moveTo>
                <a:lnTo>
                  <a:pt x="11" y="15"/>
                </a:lnTo>
                <a:lnTo>
                  <a:pt x="9" y="21"/>
                </a:lnTo>
                <a:lnTo>
                  <a:pt x="1" y="24"/>
                </a:lnTo>
                <a:lnTo>
                  <a:pt x="1" y="19"/>
                </a:lnTo>
                <a:lnTo>
                  <a:pt x="5" y="16"/>
                </a:lnTo>
                <a:lnTo>
                  <a:pt x="0" y="14"/>
                </a:lnTo>
                <a:lnTo>
                  <a:pt x="3" y="0"/>
                </a:lnTo>
                <a:lnTo>
                  <a:pt x="9" y="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7" name="Freeform 157">
            <a:extLst>
              <a:ext uri="{FF2B5EF4-FFF2-40B4-BE49-F238E27FC236}">
                <a16:creationId xmlns:a16="http://schemas.microsoft.com/office/drawing/2014/main" id="{366470D2-6CD3-4316-B2D3-DC82AB7F78B5}"/>
              </a:ext>
            </a:extLst>
          </p:cNvPr>
          <p:cNvSpPr>
            <a:spLocks/>
          </p:cNvSpPr>
          <p:nvPr/>
        </p:nvSpPr>
        <p:spPr bwMode="auto">
          <a:xfrm>
            <a:off x="7142162" y="3048000"/>
            <a:ext cx="26988" cy="50800"/>
          </a:xfrm>
          <a:custGeom>
            <a:avLst/>
            <a:gdLst>
              <a:gd name="T0" fmla="*/ 3 w 17"/>
              <a:gd name="T1" fmla="*/ 28 h 32"/>
              <a:gd name="T2" fmla="*/ 0 w 17"/>
              <a:gd name="T3" fmla="*/ 13 h 32"/>
              <a:gd name="T4" fmla="*/ 4 w 17"/>
              <a:gd name="T5" fmla="*/ 2 h 32"/>
              <a:gd name="T6" fmla="*/ 9 w 17"/>
              <a:gd name="T7" fmla="*/ 0 h 32"/>
              <a:gd name="T8" fmla="*/ 15 w 17"/>
              <a:gd name="T9" fmla="*/ 7 h 32"/>
              <a:gd name="T10" fmla="*/ 17 w 17"/>
              <a:gd name="T11" fmla="*/ 18 h 32"/>
              <a:gd name="T12" fmla="*/ 14 w 17"/>
              <a:gd name="T13" fmla="*/ 31 h 32"/>
              <a:gd name="T14" fmla="*/ 9 w 17"/>
              <a:gd name="T15" fmla="*/ 32 h 32"/>
              <a:gd name="T16" fmla="*/ 3 w 17"/>
              <a:gd name="T17" fmla="*/ 28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" h="32">
                <a:moveTo>
                  <a:pt x="3" y="28"/>
                </a:moveTo>
                <a:lnTo>
                  <a:pt x="0" y="13"/>
                </a:lnTo>
                <a:lnTo>
                  <a:pt x="4" y="2"/>
                </a:lnTo>
                <a:lnTo>
                  <a:pt x="9" y="0"/>
                </a:lnTo>
                <a:lnTo>
                  <a:pt x="15" y="7"/>
                </a:lnTo>
                <a:lnTo>
                  <a:pt x="17" y="18"/>
                </a:lnTo>
                <a:lnTo>
                  <a:pt x="14" y="31"/>
                </a:lnTo>
                <a:lnTo>
                  <a:pt x="9" y="32"/>
                </a:lnTo>
                <a:lnTo>
                  <a:pt x="3" y="2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8" name="Freeform 158">
            <a:extLst>
              <a:ext uri="{FF2B5EF4-FFF2-40B4-BE49-F238E27FC236}">
                <a16:creationId xmlns:a16="http://schemas.microsoft.com/office/drawing/2014/main" id="{58BB8468-414B-46E0-B480-FA123B0D17DA}"/>
              </a:ext>
            </a:extLst>
          </p:cNvPr>
          <p:cNvSpPr>
            <a:spLocks/>
          </p:cNvSpPr>
          <p:nvPr/>
        </p:nvSpPr>
        <p:spPr bwMode="auto">
          <a:xfrm>
            <a:off x="6230938" y="2324100"/>
            <a:ext cx="250825" cy="147638"/>
          </a:xfrm>
          <a:custGeom>
            <a:avLst/>
            <a:gdLst>
              <a:gd name="T0" fmla="*/ 37 w 158"/>
              <a:gd name="T1" fmla="*/ 7 h 93"/>
              <a:gd name="T2" fmla="*/ 44 w 158"/>
              <a:gd name="T3" fmla="*/ 3 h 93"/>
              <a:gd name="T4" fmla="*/ 54 w 158"/>
              <a:gd name="T5" fmla="*/ 5 h 93"/>
              <a:gd name="T6" fmla="*/ 64 w 158"/>
              <a:gd name="T7" fmla="*/ 5 h 93"/>
              <a:gd name="T8" fmla="*/ 72 w 158"/>
              <a:gd name="T9" fmla="*/ 10 h 93"/>
              <a:gd name="T10" fmla="*/ 78 w 158"/>
              <a:gd name="T11" fmla="*/ 7 h 93"/>
              <a:gd name="T12" fmla="*/ 89 w 158"/>
              <a:gd name="T13" fmla="*/ 5 h 93"/>
              <a:gd name="T14" fmla="*/ 93 w 158"/>
              <a:gd name="T15" fmla="*/ 0 h 93"/>
              <a:gd name="T16" fmla="*/ 100 w 158"/>
              <a:gd name="T17" fmla="*/ 0 h 93"/>
              <a:gd name="T18" fmla="*/ 105 w 158"/>
              <a:gd name="T19" fmla="*/ 2 h 93"/>
              <a:gd name="T20" fmla="*/ 110 w 158"/>
              <a:gd name="T21" fmla="*/ 8 h 93"/>
              <a:gd name="T22" fmla="*/ 117 w 158"/>
              <a:gd name="T23" fmla="*/ 17 h 93"/>
              <a:gd name="T24" fmla="*/ 128 w 158"/>
              <a:gd name="T25" fmla="*/ 29 h 93"/>
              <a:gd name="T26" fmla="*/ 130 w 158"/>
              <a:gd name="T27" fmla="*/ 38 h 93"/>
              <a:gd name="T28" fmla="*/ 129 w 158"/>
              <a:gd name="T29" fmla="*/ 47 h 93"/>
              <a:gd name="T30" fmla="*/ 133 w 158"/>
              <a:gd name="T31" fmla="*/ 56 h 93"/>
              <a:gd name="T32" fmla="*/ 141 w 158"/>
              <a:gd name="T33" fmla="*/ 59 h 93"/>
              <a:gd name="T34" fmla="*/ 149 w 158"/>
              <a:gd name="T35" fmla="*/ 56 h 93"/>
              <a:gd name="T36" fmla="*/ 156 w 158"/>
              <a:gd name="T37" fmla="*/ 60 h 93"/>
              <a:gd name="T38" fmla="*/ 158 w 158"/>
              <a:gd name="T39" fmla="*/ 65 h 93"/>
              <a:gd name="T40" fmla="*/ 150 w 158"/>
              <a:gd name="T41" fmla="*/ 69 h 93"/>
              <a:gd name="T42" fmla="*/ 145 w 158"/>
              <a:gd name="T43" fmla="*/ 67 h 93"/>
              <a:gd name="T44" fmla="*/ 143 w 158"/>
              <a:gd name="T45" fmla="*/ 92 h 93"/>
              <a:gd name="T46" fmla="*/ 133 w 158"/>
              <a:gd name="T47" fmla="*/ 90 h 93"/>
              <a:gd name="T48" fmla="*/ 121 w 158"/>
              <a:gd name="T49" fmla="*/ 83 h 93"/>
              <a:gd name="T50" fmla="*/ 101 w 158"/>
              <a:gd name="T51" fmla="*/ 87 h 93"/>
              <a:gd name="T52" fmla="*/ 94 w 158"/>
              <a:gd name="T53" fmla="*/ 93 h 93"/>
              <a:gd name="T54" fmla="*/ 69 w 158"/>
              <a:gd name="T55" fmla="*/ 91 h 93"/>
              <a:gd name="T56" fmla="*/ 56 w 158"/>
              <a:gd name="T57" fmla="*/ 88 h 93"/>
              <a:gd name="T58" fmla="*/ 50 w 158"/>
              <a:gd name="T59" fmla="*/ 90 h 93"/>
              <a:gd name="T60" fmla="*/ 44 w 158"/>
              <a:gd name="T61" fmla="*/ 81 h 93"/>
              <a:gd name="T62" fmla="*/ 41 w 158"/>
              <a:gd name="T63" fmla="*/ 78 h 93"/>
              <a:gd name="T64" fmla="*/ 45 w 158"/>
              <a:gd name="T65" fmla="*/ 74 h 93"/>
              <a:gd name="T66" fmla="*/ 40 w 158"/>
              <a:gd name="T67" fmla="*/ 72 h 93"/>
              <a:gd name="T68" fmla="*/ 36 w 158"/>
              <a:gd name="T69" fmla="*/ 76 h 93"/>
              <a:gd name="T70" fmla="*/ 25 w 158"/>
              <a:gd name="T71" fmla="*/ 70 h 93"/>
              <a:gd name="T72" fmla="*/ 23 w 158"/>
              <a:gd name="T73" fmla="*/ 62 h 93"/>
              <a:gd name="T74" fmla="*/ 13 w 158"/>
              <a:gd name="T75" fmla="*/ 57 h 93"/>
              <a:gd name="T76" fmla="*/ 10 w 158"/>
              <a:gd name="T77" fmla="*/ 51 h 93"/>
              <a:gd name="T78" fmla="*/ 0 w 158"/>
              <a:gd name="T79" fmla="*/ 43 h 93"/>
              <a:gd name="T80" fmla="*/ 13 w 158"/>
              <a:gd name="T81" fmla="*/ 39 h 93"/>
              <a:gd name="T82" fmla="*/ 22 w 158"/>
              <a:gd name="T83" fmla="*/ 25 h 93"/>
              <a:gd name="T84" fmla="*/ 28 w 158"/>
              <a:gd name="T85" fmla="*/ 11 h 93"/>
              <a:gd name="T86" fmla="*/ 37 w 158"/>
              <a:gd name="T87" fmla="*/ 7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8" h="93">
                <a:moveTo>
                  <a:pt x="37" y="7"/>
                </a:moveTo>
                <a:lnTo>
                  <a:pt x="44" y="3"/>
                </a:lnTo>
                <a:lnTo>
                  <a:pt x="54" y="5"/>
                </a:lnTo>
                <a:lnTo>
                  <a:pt x="64" y="5"/>
                </a:lnTo>
                <a:lnTo>
                  <a:pt x="72" y="10"/>
                </a:lnTo>
                <a:lnTo>
                  <a:pt x="78" y="7"/>
                </a:lnTo>
                <a:lnTo>
                  <a:pt x="89" y="5"/>
                </a:lnTo>
                <a:lnTo>
                  <a:pt x="93" y="0"/>
                </a:lnTo>
                <a:lnTo>
                  <a:pt x="100" y="0"/>
                </a:lnTo>
                <a:lnTo>
                  <a:pt x="105" y="2"/>
                </a:lnTo>
                <a:lnTo>
                  <a:pt x="110" y="8"/>
                </a:lnTo>
                <a:lnTo>
                  <a:pt x="117" y="17"/>
                </a:lnTo>
                <a:lnTo>
                  <a:pt x="128" y="29"/>
                </a:lnTo>
                <a:lnTo>
                  <a:pt x="130" y="38"/>
                </a:lnTo>
                <a:lnTo>
                  <a:pt x="129" y="47"/>
                </a:lnTo>
                <a:lnTo>
                  <a:pt x="133" y="56"/>
                </a:lnTo>
                <a:lnTo>
                  <a:pt x="141" y="59"/>
                </a:lnTo>
                <a:lnTo>
                  <a:pt x="149" y="56"/>
                </a:lnTo>
                <a:lnTo>
                  <a:pt x="156" y="60"/>
                </a:lnTo>
                <a:lnTo>
                  <a:pt x="158" y="65"/>
                </a:lnTo>
                <a:lnTo>
                  <a:pt x="150" y="69"/>
                </a:lnTo>
                <a:lnTo>
                  <a:pt x="145" y="67"/>
                </a:lnTo>
                <a:lnTo>
                  <a:pt x="143" y="92"/>
                </a:lnTo>
                <a:lnTo>
                  <a:pt x="133" y="90"/>
                </a:lnTo>
                <a:lnTo>
                  <a:pt x="121" y="83"/>
                </a:lnTo>
                <a:lnTo>
                  <a:pt x="101" y="87"/>
                </a:lnTo>
                <a:lnTo>
                  <a:pt x="94" y="93"/>
                </a:lnTo>
                <a:lnTo>
                  <a:pt x="69" y="91"/>
                </a:lnTo>
                <a:lnTo>
                  <a:pt x="56" y="88"/>
                </a:lnTo>
                <a:lnTo>
                  <a:pt x="50" y="90"/>
                </a:lnTo>
                <a:lnTo>
                  <a:pt x="44" y="81"/>
                </a:lnTo>
                <a:lnTo>
                  <a:pt x="41" y="78"/>
                </a:lnTo>
                <a:lnTo>
                  <a:pt x="45" y="74"/>
                </a:lnTo>
                <a:lnTo>
                  <a:pt x="40" y="72"/>
                </a:lnTo>
                <a:lnTo>
                  <a:pt x="36" y="76"/>
                </a:lnTo>
                <a:lnTo>
                  <a:pt x="25" y="70"/>
                </a:lnTo>
                <a:lnTo>
                  <a:pt x="23" y="62"/>
                </a:lnTo>
                <a:lnTo>
                  <a:pt x="13" y="57"/>
                </a:lnTo>
                <a:lnTo>
                  <a:pt x="10" y="51"/>
                </a:lnTo>
                <a:lnTo>
                  <a:pt x="0" y="43"/>
                </a:lnTo>
                <a:lnTo>
                  <a:pt x="13" y="39"/>
                </a:lnTo>
                <a:lnTo>
                  <a:pt x="22" y="25"/>
                </a:lnTo>
                <a:lnTo>
                  <a:pt x="28" y="11"/>
                </a:lnTo>
                <a:lnTo>
                  <a:pt x="37" y="7"/>
                </a:lnTo>
                <a:close/>
              </a:path>
            </a:pathLst>
          </a:custGeom>
          <a:solidFill>
            <a:schemeClr val="accent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9" name="Freeform 159">
            <a:extLst>
              <a:ext uri="{FF2B5EF4-FFF2-40B4-BE49-F238E27FC236}">
                <a16:creationId xmlns:a16="http://schemas.microsoft.com/office/drawing/2014/main" id="{596C918A-21E3-493F-8C7B-D0226BF4329E}"/>
              </a:ext>
            </a:extLst>
          </p:cNvPr>
          <p:cNvSpPr>
            <a:spLocks/>
          </p:cNvSpPr>
          <p:nvPr/>
        </p:nvSpPr>
        <p:spPr bwMode="auto">
          <a:xfrm>
            <a:off x="9197976" y="2127251"/>
            <a:ext cx="238125" cy="269875"/>
          </a:xfrm>
          <a:custGeom>
            <a:avLst/>
            <a:gdLst>
              <a:gd name="T0" fmla="*/ 81 w 150"/>
              <a:gd name="T1" fmla="*/ 73 h 170"/>
              <a:gd name="T2" fmla="*/ 126 w 150"/>
              <a:gd name="T3" fmla="*/ 109 h 170"/>
              <a:gd name="T4" fmla="*/ 97 w 150"/>
              <a:gd name="T5" fmla="*/ 102 h 170"/>
              <a:gd name="T6" fmla="*/ 109 w 150"/>
              <a:gd name="T7" fmla="*/ 131 h 170"/>
              <a:gd name="T8" fmla="*/ 140 w 150"/>
              <a:gd name="T9" fmla="*/ 152 h 170"/>
              <a:gd name="T10" fmla="*/ 150 w 150"/>
              <a:gd name="T11" fmla="*/ 166 h 170"/>
              <a:gd name="T12" fmla="*/ 129 w 150"/>
              <a:gd name="T13" fmla="*/ 154 h 170"/>
              <a:gd name="T14" fmla="*/ 129 w 150"/>
              <a:gd name="T15" fmla="*/ 170 h 170"/>
              <a:gd name="T16" fmla="*/ 114 w 150"/>
              <a:gd name="T17" fmla="*/ 153 h 170"/>
              <a:gd name="T18" fmla="*/ 101 w 150"/>
              <a:gd name="T19" fmla="*/ 133 h 170"/>
              <a:gd name="T20" fmla="*/ 83 w 150"/>
              <a:gd name="T21" fmla="*/ 111 h 170"/>
              <a:gd name="T22" fmla="*/ 76 w 150"/>
              <a:gd name="T23" fmla="*/ 96 h 170"/>
              <a:gd name="T24" fmla="*/ 55 w 150"/>
              <a:gd name="T25" fmla="*/ 69 h 170"/>
              <a:gd name="T26" fmla="*/ 29 w 150"/>
              <a:gd name="T27" fmla="*/ 49 h 170"/>
              <a:gd name="T28" fmla="*/ 8 w 150"/>
              <a:gd name="T29" fmla="*/ 22 h 170"/>
              <a:gd name="T30" fmla="*/ 14 w 150"/>
              <a:gd name="T31" fmla="*/ 12 h 170"/>
              <a:gd name="T32" fmla="*/ 0 w 150"/>
              <a:gd name="T33" fmla="*/ 3 h 170"/>
              <a:gd name="T34" fmla="*/ 4 w 150"/>
              <a:gd name="T35" fmla="*/ 0 h 170"/>
              <a:gd name="T36" fmla="*/ 20 w 150"/>
              <a:gd name="T37" fmla="*/ 14 h 170"/>
              <a:gd name="T38" fmla="*/ 42 w 150"/>
              <a:gd name="T39" fmla="*/ 33 h 170"/>
              <a:gd name="T40" fmla="*/ 58 w 150"/>
              <a:gd name="T41" fmla="*/ 53 h 170"/>
              <a:gd name="T42" fmla="*/ 81 w 150"/>
              <a:gd name="T43" fmla="*/ 73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0" h="170">
                <a:moveTo>
                  <a:pt x="81" y="73"/>
                </a:moveTo>
                <a:lnTo>
                  <a:pt x="126" y="109"/>
                </a:lnTo>
                <a:lnTo>
                  <a:pt x="97" y="102"/>
                </a:lnTo>
                <a:lnTo>
                  <a:pt x="109" y="131"/>
                </a:lnTo>
                <a:lnTo>
                  <a:pt x="140" y="152"/>
                </a:lnTo>
                <a:lnTo>
                  <a:pt x="150" y="166"/>
                </a:lnTo>
                <a:lnTo>
                  <a:pt x="129" y="154"/>
                </a:lnTo>
                <a:lnTo>
                  <a:pt x="129" y="170"/>
                </a:lnTo>
                <a:lnTo>
                  <a:pt x="114" y="153"/>
                </a:lnTo>
                <a:lnTo>
                  <a:pt x="101" y="133"/>
                </a:lnTo>
                <a:lnTo>
                  <a:pt x="83" y="111"/>
                </a:lnTo>
                <a:lnTo>
                  <a:pt x="76" y="96"/>
                </a:lnTo>
                <a:lnTo>
                  <a:pt x="55" y="69"/>
                </a:lnTo>
                <a:lnTo>
                  <a:pt x="29" y="49"/>
                </a:lnTo>
                <a:lnTo>
                  <a:pt x="8" y="22"/>
                </a:lnTo>
                <a:lnTo>
                  <a:pt x="14" y="12"/>
                </a:lnTo>
                <a:lnTo>
                  <a:pt x="0" y="3"/>
                </a:lnTo>
                <a:lnTo>
                  <a:pt x="4" y="0"/>
                </a:lnTo>
                <a:lnTo>
                  <a:pt x="20" y="14"/>
                </a:lnTo>
                <a:lnTo>
                  <a:pt x="42" y="33"/>
                </a:lnTo>
                <a:lnTo>
                  <a:pt x="58" y="53"/>
                </a:lnTo>
                <a:lnTo>
                  <a:pt x="81" y="73"/>
                </a:lnTo>
                <a:close/>
              </a:path>
            </a:pathLst>
          </a:custGeom>
          <a:solidFill>
            <a:srgbClr val="00B0F0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0" name="Freeform 160">
            <a:extLst>
              <a:ext uri="{FF2B5EF4-FFF2-40B4-BE49-F238E27FC236}">
                <a16:creationId xmlns:a16="http://schemas.microsoft.com/office/drawing/2014/main" id="{1BCBFE08-9E71-42CC-8920-99E27B2C736B}"/>
              </a:ext>
            </a:extLst>
          </p:cNvPr>
          <p:cNvSpPr>
            <a:spLocks/>
          </p:cNvSpPr>
          <p:nvPr/>
        </p:nvSpPr>
        <p:spPr bwMode="auto">
          <a:xfrm>
            <a:off x="6188075" y="2101850"/>
            <a:ext cx="76200" cy="26988"/>
          </a:xfrm>
          <a:custGeom>
            <a:avLst/>
            <a:gdLst>
              <a:gd name="T0" fmla="*/ 48 w 48"/>
              <a:gd name="T1" fmla="*/ 17 h 17"/>
              <a:gd name="T2" fmla="*/ 19 w 48"/>
              <a:gd name="T3" fmla="*/ 17 h 17"/>
              <a:gd name="T4" fmla="*/ 0 w 48"/>
              <a:gd name="T5" fmla="*/ 15 h 17"/>
              <a:gd name="T6" fmla="*/ 2 w 48"/>
              <a:gd name="T7" fmla="*/ 6 h 17"/>
              <a:gd name="T8" fmla="*/ 23 w 48"/>
              <a:gd name="T9" fmla="*/ 0 h 17"/>
              <a:gd name="T10" fmla="*/ 39 w 48"/>
              <a:gd name="T11" fmla="*/ 4 h 17"/>
              <a:gd name="T12" fmla="*/ 47 w 48"/>
              <a:gd name="T13" fmla="*/ 7 h 17"/>
              <a:gd name="T14" fmla="*/ 46 w 48"/>
              <a:gd name="T15" fmla="*/ 12 h 17"/>
              <a:gd name="T16" fmla="*/ 48 w 48"/>
              <a:gd name="T17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" h="17">
                <a:moveTo>
                  <a:pt x="48" y="17"/>
                </a:moveTo>
                <a:lnTo>
                  <a:pt x="19" y="17"/>
                </a:lnTo>
                <a:lnTo>
                  <a:pt x="0" y="15"/>
                </a:lnTo>
                <a:lnTo>
                  <a:pt x="2" y="6"/>
                </a:lnTo>
                <a:lnTo>
                  <a:pt x="23" y="0"/>
                </a:lnTo>
                <a:lnTo>
                  <a:pt x="39" y="4"/>
                </a:lnTo>
                <a:lnTo>
                  <a:pt x="47" y="7"/>
                </a:lnTo>
                <a:lnTo>
                  <a:pt x="46" y="12"/>
                </a:lnTo>
                <a:lnTo>
                  <a:pt x="48" y="17"/>
                </a:lnTo>
                <a:close/>
              </a:path>
            </a:pathLst>
          </a:custGeom>
          <a:solidFill>
            <a:srgbClr val="48A3DA"/>
          </a:solidFill>
          <a:ln w="1" cap="flat">
            <a:solidFill>
              <a:srgbClr val="D4DCDB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1" name="Freeform 161">
            <a:extLst>
              <a:ext uri="{FF2B5EF4-FFF2-40B4-BE49-F238E27FC236}">
                <a16:creationId xmlns:a16="http://schemas.microsoft.com/office/drawing/2014/main" id="{38D2D8E3-FE9B-4805-B7A8-22AB502758E9}"/>
              </a:ext>
            </a:extLst>
          </p:cNvPr>
          <p:cNvSpPr>
            <a:spLocks/>
          </p:cNvSpPr>
          <p:nvPr/>
        </p:nvSpPr>
        <p:spPr bwMode="auto">
          <a:xfrm>
            <a:off x="8504238" y="1558926"/>
            <a:ext cx="80963" cy="17463"/>
          </a:xfrm>
          <a:custGeom>
            <a:avLst/>
            <a:gdLst>
              <a:gd name="T0" fmla="*/ 51 w 51"/>
              <a:gd name="T1" fmla="*/ 10 h 11"/>
              <a:gd name="T2" fmla="*/ 32 w 51"/>
              <a:gd name="T3" fmla="*/ 11 h 11"/>
              <a:gd name="T4" fmla="*/ 3 w 51"/>
              <a:gd name="T5" fmla="*/ 9 h 11"/>
              <a:gd name="T6" fmla="*/ 0 w 51"/>
              <a:gd name="T7" fmla="*/ 8 h 11"/>
              <a:gd name="T8" fmla="*/ 2 w 51"/>
              <a:gd name="T9" fmla="*/ 2 h 11"/>
              <a:gd name="T10" fmla="*/ 15 w 51"/>
              <a:gd name="T11" fmla="*/ 0 h 11"/>
              <a:gd name="T12" fmla="*/ 43 w 51"/>
              <a:gd name="T13" fmla="*/ 6 h 11"/>
              <a:gd name="T14" fmla="*/ 51 w 51"/>
              <a:gd name="T15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" h="11">
                <a:moveTo>
                  <a:pt x="51" y="10"/>
                </a:moveTo>
                <a:lnTo>
                  <a:pt x="32" y="11"/>
                </a:lnTo>
                <a:lnTo>
                  <a:pt x="3" y="9"/>
                </a:lnTo>
                <a:lnTo>
                  <a:pt x="0" y="8"/>
                </a:lnTo>
                <a:lnTo>
                  <a:pt x="2" y="2"/>
                </a:lnTo>
                <a:lnTo>
                  <a:pt x="15" y="0"/>
                </a:lnTo>
                <a:lnTo>
                  <a:pt x="43" y="6"/>
                </a:lnTo>
                <a:lnTo>
                  <a:pt x="51" y="1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2" name="Freeform 162">
            <a:extLst>
              <a:ext uri="{FF2B5EF4-FFF2-40B4-BE49-F238E27FC236}">
                <a16:creationId xmlns:a16="http://schemas.microsoft.com/office/drawing/2014/main" id="{85E63FCD-92E0-4D71-8790-67FCA22CD01D}"/>
              </a:ext>
            </a:extLst>
          </p:cNvPr>
          <p:cNvSpPr>
            <a:spLocks/>
          </p:cNvSpPr>
          <p:nvPr/>
        </p:nvSpPr>
        <p:spPr bwMode="auto">
          <a:xfrm>
            <a:off x="8548687" y="1517650"/>
            <a:ext cx="101600" cy="20638"/>
          </a:xfrm>
          <a:custGeom>
            <a:avLst/>
            <a:gdLst>
              <a:gd name="T0" fmla="*/ 64 w 64"/>
              <a:gd name="T1" fmla="*/ 7 h 13"/>
              <a:gd name="T2" fmla="*/ 60 w 64"/>
              <a:gd name="T3" fmla="*/ 13 h 13"/>
              <a:gd name="T4" fmla="*/ 38 w 64"/>
              <a:gd name="T5" fmla="*/ 11 h 13"/>
              <a:gd name="T6" fmla="*/ 5 w 64"/>
              <a:gd name="T7" fmla="*/ 5 h 13"/>
              <a:gd name="T8" fmla="*/ 0 w 64"/>
              <a:gd name="T9" fmla="*/ 0 h 13"/>
              <a:gd name="T10" fmla="*/ 27 w 64"/>
              <a:gd name="T11" fmla="*/ 2 h 13"/>
              <a:gd name="T12" fmla="*/ 64 w 64"/>
              <a:gd name="T13" fmla="*/ 7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13">
                <a:moveTo>
                  <a:pt x="64" y="7"/>
                </a:moveTo>
                <a:lnTo>
                  <a:pt x="60" y="13"/>
                </a:lnTo>
                <a:lnTo>
                  <a:pt x="38" y="11"/>
                </a:lnTo>
                <a:lnTo>
                  <a:pt x="5" y="5"/>
                </a:lnTo>
                <a:lnTo>
                  <a:pt x="0" y="0"/>
                </a:lnTo>
                <a:lnTo>
                  <a:pt x="27" y="2"/>
                </a:lnTo>
                <a:lnTo>
                  <a:pt x="64" y="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3" name="Freeform 163">
            <a:extLst>
              <a:ext uri="{FF2B5EF4-FFF2-40B4-BE49-F238E27FC236}">
                <a16:creationId xmlns:a16="http://schemas.microsoft.com/office/drawing/2014/main" id="{941491BE-3DA9-4CAC-853E-28685DEBFAB2}"/>
              </a:ext>
            </a:extLst>
          </p:cNvPr>
          <p:cNvSpPr>
            <a:spLocks/>
          </p:cNvSpPr>
          <p:nvPr/>
        </p:nvSpPr>
        <p:spPr bwMode="auto">
          <a:xfrm>
            <a:off x="8359776" y="1501775"/>
            <a:ext cx="176213" cy="38100"/>
          </a:xfrm>
          <a:custGeom>
            <a:avLst/>
            <a:gdLst>
              <a:gd name="T0" fmla="*/ 102 w 111"/>
              <a:gd name="T1" fmla="*/ 9 h 24"/>
              <a:gd name="T2" fmla="*/ 111 w 111"/>
              <a:gd name="T3" fmla="*/ 21 h 24"/>
              <a:gd name="T4" fmla="*/ 64 w 111"/>
              <a:gd name="T5" fmla="*/ 20 h 24"/>
              <a:gd name="T6" fmla="*/ 50 w 111"/>
              <a:gd name="T7" fmla="*/ 24 h 24"/>
              <a:gd name="T8" fmla="*/ 10 w 111"/>
              <a:gd name="T9" fmla="*/ 14 h 24"/>
              <a:gd name="T10" fmla="*/ 0 w 111"/>
              <a:gd name="T11" fmla="*/ 3 h 24"/>
              <a:gd name="T12" fmla="*/ 12 w 111"/>
              <a:gd name="T13" fmla="*/ 0 h 24"/>
              <a:gd name="T14" fmla="*/ 45 w 111"/>
              <a:gd name="T15" fmla="*/ 1 h 24"/>
              <a:gd name="T16" fmla="*/ 102 w 111"/>
              <a:gd name="T17" fmla="*/ 9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24">
                <a:moveTo>
                  <a:pt x="102" y="9"/>
                </a:moveTo>
                <a:lnTo>
                  <a:pt x="111" y="21"/>
                </a:lnTo>
                <a:lnTo>
                  <a:pt x="64" y="20"/>
                </a:lnTo>
                <a:lnTo>
                  <a:pt x="50" y="24"/>
                </a:lnTo>
                <a:lnTo>
                  <a:pt x="10" y="14"/>
                </a:lnTo>
                <a:lnTo>
                  <a:pt x="0" y="3"/>
                </a:lnTo>
                <a:lnTo>
                  <a:pt x="12" y="0"/>
                </a:lnTo>
                <a:lnTo>
                  <a:pt x="45" y="1"/>
                </a:lnTo>
                <a:lnTo>
                  <a:pt x="102" y="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4" name="Freeform 164">
            <a:extLst>
              <a:ext uri="{FF2B5EF4-FFF2-40B4-BE49-F238E27FC236}">
                <a16:creationId xmlns:a16="http://schemas.microsoft.com/office/drawing/2014/main" id="{7934F7E6-CDE6-43E1-83FA-041FB0481A09}"/>
              </a:ext>
            </a:extLst>
          </p:cNvPr>
          <p:cNvSpPr>
            <a:spLocks/>
          </p:cNvSpPr>
          <p:nvPr/>
        </p:nvSpPr>
        <p:spPr bwMode="auto">
          <a:xfrm>
            <a:off x="6754812" y="1482725"/>
            <a:ext cx="268288" cy="160338"/>
          </a:xfrm>
          <a:custGeom>
            <a:avLst/>
            <a:gdLst>
              <a:gd name="T0" fmla="*/ 90 w 169"/>
              <a:gd name="T1" fmla="*/ 100 h 101"/>
              <a:gd name="T2" fmla="*/ 83 w 169"/>
              <a:gd name="T3" fmla="*/ 101 h 101"/>
              <a:gd name="T4" fmla="*/ 39 w 169"/>
              <a:gd name="T5" fmla="*/ 99 h 101"/>
              <a:gd name="T6" fmla="*/ 32 w 169"/>
              <a:gd name="T7" fmla="*/ 92 h 101"/>
              <a:gd name="T8" fmla="*/ 6 w 169"/>
              <a:gd name="T9" fmla="*/ 87 h 101"/>
              <a:gd name="T10" fmla="*/ 0 w 169"/>
              <a:gd name="T11" fmla="*/ 78 h 101"/>
              <a:gd name="T12" fmla="*/ 11 w 169"/>
              <a:gd name="T13" fmla="*/ 75 h 101"/>
              <a:gd name="T14" fmla="*/ 5 w 169"/>
              <a:gd name="T15" fmla="*/ 66 h 101"/>
              <a:gd name="T16" fmla="*/ 23 w 169"/>
              <a:gd name="T17" fmla="*/ 52 h 101"/>
              <a:gd name="T18" fmla="*/ 10 w 169"/>
              <a:gd name="T19" fmla="*/ 50 h 101"/>
              <a:gd name="T20" fmla="*/ 32 w 169"/>
              <a:gd name="T21" fmla="*/ 36 h 101"/>
              <a:gd name="T22" fmla="*/ 24 w 169"/>
              <a:gd name="T23" fmla="*/ 29 h 101"/>
              <a:gd name="T24" fmla="*/ 46 w 169"/>
              <a:gd name="T25" fmla="*/ 20 h 101"/>
              <a:gd name="T26" fmla="*/ 80 w 169"/>
              <a:gd name="T27" fmla="*/ 10 h 101"/>
              <a:gd name="T28" fmla="*/ 118 w 169"/>
              <a:gd name="T29" fmla="*/ 8 h 101"/>
              <a:gd name="T30" fmla="*/ 134 w 169"/>
              <a:gd name="T31" fmla="*/ 2 h 101"/>
              <a:gd name="T32" fmla="*/ 156 w 169"/>
              <a:gd name="T33" fmla="*/ 0 h 101"/>
              <a:gd name="T34" fmla="*/ 169 w 169"/>
              <a:gd name="T35" fmla="*/ 6 h 101"/>
              <a:gd name="T36" fmla="*/ 165 w 169"/>
              <a:gd name="T37" fmla="*/ 11 h 101"/>
              <a:gd name="T38" fmla="*/ 127 w 169"/>
              <a:gd name="T39" fmla="*/ 18 h 101"/>
              <a:gd name="T40" fmla="*/ 95 w 169"/>
              <a:gd name="T41" fmla="*/ 26 h 101"/>
              <a:gd name="T42" fmla="*/ 67 w 169"/>
              <a:gd name="T43" fmla="*/ 41 h 101"/>
              <a:gd name="T44" fmla="*/ 58 w 169"/>
              <a:gd name="T45" fmla="*/ 56 h 101"/>
              <a:gd name="T46" fmla="*/ 47 w 169"/>
              <a:gd name="T47" fmla="*/ 72 h 101"/>
              <a:gd name="T48" fmla="*/ 57 w 169"/>
              <a:gd name="T49" fmla="*/ 86 h 101"/>
              <a:gd name="T50" fmla="*/ 90 w 169"/>
              <a:gd name="T51" fmla="*/ 100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9" h="101">
                <a:moveTo>
                  <a:pt x="90" y="100"/>
                </a:moveTo>
                <a:lnTo>
                  <a:pt x="83" y="101"/>
                </a:lnTo>
                <a:lnTo>
                  <a:pt x="39" y="99"/>
                </a:lnTo>
                <a:lnTo>
                  <a:pt x="32" y="92"/>
                </a:lnTo>
                <a:lnTo>
                  <a:pt x="6" y="87"/>
                </a:lnTo>
                <a:lnTo>
                  <a:pt x="0" y="78"/>
                </a:lnTo>
                <a:lnTo>
                  <a:pt x="11" y="75"/>
                </a:lnTo>
                <a:lnTo>
                  <a:pt x="5" y="66"/>
                </a:lnTo>
                <a:lnTo>
                  <a:pt x="23" y="52"/>
                </a:lnTo>
                <a:lnTo>
                  <a:pt x="10" y="50"/>
                </a:lnTo>
                <a:lnTo>
                  <a:pt x="32" y="36"/>
                </a:lnTo>
                <a:lnTo>
                  <a:pt x="24" y="29"/>
                </a:lnTo>
                <a:lnTo>
                  <a:pt x="46" y="20"/>
                </a:lnTo>
                <a:lnTo>
                  <a:pt x="80" y="10"/>
                </a:lnTo>
                <a:lnTo>
                  <a:pt x="118" y="8"/>
                </a:lnTo>
                <a:lnTo>
                  <a:pt x="134" y="2"/>
                </a:lnTo>
                <a:lnTo>
                  <a:pt x="156" y="0"/>
                </a:lnTo>
                <a:lnTo>
                  <a:pt x="169" y="6"/>
                </a:lnTo>
                <a:lnTo>
                  <a:pt x="165" y="11"/>
                </a:lnTo>
                <a:lnTo>
                  <a:pt x="127" y="18"/>
                </a:lnTo>
                <a:lnTo>
                  <a:pt x="95" y="26"/>
                </a:lnTo>
                <a:lnTo>
                  <a:pt x="67" y="41"/>
                </a:lnTo>
                <a:lnTo>
                  <a:pt x="58" y="56"/>
                </a:lnTo>
                <a:lnTo>
                  <a:pt x="47" y="72"/>
                </a:lnTo>
                <a:lnTo>
                  <a:pt x="57" y="86"/>
                </a:lnTo>
                <a:lnTo>
                  <a:pt x="90" y="10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5" name="Freeform 165">
            <a:extLst>
              <a:ext uri="{FF2B5EF4-FFF2-40B4-BE49-F238E27FC236}">
                <a16:creationId xmlns:a16="http://schemas.microsoft.com/office/drawing/2014/main" id="{38FBD97D-5FCF-416C-8BBD-4AFD048BFE90}"/>
              </a:ext>
            </a:extLst>
          </p:cNvPr>
          <p:cNvSpPr>
            <a:spLocks/>
          </p:cNvSpPr>
          <p:nvPr/>
        </p:nvSpPr>
        <p:spPr bwMode="auto">
          <a:xfrm>
            <a:off x="7567613" y="1427162"/>
            <a:ext cx="98425" cy="33338"/>
          </a:xfrm>
          <a:custGeom>
            <a:avLst/>
            <a:gdLst>
              <a:gd name="T0" fmla="*/ 62 w 62"/>
              <a:gd name="T1" fmla="*/ 15 h 21"/>
              <a:gd name="T2" fmla="*/ 2 w 62"/>
              <a:gd name="T3" fmla="*/ 21 h 21"/>
              <a:gd name="T4" fmla="*/ 0 w 62"/>
              <a:gd name="T5" fmla="*/ 2 h 21"/>
              <a:gd name="T6" fmla="*/ 8 w 62"/>
              <a:gd name="T7" fmla="*/ 0 h 21"/>
              <a:gd name="T8" fmla="*/ 18 w 62"/>
              <a:gd name="T9" fmla="*/ 1 h 21"/>
              <a:gd name="T10" fmla="*/ 58 w 62"/>
              <a:gd name="T11" fmla="*/ 9 h 21"/>
              <a:gd name="T12" fmla="*/ 62 w 62"/>
              <a:gd name="T13" fmla="*/ 15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" h="21">
                <a:moveTo>
                  <a:pt x="62" y="15"/>
                </a:moveTo>
                <a:lnTo>
                  <a:pt x="2" y="21"/>
                </a:lnTo>
                <a:lnTo>
                  <a:pt x="0" y="2"/>
                </a:lnTo>
                <a:lnTo>
                  <a:pt x="8" y="0"/>
                </a:lnTo>
                <a:lnTo>
                  <a:pt x="18" y="1"/>
                </a:lnTo>
                <a:lnTo>
                  <a:pt x="58" y="9"/>
                </a:lnTo>
                <a:lnTo>
                  <a:pt x="62" y="1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6" name="Freeform 166">
            <a:extLst>
              <a:ext uri="{FF2B5EF4-FFF2-40B4-BE49-F238E27FC236}">
                <a16:creationId xmlns:a16="http://schemas.microsoft.com/office/drawing/2014/main" id="{FDEF1D09-AE7B-4565-817A-C56933DBB129}"/>
              </a:ext>
            </a:extLst>
          </p:cNvPr>
          <p:cNvSpPr>
            <a:spLocks/>
          </p:cNvSpPr>
          <p:nvPr/>
        </p:nvSpPr>
        <p:spPr bwMode="auto">
          <a:xfrm>
            <a:off x="6513513" y="1393825"/>
            <a:ext cx="119063" cy="19050"/>
          </a:xfrm>
          <a:custGeom>
            <a:avLst/>
            <a:gdLst>
              <a:gd name="T0" fmla="*/ 72 w 75"/>
              <a:gd name="T1" fmla="*/ 5 h 12"/>
              <a:gd name="T2" fmla="*/ 58 w 75"/>
              <a:gd name="T3" fmla="*/ 7 h 12"/>
              <a:gd name="T4" fmla="*/ 48 w 75"/>
              <a:gd name="T5" fmla="*/ 8 h 12"/>
              <a:gd name="T6" fmla="*/ 48 w 75"/>
              <a:gd name="T7" fmla="*/ 10 h 12"/>
              <a:gd name="T8" fmla="*/ 36 w 75"/>
              <a:gd name="T9" fmla="*/ 12 h 12"/>
              <a:gd name="T10" fmla="*/ 22 w 75"/>
              <a:gd name="T11" fmla="*/ 9 h 12"/>
              <a:gd name="T12" fmla="*/ 26 w 75"/>
              <a:gd name="T13" fmla="*/ 5 h 12"/>
              <a:gd name="T14" fmla="*/ 0 w 75"/>
              <a:gd name="T15" fmla="*/ 5 h 12"/>
              <a:gd name="T16" fmla="*/ 21 w 75"/>
              <a:gd name="T17" fmla="*/ 2 h 12"/>
              <a:gd name="T18" fmla="*/ 38 w 75"/>
              <a:gd name="T19" fmla="*/ 2 h 12"/>
              <a:gd name="T20" fmla="*/ 43 w 75"/>
              <a:gd name="T21" fmla="*/ 5 h 12"/>
              <a:gd name="T22" fmla="*/ 47 w 75"/>
              <a:gd name="T23" fmla="*/ 2 h 12"/>
              <a:gd name="T24" fmla="*/ 56 w 75"/>
              <a:gd name="T25" fmla="*/ 0 h 12"/>
              <a:gd name="T26" fmla="*/ 75 w 75"/>
              <a:gd name="T27" fmla="*/ 3 h 12"/>
              <a:gd name="T28" fmla="*/ 72 w 75"/>
              <a:gd name="T29" fmla="*/ 5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" h="12">
                <a:moveTo>
                  <a:pt x="72" y="5"/>
                </a:moveTo>
                <a:lnTo>
                  <a:pt x="58" y="7"/>
                </a:lnTo>
                <a:lnTo>
                  <a:pt x="48" y="8"/>
                </a:lnTo>
                <a:lnTo>
                  <a:pt x="48" y="10"/>
                </a:lnTo>
                <a:lnTo>
                  <a:pt x="36" y="12"/>
                </a:lnTo>
                <a:lnTo>
                  <a:pt x="22" y="9"/>
                </a:lnTo>
                <a:lnTo>
                  <a:pt x="26" y="5"/>
                </a:lnTo>
                <a:lnTo>
                  <a:pt x="0" y="5"/>
                </a:lnTo>
                <a:lnTo>
                  <a:pt x="21" y="2"/>
                </a:lnTo>
                <a:lnTo>
                  <a:pt x="38" y="2"/>
                </a:lnTo>
                <a:lnTo>
                  <a:pt x="43" y="5"/>
                </a:lnTo>
                <a:lnTo>
                  <a:pt x="47" y="2"/>
                </a:lnTo>
                <a:lnTo>
                  <a:pt x="56" y="0"/>
                </a:lnTo>
                <a:lnTo>
                  <a:pt x="75" y="3"/>
                </a:lnTo>
                <a:lnTo>
                  <a:pt x="72" y="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7" name="Freeform 167">
            <a:extLst>
              <a:ext uri="{FF2B5EF4-FFF2-40B4-BE49-F238E27FC236}">
                <a16:creationId xmlns:a16="http://schemas.microsoft.com/office/drawing/2014/main" id="{F1984141-1145-4A73-9DD0-3C085D35B834}"/>
              </a:ext>
            </a:extLst>
          </p:cNvPr>
          <p:cNvSpPr>
            <a:spLocks/>
          </p:cNvSpPr>
          <p:nvPr/>
        </p:nvSpPr>
        <p:spPr bwMode="auto">
          <a:xfrm>
            <a:off x="7354887" y="1387476"/>
            <a:ext cx="198438" cy="53975"/>
          </a:xfrm>
          <a:custGeom>
            <a:avLst/>
            <a:gdLst>
              <a:gd name="T0" fmla="*/ 125 w 125"/>
              <a:gd name="T1" fmla="*/ 32 h 34"/>
              <a:gd name="T2" fmla="*/ 102 w 125"/>
              <a:gd name="T3" fmla="*/ 34 h 34"/>
              <a:gd name="T4" fmla="*/ 65 w 125"/>
              <a:gd name="T5" fmla="*/ 30 h 34"/>
              <a:gd name="T6" fmla="*/ 39 w 125"/>
              <a:gd name="T7" fmla="*/ 24 h 34"/>
              <a:gd name="T8" fmla="*/ 19 w 125"/>
              <a:gd name="T9" fmla="*/ 15 h 34"/>
              <a:gd name="T10" fmla="*/ 0 w 125"/>
              <a:gd name="T11" fmla="*/ 12 h 34"/>
              <a:gd name="T12" fmla="*/ 19 w 125"/>
              <a:gd name="T13" fmla="*/ 3 h 34"/>
              <a:gd name="T14" fmla="*/ 39 w 125"/>
              <a:gd name="T15" fmla="*/ 0 h 34"/>
              <a:gd name="T16" fmla="*/ 70 w 125"/>
              <a:gd name="T17" fmla="*/ 7 h 34"/>
              <a:gd name="T18" fmla="*/ 113 w 125"/>
              <a:gd name="T19" fmla="*/ 19 h 34"/>
              <a:gd name="T20" fmla="*/ 125 w 125"/>
              <a:gd name="T21" fmla="*/ 32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5" h="34">
                <a:moveTo>
                  <a:pt x="125" y="32"/>
                </a:moveTo>
                <a:lnTo>
                  <a:pt x="102" y="34"/>
                </a:lnTo>
                <a:lnTo>
                  <a:pt x="65" y="30"/>
                </a:lnTo>
                <a:lnTo>
                  <a:pt x="39" y="24"/>
                </a:lnTo>
                <a:lnTo>
                  <a:pt x="19" y="15"/>
                </a:lnTo>
                <a:lnTo>
                  <a:pt x="0" y="12"/>
                </a:lnTo>
                <a:lnTo>
                  <a:pt x="19" y="3"/>
                </a:lnTo>
                <a:lnTo>
                  <a:pt x="39" y="0"/>
                </a:lnTo>
                <a:lnTo>
                  <a:pt x="70" y="7"/>
                </a:lnTo>
                <a:lnTo>
                  <a:pt x="113" y="19"/>
                </a:lnTo>
                <a:lnTo>
                  <a:pt x="125" y="3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8" name="Freeform 168">
            <a:extLst>
              <a:ext uri="{FF2B5EF4-FFF2-40B4-BE49-F238E27FC236}">
                <a16:creationId xmlns:a16="http://schemas.microsoft.com/office/drawing/2014/main" id="{6305F357-42FF-4ABF-B7E3-E10EDAB69B40}"/>
              </a:ext>
            </a:extLst>
          </p:cNvPr>
          <p:cNvSpPr>
            <a:spLocks/>
          </p:cNvSpPr>
          <p:nvPr/>
        </p:nvSpPr>
        <p:spPr bwMode="auto">
          <a:xfrm>
            <a:off x="6553200" y="3946525"/>
            <a:ext cx="52388" cy="58738"/>
          </a:xfrm>
          <a:custGeom>
            <a:avLst/>
            <a:gdLst>
              <a:gd name="T0" fmla="*/ 25 w 33"/>
              <a:gd name="T1" fmla="*/ 0 h 37"/>
              <a:gd name="T2" fmla="*/ 33 w 33"/>
              <a:gd name="T3" fmla="*/ 12 h 37"/>
              <a:gd name="T4" fmla="*/ 31 w 33"/>
              <a:gd name="T5" fmla="*/ 24 h 37"/>
              <a:gd name="T6" fmla="*/ 26 w 33"/>
              <a:gd name="T7" fmla="*/ 27 h 37"/>
              <a:gd name="T8" fmla="*/ 16 w 33"/>
              <a:gd name="T9" fmla="*/ 25 h 37"/>
              <a:gd name="T10" fmla="*/ 11 w 33"/>
              <a:gd name="T11" fmla="*/ 37 h 37"/>
              <a:gd name="T12" fmla="*/ 0 w 33"/>
              <a:gd name="T13" fmla="*/ 35 h 37"/>
              <a:gd name="T14" fmla="*/ 1 w 33"/>
              <a:gd name="T15" fmla="*/ 24 h 37"/>
              <a:gd name="T16" fmla="*/ 4 w 33"/>
              <a:gd name="T17" fmla="*/ 22 h 37"/>
              <a:gd name="T18" fmla="*/ 4 w 33"/>
              <a:gd name="T19" fmla="*/ 10 h 37"/>
              <a:gd name="T20" fmla="*/ 10 w 33"/>
              <a:gd name="T21" fmla="*/ 4 h 37"/>
              <a:gd name="T22" fmla="*/ 14 w 33"/>
              <a:gd name="T23" fmla="*/ 6 h 37"/>
              <a:gd name="T24" fmla="*/ 25 w 33"/>
              <a:gd name="T25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7">
                <a:moveTo>
                  <a:pt x="25" y="0"/>
                </a:moveTo>
                <a:lnTo>
                  <a:pt x="33" y="12"/>
                </a:lnTo>
                <a:lnTo>
                  <a:pt x="31" y="24"/>
                </a:lnTo>
                <a:lnTo>
                  <a:pt x="26" y="27"/>
                </a:lnTo>
                <a:lnTo>
                  <a:pt x="16" y="25"/>
                </a:lnTo>
                <a:lnTo>
                  <a:pt x="11" y="37"/>
                </a:lnTo>
                <a:lnTo>
                  <a:pt x="0" y="35"/>
                </a:lnTo>
                <a:lnTo>
                  <a:pt x="1" y="24"/>
                </a:lnTo>
                <a:lnTo>
                  <a:pt x="4" y="22"/>
                </a:lnTo>
                <a:lnTo>
                  <a:pt x="4" y="10"/>
                </a:lnTo>
                <a:lnTo>
                  <a:pt x="10" y="4"/>
                </a:lnTo>
                <a:lnTo>
                  <a:pt x="14" y="6"/>
                </a:lnTo>
                <a:lnTo>
                  <a:pt x="25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9" name="Freeform 169">
            <a:extLst>
              <a:ext uri="{FF2B5EF4-FFF2-40B4-BE49-F238E27FC236}">
                <a16:creationId xmlns:a16="http://schemas.microsoft.com/office/drawing/2014/main" id="{3C80F8AE-0C51-4C29-9069-873A80A54BF7}"/>
              </a:ext>
            </a:extLst>
          </p:cNvPr>
          <p:cNvSpPr>
            <a:spLocks/>
          </p:cNvSpPr>
          <p:nvPr/>
        </p:nvSpPr>
        <p:spPr bwMode="auto">
          <a:xfrm>
            <a:off x="5218113" y="2997201"/>
            <a:ext cx="244475" cy="219075"/>
          </a:xfrm>
          <a:custGeom>
            <a:avLst/>
            <a:gdLst>
              <a:gd name="T0" fmla="*/ 151 w 154"/>
              <a:gd name="T1" fmla="*/ 11 h 138"/>
              <a:gd name="T2" fmla="*/ 151 w 154"/>
              <a:gd name="T3" fmla="*/ 0 h 138"/>
              <a:gd name="T4" fmla="*/ 154 w 154"/>
              <a:gd name="T5" fmla="*/ 0 h 138"/>
              <a:gd name="T6" fmla="*/ 154 w 154"/>
              <a:gd name="T7" fmla="*/ 1 h 138"/>
              <a:gd name="T8" fmla="*/ 153 w 154"/>
              <a:gd name="T9" fmla="*/ 5 h 138"/>
              <a:gd name="T10" fmla="*/ 153 w 154"/>
              <a:gd name="T11" fmla="*/ 37 h 138"/>
              <a:gd name="T12" fmla="*/ 94 w 154"/>
              <a:gd name="T13" fmla="*/ 36 h 138"/>
              <a:gd name="T14" fmla="*/ 93 w 154"/>
              <a:gd name="T15" fmla="*/ 89 h 138"/>
              <a:gd name="T16" fmla="*/ 77 w 154"/>
              <a:gd name="T17" fmla="*/ 91 h 138"/>
              <a:gd name="T18" fmla="*/ 72 w 154"/>
              <a:gd name="T19" fmla="*/ 101 h 138"/>
              <a:gd name="T20" fmla="*/ 75 w 154"/>
              <a:gd name="T21" fmla="*/ 131 h 138"/>
              <a:gd name="T22" fmla="*/ 4 w 154"/>
              <a:gd name="T23" fmla="*/ 131 h 138"/>
              <a:gd name="T24" fmla="*/ 0 w 154"/>
              <a:gd name="T25" fmla="*/ 138 h 138"/>
              <a:gd name="T26" fmla="*/ 1 w 154"/>
              <a:gd name="T27" fmla="*/ 129 h 138"/>
              <a:gd name="T28" fmla="*/ 1 w 154"/>
              <a:gd name="T29" fmla="*/ 129 h 138"/>
              <a:gd name="T30" fmla="*/ 42 w 154"/>
              <a:gd name="T31" fmla="*/ 128 h 138"/>
              <a:gd name="T32" fmla="*/ 44 w 154"/>
              <a:gd name="T33" fmla="*/ 120 h 138"/>
              <a:gd name="T34" fmla="*/ 52 w 154"/>
              <a:gd name="T35" fmla="*/ 111 h 138"/>
              <a:gd name="T36" fmla="*/ 59 w 154"/>
              <a:gd name="T37" fmla="*/ 82 h 138"/>
              <a:gd name="T38" fmla="*/ 84 w 154"/>
              <a:gd name="T39" fmla="*/ 60 h 138"/>
              <a:gd name="T40" fmla="*/ 93 w 154"/>
              <a:gd name="T41" fmla="*/ 34 h 138"/>
              <a:gd name="T42" fmla="*/ 99 w 154"/>
              <a:gd name="T43" fmla="*/ 32 h 138"/>
              <a:gd name="T44" fmla="*/ 105 w 154"/>
              <a:gd name="T45" fmla="*/ 16 h 138"/>
              <a:gd name="T46" fmla="*/ 120 w 154"/>
              <a:gd name="T47" fmla="*/ 14 h 138"/>
              <a:gd name="T48" fmla="*/ 126 w 154"/>
              <a:gd name="T49" fmla="*/ 16 h 138"/>
              <a:gd name="T50" fmla="*/ 134 w 154"/>
              <a:gd name="T51" fmla="*/ 16 h 138"/>
              <a:gd name="T52" fmla="*/ 140 w 154"/>
              <a:gd name="T53" fmla="*/ 12 h 138"/>
              <a:gd name="T54" fmla="*/ 151 w 154"/>
              <a:gd name="T55" fmla="*/ 11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4" h="138">
                <a:moveTo>
                  <a:pt x="151" y="11"/>
                </a:moveTo>
                <a:lnTo>
                  <a:pt x="151" y="0"/>
                </a:lnTo>
                <a:lnTo>
                  <a:pt x="154" y="0"/>
                </a:lnTo>
                <a:lnTo>
                  <a:pt x="154" y="1"/>
                </a:lnTo>
                <a:lnTo>
                  <a:pt x="153" y="5"/>
                </a:lnTo>
                <a:lnTo>
                  <a:pt x="153" y="37"/>
                </a:lnTo>
                <a:lnTo>
                  <a:pt x="94" y="36"/>
                </a:lnTo>
                <a:lnTo>
                  <a:pt x="93" y="89"/>
                </a:lnTo>
                <a:lnTo>
                  <a:pt x="77" y="91"/>
                </a:lnTo>
                <a:lnTo>
                  <a:pt x="72" y="101"/>
                </a:lnTo>
                <a:lnTo>
                  <a:pt x="75" y="131"/>
                </a:lnTo>
                <a:lnTo>
                  <a:pt x="4" y="131"/>
                </a:lnTo>
                <a:lnTo>
                  <a:pt x="0" y="138"/>
                </a:lnTo>
                <a:lnTo>
                  <a:pt x="1" y="129"/>
                </a:lnTo>
                <a:lnTo>
                  <a:pt x="1" y="129"/>
                </a:lnTo>
                <a:lnTo>
                  <a:pt x="42" y="128"/>
                </a:lnTo>
                <a:lnTo>
                  <a:pt x="44" y="120"/>
                </a:lnTo>
                <a:lnTo>
                  <a:pt x="52" y="111"/>
                </a:lnTo>
                <a:lnTo>
                  <a:pt x="59" y="82"/>
                </a:lnTo>
                <a:lnTo>
                  <a:pt x="84" y="60"/>
                </a:lnTo>
                <a:lnTo>
                  <a:pt x="93" y="34"/>
                </a:lnTo>
                <a:lnTo>
                  <a:pt x="99" y="32"/>
                </a:lnTo>
                <a:lnTo>
                  <a:pt x="105" y="16"/>
                </a:lnTo>
                <a:lnTo>
                  <a:pt x="120" y="14"/>
                </a:lnTo>
                <a:lnTo>
                  <a:pt x="126" y="16"/>
                </a:lnTo>
                <a:lnTo>
                  <a:pt x="134" y="16"/>
                </a:lnTo>
                <a:lnTo>
                  <a:pt x="140" y="12"/>
                </a:lnTo>
                <a:lnTo>
                  <a:pt x="151" y="1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0" name="Freeform 170">
            <a:extLst>
              <a:ext uri="{FF2B5EF4-FFF2-40B4-BE49-F238E27FC236}">
                <a16:creationId xmlns:a16="http://schemas.microsoft.com/office/drawing/2014/main" id="{57E96E92-C1E1-471D-8E27-1EE47063BD6B}"/>
              </a:ext>
            </a:extLst>
          </p:cNvPr>
          <p:cNvSpPr>
            <a:spLocks/>
          </p:cNvSpPr>
          <p:nvPr/>
        </p:nvSpPr>
        <p:spPr bwMode="auto">
          <a:xfrm>
            <a:off x="6680201" y="2849562"/>
            <a:ext cx="614363" cy="520700"/>
          </a:xfrm>
          <a:custGeom>
            <a:avLst/>
            <a:gdLst>
              <a:gd name="T0" fmla="*/ 161 w 387"/>
              <a:gd name="T1" fmla="*/ 319 h 328"/>
              <a:gd name="T2" fmla="*/ 153 w 387"/>
              <a:gd name="T3" fmla="*/ 304 h 328"/>
              <a:gd name="T4" fmla="*/ 132 w 387"/>
              <a:gd name="T5" fmla="*/ 280 h 328"/>
              <a:gd name="T6" fmla="*/ 113 w 387"/>
              <a:gd name="T7" fmla="*/ 248 h 328"/>
              <a:gd name="T8" fmla="*/ 91 w 387"/>
              <a:gd name="T9" fmla="*/ 225 h 328"/>
              <a:gd name="T10" fmla="*/ 88 w 387"/>
              <a:gd name="T11" fmla="*/ 198 h 328"/>
              <a:gd name="T12" fmla="*/ 67 w 387"/>
              <a:gd name="T13" fmla="*/ 167 h 328"/>
              <a:gd name="T14" fmla="*/ 50 w 387"/>
              <a:gd name="T15" fmla="*/ 151 h 328"/>
              <a:gd name="T16" fmla="*/ 45 w 387"/>
              <a:gd name="T17" fmla="*/ 135 h 328"/>
              <a:gd name="T18" fmla="*/ 31 w 387"/>
              <a:gd name="T19" fmla="*/ 115 h 328"/>
              <a:gd name="T20" fmla="*/ 9 w 387"/>
              <a:gd name="T21" fmla="*/ 84 h 328"/>
              <a:gd name="T22" fmla="*/ 2 w 387"/>
              <a:gd name="T23" fmla="*/ 73 h 328"/>
              <a:gd name="T24" fmla="*/ 3 w 387"/>
              <a:gd name="T25" fmla="*/ 58 h 328"/>
              <a:gd name="T26" fmla="*/ 30 w 387"/>
              <a:gd name="T27" fmla="*/ 55 h 328"/>
              <a:gd name="T28" fmla="*/ 47 w 387"/>
              <a:gd name="T29" fmla="*/ 44 h 328"/>
              <a:gd name="T30" fmla="*/ 54 w 387"/>
              <a:gd name="T31" fmla="*/ 34 h 328"/>
              <a:gd name="T32" fmla="*/ 69 w 387"/>
              <a:gd name="T33" fmla="*/ 3 h 328"/>
              <a:gd name="T34" fmla="*/ 93 w 387"/>
              <a:gd name="T35" fmla="*/ 5 h 328"/>
              <a:gd name="T36" fmla="*/ 176 w 387"/>
              <a:gd name="T37" fmla="*/ 61 h 328"/>
              <a:gd name="T38" fmla="*/ 225 w 387"/>
              <a:gd name="T39" fmla="*/ 65 h 328"/>
              <a:gd name="T40" fmla="*/ 243 w 387"/>
              <a:gd name="T41" fmla="*/ 74 h 328"/>
              <a:gd name="T42" fmla="*/ 261 w 387"/>
              <a:gd name="T43" fmla="*/ 97 h 328"/>
              <a:gd name="T44" fmla="*/ 278 w 387"/>
              <a:gd name="T45" fmla="*/ 113 h 328"/>
              <a:gd name="T46" fmla="*/ 279 w 387"/>
              <a:gd name="T47" fmla="*/ 128 h 328"/>
              <a:gd name="T48" fmla="*/ 288 w 387"/>
              <a:gd name="T49" fmla="*/ 141 h 328"/>
              <a:gd name="T50" fmla="*/ 294 w 387"/>
              <a:gd name="T51" fmla="*/ 153 h 328"/>
              <a:gd name="T52" fmla="*/ 305 w 387"/>
              <a:gd name="T53" fmla="*/ 156 h 328"/>
              <a:gd name="T54" fmla="*/ 310 w 387"/>
              <a:gd name="T55" fmla="*/ 169 h 328"/>
              <a:gd name="T56" fmla="*/ 374 w 387"/>
              <a:gd name="T57" fmla="*/ 200 h 328"/>
              <a:gd name="T58" fmla="*/ 387 w 387"/>
              <a:gd name="T59" fmla="*/ 210 h 328"/>
              <a:gd name="T60" fmla="*/ 327 w 387"/>
              <a:gd name="T61" fmla="*/ 273 h 328"/>
              <a:gd name="T62" fmla="*/ 259 w 387"/>
              <a:gd name="T63" fmla="*/ 290 h 328"/>
              <a:gd name="T64" fmla="*/ 239 w 387"/>
              <a:gd name="T65" fmla="*/ 315 h 328"/>
              <a:gd name="T66" fmla="*/ 227 w 387"/>
              <a:gd name="T67" fmla="*/ 309 h 328"/>
              <a:gd name="T68" fmla="*/ 206 w 387"/>
              <a:gd name="T69" fmla="*/ 305 h 328"/>
              <a:gd name="T70" fmla="*/ 181 w 387"/>
              <a:gd name="T71" fmla="*/ 308 h 328"/>
              <a:gd name="T72" fmla="*/ 169 w 387"/>
              <a:gd name="T73" fmla="*/ 312 h 328"/>
              <a:gd name="T74" fmla="*/ 163 w 387"/>
              <a:gd name="T75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87" h="328">
                <a:moveTo>
                  <a:pt x="163" y="328"/>
                </a:moveTo>
                <a:lnTo>
                  <a:pt x="161" y="319"/>
                </a:lnTo>
                <a:lnTo>
                  <a:pt x="155" y="313"/>
                </a:lnTo>
                <a:lnTo>
                  <a:pt x="153" y="304"/>
                </a:lnTo>
                <a:lnTo>
                  <a:pt x="143" y="297"/>
                </a:lnTo>
                <a:lnTo>
                  <a:pt x="132" y="280"/>
                </a:lnTo>
                <a:lnTo>
                  <a:pt x="126" y="263"/>
                </a:lnTo>
                <a:lnTo>
                  <a:pt x="113" y="248"/>
                </a:lnTo>
                <a:lnTo>
                  <a:pt x="104" y="245"/>
                </a:lnTo>
                <a:lnTo>
                  <a:pt x="91" y="225"/>
                </a:lnTo>
                <a:lnTo>
                  <a:pt x="88" y="211"/>
                </a:lnTo>
                <a:lnTo>
                  <a:pt x="88" y="198"/>
                </a:lnTo>
                <a:lnTo>
                  <a:pt x="76" y="175"/>
                </a:lnTo>
                <a:lnTo>
                  <a:pt x="67" y="167"/>
                </a:lnTo>
                <a:lnTo>
                  <a:pt x="57" y="163"/>
                </a:lnTo>
                <a:lnTo>
                  <a:pt x="50" y="151"/>
                </a:lnTo>
                <a:lnTo>
                  <a:pt x="51" y="146"/>
                </a:lnTo>
                <a:lnTo>
                  <a:pt x="45" y="135"/>
                </a:lnTo>
                <a:lnTo>
                  <a:pt x="39" y="131"/>
                </a:lnTo>
                <a:lnTo>
                  <a:pt x="31" y="115"/>
                </a:lnTo>
                <a:lnTo>
                  <a:pt x="19" y="99"/>
                </a:lnTo>
                <a:lnTo>
                  <a:pt x="9" y="84"/>
                </a:lnTo>
                <a:lnTo>
                  <a:pt x="0" y="85"/>
                </a:lnTo>
                <a:lnTo>
                  <a:pt x="2" y="73"/>
                </a:lnTo>
                <a:lnTo>
                  <a:pt x="2" y="66"/>
                </a:lnTo>
                <a:lnTo>
                  <a:pt x="3" y="58"/>
                </a:lnTo>
                <a:lnTo>
                  <a:pt x="23" y="61"/>
                </a:lnTo>
                <a:lnTo>
                  <a:pt x="30" y="55"/>
                </a:lnTo>
                <a:lnTo>
                  <a:pt x="34" y="47"/>
                </a:lnTo>
                <a:lnTo>
                  <a:pt x="47" y="44"/>
                </a:lnTo>
                <a:lnTo>
                  <a:pt x="49" y="37"/>
                </a:lnTo>
                <a:lnTo>
                  <a:pt x="54" y="34"/>
                </a:lnTo>
                <a:lnTo>
                  <a:pt x="35" y="13"/>
                </a:lnTo>
                <a:lnTo>
                  <a:pt x="69" y="3"/>
                </a:lnTo>
                <a:lnTo>
                  <a:pt x="72" y="0"/>
                </a:lnTo>
                <a:lnTo>
                  <a:pt x="93" y="5"/>
                </a:lnTo>
                <a:lnTo>
                  <a:pt x="121" y="20"/>
                </a:lnTo>
                <a:lnTo>
                  <a:pt x="176" y="61"/>
                </a:lnTo>
                <a:lnTo>
                  <a:pt x="209" y="63"/>
                </a:lnTo>
                <a:lnTo>
                  <a:pt x="225" y="65"/>
                </a:lnTo>
                <a:lnTo>
                  <a:pt x="230" y="75"/>
                </a:lnTo>
                <a:lnTo>
                  <a:pt x="243" y="74"/>
                </a:lnTo>
                <a:lnTo>
                  <a:pt x="252" y="92"/>
                </a:lnTo>
                <a:lnTo>
                  <a:pt x="261" y="97"/>
                </a:lnTo>
                <a:lnTo>
                  <a:pt x="265" y="104"/>
                </a:lnTo>
                <a:lnTo>
                  <a:pt x="278" y="113"/>
                </a:lnTo>
                <a:lnTo>
                  <a:pt x="280" y="121"/>
                </a:lnTo>
                <a:lnTo>
                  <a:pt x="279" y="128"/>
                </a:lnTo>
                <a:lnTo>
                  <a:pt x="282" y="135"/>
                </a:lnTo>
                <a:lnTo>
                  <a:pt x="288" y="141"/>
                </a:lnTo>
                <a:lnTo>
                  <a:pt x="291" y="148"/>
                </a:lnTo>
                <a:lnTo>
                  <a:pt x="294" y="153"/>
                </a:lnTo>
                <a:lnTo>
                  <a:pt x="300" y="157"/>
                </a:lnTo>
                <a:lnTo>
                  <a:pt x="305" y="156"/>
                </a:lnTo>
                <a:lnTo>
                  <a:pt x="309" y="164"/>
                </a:lnTo>
                <a:lnTo>
                  <a:pt x="310" y="169"/>
                </a:lnTo>
                <a:lnTo>
                  <a:pt x="319" y="190"/>
                </a:lnTo>
                <a:lnTo>
                  <a:pt x="374" y="200"/>
                </a:lnTo>
                <a:lnTo>
                  <a:pt x="378" y="196"/>
                </a:lnTo>
                <a:lnTo>
                  <a:pt x="387" y="210"/>
                </a:lnTo>
                <a:lnTo>
                  <a:pt x="379" y="252"/>
                </a:lnTo>
                <a:lnTo>
                  <a:pt x="327" y="273"/>
                </a:lnTo>
                <a:lnTo>
                  <a:pt x="275" y="281"/>
                </a:lnTo>
                <a:lnTo>
                  <a:pt x="259" y="290"/>
                </a:lnTo>
                <a:lnTo>
                  <a:pt x="247" y="312"/>
                </a:lnTo>
                <a:lnTo>
                  <a:pt x="239" y="315"/>
                </a:lnTo>
                <a:lnTo>
                  <a:pt x="234" y="308"/>
                </a:lnTo>
                <a:lnTo>
                  <a:pt x="227" y="309"/>
                </a:lnTo>
                <a:lnTo>
                  <a:pt x="210" y="307"/>
                </a:lnTo>
                <a:lnTo>
                  <a:pt x="206" y="305"/>
                </a:lnTo>
                <a:lnTo>
                  <a:pt x="185" y="306"/>
                </a:lnTo>
                <a:lnTo>
                  <a:pt x="181" y="308"/>
                </a:lnTo>
                <a:lnTo>
                  <a:pt x="173" y="302"/>
                </a:lnTo>
                <a:lnTo>
                  <a:pt x="169" y="312"/>
                </a:lnTo>
                <a:lnTo>
                  <a:pt x="171" y="321"/>
                </a:lnTo>
                <a:lnTo>
                  <a:pt x="163" y="328"/>
                </a:lnTo>
                <a:close/>
              </a:path>
            </a:pathLst>
          </a:custGeom>
          <a:solidFill>
            <a:schemeClr val="accent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1" name="Freeform 171">
            <a:extLst>
              <a:ext uri="{FF2B5EF4-FFF2-40B4-BE49-F238E27FC236}">
                <a16:creationId xmlns:a16="http://schemas.microsoft.com/office/drawing/2014/main" id="{0BF7A09B-41E8-49BF-A46B-0523BEA198E5}"/>
              </a:ext>
            </a:extLst>
          </p:cNvPr>
          <p:cNvSpPr>
            <a:spLocks/>
          </p:cNvSpPr>
          <p:nvPr/>
        </p:nvSpPr>
        <p:spPr bwMode="auto">
          <a:xfrm>
            <a:off x="6342063" y="3182938"/>
            <a:ext cx="468313" cy="441325"/>
          </a:xfrm>
          <a:custGeom>
            <a:avLst/>
            <a:gdLst>
              <a:gd name="T0" fmla="*/ 218 w 295"/>
              <a:gd name="T1" fmla="*/ 260 h 278"/>
              <a:gd name="T2" fmla="*/ 216 w 295"/>
              <a:gd name="T3" fmla="*/ 243 h 278"/>
              <a:gd name="T4" fmla="*/ 204 w 295"/>
              <a:gd name="T5" fmla="*/ 220 h 278"/>
              <a:gd name="T6" fmla="*/ 197 w 295"/>
              <a:gd name="T7" fmla="*/ 203 h 278"/>
              <a:gd name="T8" fmla="*/ 185 w 295"/>
              <a:gd name="T9" fmla="*/ 209 h 278"/>
              <a:gd name="T10" fmla="*/ 192 w 295"/>
              <a:gd name="T11" fmla="*/ 227 h 278"/>
              <a:gd name="T12" fmla="*/ 173 w 295"/>
              <a:gd name="T13" fmla="*/ 254 h 278"/>
              <a:gd name="T14" fmla="*/ 148 w 295"/>
              <a:gd name="T15" fmla="*/ 244 h 278"/>
              <a:gd name="T16" fmla="*/ 139 w 295"/>
              <a:gd name="T17" fmla="*/ 254 h 278"/>
              <a:gd name="T18" fmla="*/ 130 w 295"/>
              <a:gd name="T19" fmla="*/ 262 h 278"/>
              <a:gd name="T20" fmla="*/ 109 w 295"/>
              <a:gd name="T21" fmla="*/ 258 h 278"/>
              <a:gd name="T22" fmla="*/ 89 w 295"/>
              <a:gd name="T23" fmla="*/ 261 h 278"/>
              <a:gd name="T24" fmla="*/ 74 w 295"/>
              <a:gd name="T25" fmla="*/ 247 h 278"/>
              <a:gd name="T26" fmla="*/ 58 w 295"/>
              <a:gd name="T27" fmla="*/ 244 h 278"/>
              <a:gd name="T28" fmla="*/ 49 w 295"/>
              <a:gd name="T29" fmla="*/ 272 h 278"/>
              <a:gd name="T30" fmla="*/ 37 w 295"/>
              <a:gd name="T31" fmla="*/ 278 h 278"/>
              <a:gd name="T32" fmla="*/ 29 w 295"/>
              <a:gd name="T33" fmla="*/ 271 h 278"/>
              <a:gd name="T34" fmla="*/ 30 w 295"/>
              <a:gd name="T35" fmla="*/ 256 h 278"/>
              <a:gd name="T36" fmla="*/ 20 w 295"/>
              <a:gd name="T37" fmla="*/ 235 h 278"/>
              <a:gd name="T38" fmla="*/ 17 w 295"/>
              <a:gd name="T39" fmla="*/ 221 h 278"/>
              <a:gd name="T40" fmla="*/ 10 w 295"/>
              <a:gd name="T41" fmla="*/ 203 h 278"/>
              <a:gd name="T42" fmla="*/ 0 w 295"/>
              <a:gd name="T43" fmla="*/ 196 h 278"/>
              <a:gd name="T44" fmla="*/ 6 w 295"/>
              <a:gd name="T45" fmla="*/ 180 h 278"/>
              <a:gd name="T46" fmla="*/ 9 w 295"/>
              <a:gd name="T47" fmla="*/ 165 h 278"/>
              <a:gd name="T48" fmla="*/ 10 w 295"/>
              <a:gd name="T49" fmla="*/ 147 h 278"/>
              <a:gd name="T50" fmla="*/ 34 w 295"/>
              <a:gd name="T51" fmla="*/ 133 h 278"/>
              <a:gd name="T52" fmla="*/ 30 w 295"/>
              <a:gd name="T53" fmla="*/ 42 h 278"/>
              <a:gd name="T54" fmla="*/ 49 w 295"/>
              <a:gd name="T55" fmla="*/ 0 h 278"/>
              <a:gd name="T56" fmla="*/ 191 w 295"/>
              <a:gd name="T57" fmla="*/ 0 h 278"/>
              <a:gd name="T58" fmla="*/ 269 w 295"/>
              <a:gd name="T59" fmla="*/ 21 h 278"/>
              <a:gd name="T60" fmla="*/ 270 w 295"/>
              <a:gd name="T61" fmla="*/ 46 h 278"/>
              <a:gd name="T62" fmla="*/ 285 w 295"/>
              <a:gd name="T63" fmla="*/ 76 h 278"/>
              <a:gd name="T64" fmla="*/ 287 w 295"/>
              <a:gd name="T65" fmla="*/ 95 h 278"/>
              <a:gd name="T66" fmla="*/ 268 w 295"/>
              <a:gd name="T67" fmla="*/ 105 h 278"/>
              <a:gd name="T68" fmla="*/ 260 w 295"/>
              <a:gd name="T69" fmla="*/ 149 h 278"/>
              <a:gd name="T70" fmla="*/ 260 w 295"/>
              <a:gd name="T71" fmla="*/ 175 h 278"/>
              <a:gd name="T72" fmla="*/ 243 w 295"/>
              <a:gd name="T73" fmla="*/ 206 h 278"/>
              <a:gd name="T74" fmla="*/ 234 w 295"/>
              <a:gd name="T75" fmla="*/ 231 h 278"/>
              <a:gd name="T76" fmla="*/ 221 w 295"/>
              <a:gd name="T77" fmla="*/ 258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95" h="278">
                <a:moveTo>
                  <a:pt x="221" y="261"/>
                </a:moveTo>
                <a:lnTo>
                  <a:pt x="218" y="260"/>
                </a:lnTo>
                <a:lnTo>
                  <a:pt x="218" y="250"/>
                </a:lnTo>
                <a:lnTo>
                  <a:pt x="216" y="243"/>
                </a:lnTo>
                <a:lnTo>
                  <a:pt x="207" y="235"/>
                </a:lnTo>
                <a:lnTo>
                  <a:pt x="204" y="220"/>
                </a:lnTo>
                <a:lnTo>
                  <a:pt x="206" y="204"/>
                </a:lnTo>
                <a:lnTo>
                  <a:pt x="197" y="203"/>
                </a:lnTo>
                <a:lnTo>
                  <a:pt x="196" y="208"/>
                </a:lnTo>
                <a:lnTo>
                  <a:pt x="185" y="209"/>
                </a:lnTo>
                <a:lnTo>
                  <a:pt x="190" y="215"/>
                </a:lnTo>
                <a:lnTo>
                  <a:pt x="192" y="227"/>
                </a:lnTo>
                <a:lnTo>
                  <a:pt x="182" y="239"/>
                </a:lnTo>
                <a:lnTo>
                  <a:pt x="173" y="254"/>
                </a:lnTo>
                <a:lnTo>
                  <a:pt x="164" y="256"/>
                </a:lnTo>
                <a:lnTo>
                  <a:pt x="148" y="244"/>
                </a:lnTo>
                <a:lnTo>
                  <a:pt x="141" y="248"/>
                </a:lnTo>
                <a:lnTo>
                  <a:pt x="139" y="254"/>
                </a:lnTo>
                <a:lnTo>
                  <a:pt x="130" y="258"/>
                </a:lnTo>
                <a:lnTo>
                  <a:pt x="130" y="262"/>
                </a:lnTo>
                <a:lnTo>
                  <a:pt x="111" y="262"/>
                </a:lnTo>
                <a:lnTo>
                  <a:pt x="109" y="258"/>
                </a:lnTo>
                <a:lnTo>
                  <a:pt x="95" y="257"/>
                </a:lnTo>
                <a:lnTo>
                  <a:pt x="89" y="261"/>
                </a:lnTo>
                <a:lnTo>
                  <a:pt x="84" y="259"/>
                </a:lnTo>
                <a:lnTo>
                  <a:pt x="74" y="247"/>
                </a:lnTo>
                <a:lnTo>
                  <a:pt x="71" y="241"/>
                </a:lnTo>
                <a:lnTo>
                  <a:pt x="58" y="244"/>
                </a:lnTo>
                <a:lnTo>
                  <a:pt x="53" y="254"/>
                </a:lnTo>
                <a:lnTo>
                  <a:pt x="49" y="272"/>
                </a:lnTo>
                <a:lnTo>
                  <a:pt x="42" y="276"/>
                </a:lnTo>
                <a:lnTo>
                  <a:pt x="37" y="278"/>
                </a:lnTo>
                <a:lnTo>
                  <a:pt x="35" y="277"/>
                </a:lnTo>
                <a:lnTo>
                  <a:pt x="29" y="271"/>
                </a:lnTo>
                <a:lnTo>
                  <a:pt x="28" y="265"/>
                </a:lnTo>
                <a:lnTo>
                  <a:pt x="30" y="256"/>
                </a:lnTo>
                <a:lnTo>
                  <a:pt x="30" y="248"/>
                </a:lnTo>
                <a:lnTo>
                  <a:pt x="20" y="235"/>
                </a:lnTo>
                <a:lnTo>
                  <a:pt x="17" y="226"/>
                </a:lnTo>
                <a:lnTo>
                  <a:pt x="17" y="221"/>
                </a:lnTo>
                <a:lnTo>
                  <a:pt x="10" y="215"/>
                </a:lnTo>
                <a:lnTo>
                  <a:pt x="10" y="203"/>
                </a:lnTo>
                <a:lnTo>
                  <a:pt x="6" y="195"/>
                </a:lnTo>
                <a:lnTo>
                  <a:pt x="0" y="196"/>
                </a:lnTo>
                <a:lnTo>
                  <a:pt x="1" y="188"/>
                </a:lnTo>
                <a:lnTo>
                  <a:pt x="6" y="180"/>
                </a:lnTo>
                <a:lnTo>
                  <a:pt x="4" y="171"/>
                </a:lnTo>
                <a:lnTo>
                  <a:pt x="9" y="165"/>
                </a:lnTo>
                <a:lnTo>
                  <a:pt x="6" y="160"/>
                </a:lnTo>
                <a:lnTo>
                  <a:pt x="10" y="147"/>
                </a:lnTo>
                <a:lnTo>
                  <a:pt x="18" y="132"/>
                </a:lnTo>
                <a:lnTo>
                  <a:pt x="34" y="133"/>
                </a:lnTo>
                <a:lnTo>
                  <a:pt x="30" y="51"/>
                </a:lnTo>
                <a:lnTo>
                  <a:pt x="30" y="42"/>
                </a:lnTo>
                <a:lnTo>
                  <a:pt x="51" y="42"/>
                </a:lnTo>
                <a:lnTo>
                  <a:pt x="49" y="0"/>
                </a:lnTo>
                <a:lnTo>
                  <a:pt x="121" y="0"/>
                </a:lnTo>
                <a:lnTo>
                  <a:pt x="191" y="0"/>
                </a:lnTo>
                <a:lnTo>
                  <a:pt x="262" y="0"/>
                </a:lnTo>
                <a:lnTo>
                  <a:pt x="269" y="21"/>
                </a:lnTo>
                <a:lnTo>
                  <a:pt x="266" y="24"/>
                </a:lnTo>
                <a:lnTo>
                  <a:pt x="270" y="46"/>
                </a:lnTo>
                <a:lnTo>
                  <a:pt x="278" y="71"/>
                </a:lnTo>
                <a:lnTo>
                  <a:pt x="285" y="76"/>
                </a:lnTo>
                <a:lnTo>
                  <a:pt x="295" y="84"/>
                </a:lnTo>
                <a:lnTo>
                  <a:pt x="287" y="95"/>
                </a:lnTo>
                <a:lnTo>
                  <a:pt x="273" y="99"/>
                </a:lnTo>
                <a:lnTo>
                  <a:pt x="268" y="105"/>
                </a:lnTo>
                <a:lnTo>
                  <a:pt x="267" y="119"/>
                </a:lnTo>
                <a:lnTo>
                  <a:pt x="260" y="149"/>
                </a:lnTo>
                <a:lnTo>
                  <a:pt x="263" y="158"/>
                </a:lnTo>
                <a:lnTo>
                  <a:pt x="260" y="175"/>
                </a:lnTo>
                <a:lnTo>
                  <a:pt x="254" y="196"/>
                </a:lnTo>
                <a:lnTo>
                  <a:pt x="243" y="206"/>
                </a:lnTo>
                <a:lnTo>
                  <a:pt x="236" y="222"/>
                </a:lnTo>
                <a:lnTo>
                  <a:pt x="234" y="231"/>
                </a:lnTo>
                <a:lnTo>
                  <a:pt x="226" y="236"/>
                </a:lnTo>
                <a:lnTo>
                  <a:pt x="221" y="258"/>
                </a:lnTo>
                <a:lnTo>
                  <a:pt x="221" y="26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2" name="Freeform 172">
            <a:extLst>
              <a:ext uri="{FF2B5EF4-FFF2-40B4-BE49-F238E27FC236}">
                <a16:creationId xmlns:a16="http://schemas.microsoft.com/office/drawing/2014/main" id="{287F1C94-8853-4383-8F92-52EF0ECFC0C8}"/>
              </a:ext>
            </a:extLst>
          </p:cNvPr>
          <p:cNvSpPr>
            <a:spLocks/>
          </p:cNvSpPr>
          <p:nvPr/>
        </p:nvSpPr>
        <p:spPr bwMode="auto">
          <a:xfrm>
            <a:off x="6400801" y="3505201"/>
            <a:ext cx="333375" cy="288925"/>
          </a:xfrm>
          <a:custGeom>
            <a:avLst/>
            <a:gdLst>
              <a:gd name="T0" fmla="*/ 184 w 210"/>
              <a:gd name="T1" fmla="*/ 58 h 182"/>
              <a:gd name="T2" fmla="*/ 185 w 210"/>
              <a:gd name="T3" fmla="*/ 74 h 182"/>
              <a:gd name="T4" fmla="*/ 182 w 210"/>
              <a:gd name="T5" fmla="*/ 80 h 182"/>
              <a:gd name="T6" fmla="*/ 172 w 210"/>
              <a:gd name="T7" fmla="*/ 81 h 182"/>
              <a:gd name="T8" fmla="*/ 166 w 210"/>
              <a:gd name="T9" fmla="*/ 93 h 182"/>
              <a:gd name="T10" fmla="*/ 178 w 210"/>
              <a:gd name="T11" fmla="*/ 94 h 182"/>
              <a:gd name="T12" fmla="*/ 187 w 210"/>
              <a:gd name="T13" fmla="*/ 104 h 182"/>
              <a:gd name="T14" fmla="*/ 191 w 210"/>
              <a:gd name="T15" fmla="*/ 113 h 182"/>
              <a:gd name="T16" fmla="*/ 199 w 210"/>
              <a:gd name="T17" fmla="*/ 117 h 182"/>
              <a:gd name="T18" fmla="*/ 210 w 210"/>
              <a:gd name="T19" fmla="*/ 140 h 182"/>
              <a:gd name="T20" fmla="*/ 198 w 210"/>
              <a:gd name="T21" fmla="*/ 154 h 182"/>
              <a:gd name="T22" fmla="*/ 187 w 210"/>
              <a:gd name="T23" fmla="*/ 166 h 182"/>
              <a:gd name="T24" fmla="*/ 175 w 210"/>
              <a:gd name="T25" fmla="*/ 176 h 182"/>
              <a:gd name="T26" fmla="*/ 163 w 210"/>
              <a:gd name="T27" fmla="*/ 176 h 182"/>
              <a:gd name="T28" fmla="*/ 148 w 210"/>
              <a:gd name="T29" fmla="*/ 180 h 182"/>
              <a:gd name="T30" fmla="*/ 136 w 210"/>
              <a:gd name="T31" fmla="*/ 176 h 182"/>
              <a:gd name="T32" fmla="*/ 129 w 210"/>
              <a:gd name="T33" fmla="*/ 182 h 182"/>
              <a:gd name="T34" fmla="*/ 112 w 210"/>
              <a:gd name="T35" fmla="*/ 168 h 182"/>
              <a:gd name="T36" fmla="*/ 108 w 210"/>
              <a:gd name="T37" fmla="*/ 159 h 182"/>
              <a:gd name="T38" fmla="*/ 98 w 210"/>
              <a:gd name="T39" fmla="*/ 163 h 182"/>
              <a:gd name="T40" fmla="*/ 89 w 210"/>
              <a:gd name="T41" fmla="*/ 162 h 182"/>
              <a:gd name="T42" fmla="*/ 84 w 210"/>
              <a:gd name="T43" fmla="*/ 165 h 182"/>
              <a:gd name="T44" fmla="*/ 76 w 210"/>
              <a:gd name="T45" fmla="*/ 163 h 182"/>
              <a:gd name="T46" fmla="*/ 65 w 210"/>
              <a:gd name="T47" fmla="*/ 146 h 182"/>
              <a:gd name="T48" fmla="*/ 62 w 210"/>
              <a:gd name="T49" fmla="*/ 139 h 182"/>
              <a:gd name="T50" fmla="*/ 48 w 210"/>
              <a:gd name="T51" fmla="*/ 131 h 182"/>
              <a:gd name="T52" fmla="*/ 43 w 210"/>
              <a:gd name="T53" fmla="*/ 118 h 182"/>
              <a:gd name="T54" fmla="*/ 35 w 210"/>
              <a:gd name="T55" fmla="*/ 109 h 182"/>
              <a:gd name="T56" fmla="*/ 23 w 210"/>
              <a:gd name="T57" fmla="*/ 99 h 182"/>
              <a:gd name="T58" fmla="*/ 23 w 210"/>
              <a:gd name="T59" fmla="*/ 92 h 182"/>
              <a:gd name="T60" fmla="*/ 13 w 210"/>
              <a:gd name="T61" fmla="*/ 84 h 182"/>
              <a:gd name="T62" fmla="*/ 0 w 210"/>
              <a:gd name="T63" fmla="*/ 75 h 182"/>
              <a:gd name="T64" fmla="*/ 5 w 210"/>
              <a:gd name="T65" fmla="*/ 73 h 182"/>
              <a:gd name="T66" fmla="*/ 12 w 210"/>
              <a:gd name="T67" fmla="*/ 69 h 182"/>
              <a:gd name="T68" fmla="*/ 16 w 210"/>
              <a:gd name="T69" fmla="*/ 51 h 182"/>
              <a:gd name="T70" fmla="*/ 21 w 210"/>
              <a:gd name="T71" fmla="*/ 41 h 182"/>
              <a:gd name="T72" fmla="*/ 34 w 210"/>
              <a:gd name="T73" fmla="*/ 38 h 182"/>
              <a:gd name="T74" fmla="*/ 37 w 210"/>
              <a:gd name="T75" fmla="*/ 44 h 182"/>
              <a:gd name="T76" fmla="*/ 47 w 210"/>
              <a:gd name="T77" fmla="*/ 56 h 182"/>
              <a:gd name="T78" fmla="*/ 52 w 210"/>
              <a:gd name="T79" fmla="*/ 58 h 182"/>
              <a:gd name="T80" fmla="*/ 59 w 210"/>
              <a:gd name="T81" fmla="*/ 54 h 182"/>
              <a:gd name="T82" fmla="*/ 72 w 210"/>
              <a:gd name="T83" fmla="*/ 55 h 182"/>
              <a:gd name="T84" fmla="*/ 74 w 210"/>
              <a:gd name="T85" fmla="*/ 59 h 182"/>
              <a:gd name="T86" fmla="*/ 93 w 210"/>
              <a:gd name="T87" fmla="*/ 59 h 182"/>
              <a:gd name="T88" fmla="*/ 93 w 210"/>
              <a:gd name="T89" fmla="*/ 55 h 182"/>
              <a:gd name="T90" fmla="*/ 102 w 210"/>
              <a:gd name="T91" fmla="*/ 51 h 182"/>
              <a:gd name="T92" fmla="*/ 104 w 210"/>
              <a:gd name="T93" fmla="*/ 45 h 182"/>
              <a:gd name="T94" fmla="*/ 111 w 210"/>
              <a:gd name="T95" fmla="*/ 41 h 182"/>
              <a:gd name="T96" fmla="*/ 127 w 210"/>
              <a:gd name="T97" fmla="*/ 53 h 182"/>
              <a:gd name="T98" fmla="*/ 136 w 210"/>
              <a:gd name="T99" fmla="*/ 51 h 182"/>
              <a:gd name="T100" fmla="*/ 145 w 210"/>
              <a:gd name="T101" fmla="*/ 36 h 182"/>
              <a:gd name="T102" fmla="*/ 155 w 210"/>
              <a:gd name="T103" fmla="*/ 24 h 182"/>
              <a:gd name="T104" fmla="*/ 153 w 210"/>
              <a:gd name="T105" fmla="*/ 12 h 182"/>
              <a:gd name="T106" fmla="*/ 148 w 210"/>
              <a:gd name="T107" fmla="*/ 6 h 182"/>
              <a:gd name="T108" fmla="*/ 159 w 210"/>
              <a:gd name="T109" fmla="*/ 5 h 182"/>
              <a:gd name="T110" fmla="*/ 160 w 210"/>
              <a:gd name="T111" fmla="*/ 0 h 182"/>
              <a:gd name="T112" fmla="*/ 169 w 210"/>
              <a:gd name="T113" fmla="*/ 1 h 182"/>
              <a:gd name="T114" fmla="*/ 167 w 210"/>
              <a:gd name="T115" fmla="*/ 17 h 182"/>
              <a:gd name="T116" fmla="*/ 170 w 210"/>
              <a:gd name="T117" fmla="*/ 32 h 182"/>
              <a:gd name="T118" fmla="*/ 179 w 210"/>
              <a:gd name="T119" fmla="*/ 40 h 182"/>
              <a:gd name="T120" fmla="*/ 181 w 210"/>
              <a:gd name="T121" fmla="*/ 47 h 182"/>
              <a:gd name="T122" fmla="*/ 181 w 210"/>
              <a:gd name="T123" fmla="*/ 57 h 182"/>
              <a:gd name="T124" fmla="*/ 184 w 210"/>
              <a:gd name="T125" fmla="*/ 58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0" h="182">
                <a:moveTo>
                  <a:pt x="184" y="58"/>
                </a:moveTo>
                <a:lnTo>
                  <a:pt x="185" y="74"/>
                </a:lnTo>
                <a:lnTo>
                  <a:pt x="182" y="80"/>
                </a:lnTo>
                <a:lnTo>
                  <a:pt x="172" y="81"/>
                </a:lnTo>
                <a:lnTo>
                  <a:pt x="166" y="93"/>
                </a:lnTo>
                <a:lnTo>
                  <a:pt x="178" y="94"/>
                </a:lnTo>
                <a:lnTo>
                  <a:pt x="187" y="104"/>
                </a:lnTo>
                <a:lnTo>
                  <a:pt x="191" y="113"/>
                </a:lnTo>
                <a:lnTo>
                  <a:pt x="199" y="117"/>
                </a:lnTo>
                <a:lnTo>
                  <a:pt x="210" y="140"/>
                </a:lnTo>
                <a:lnTo>
                  <a:pt x="198" y="154"/>
                </a:lnTo>
                <a:lnTo>
                  <a:pt x="187" y="166"/>
                </a:lnTo>
                <a:lnTo>
                  <a:pt x="175" y="176"/>
                </a:lnTo>
                <a:lnTo>
                  <a:pt x="163" y="176"/>
                </a:lnTo>
                <a:lnTo>
                  <a:pt x="148" y="180"/>
                </a:lnTo>
                <a:lnTo>
                  <a:pt x="136" y="176"/>
                </a:lnTo>
                <a:lnTo>
                  <a:pt x="129" y="182"/>
                </a:lnTo>
                <a:lnTo>
                  <a:pt x="112" y="168"/>
                </a:lnTo>
                <a:lnTo>
                  <a:pt x="108" y="159"/>
                </a:lnTo>
                <a:lnTo>
                  <a:pt x="98" y="163"/>
                </a:lnTo>
                <a:lnTo>
                  <a:pt x="89" y="162"/>
                </a:lnTo>
                <a:lnTo>
                  <a:pt x="84" y="165"/>
                </a:lnTo>
                <a:lnTo>
                  <a:pt x="76" y="163"/>
                </a:lnTo>
                <a:lnTo>
                  <a:pt x="65" y="146"/>
                </a:lnTo>
                <a:lnTo>
                  <a:pt x="62" y="139"/>
                </a:lnTo>
                <a:lnTo>
                  <a:pt x="48" y="131"/>
                </a:lnTo>
                <a:lnTo>
                  <a:pt x="43" y="118"/>
                </a:lnTo>
                <a:lnTo>
                  <a:pt x="35" y="109"/>
                </a:lnTo>
                <a:lnTo>
                  <a:pt x="23" y="99"/>
                </a:lnTo>
                <a:lnTo>
                  <a:pt x="23" y="92"/>
                </a:lnTo>
                <a:lnTo>
                  <a:pt x="13" y="84"/>
                </a:lnTo>
                <a:lnTo>
                  <a:pt x="0" y="75"/>
                </a:lnTo>
                <a:lnTo>
                  <a:pt x="5" y="73"/>
                </a:lnTo>
                <a:lnTo>
                  <a:pt x="12" y="69"/>
                </a:lnTo>
                <a:lnTo>
                  <a:pt x="16" y="51"/>
                </a:lnTo>
                <a:lnTo>
                  <a:pt x="21" y="41"/>
                </a:lnTo>
                <a:lnTo>
                  <a:pt x="34" y="38"/>
                </a:lnTo>
                <a:lnTo>
                  <a:pt x="37" y="44"/>
                </a:lnTo>
                <a:lnTo>
                  <a:pt x="47" y="56"/>
                </a:lnTo>
                <a:lnTo>
                  <a:pt x="52" y="58"/>
                </a:lnTo>
                <a:lnTo>
                  <a:pt x="59" y="54"/>
                </a:lnTo>
                <a:lnTo>
                  <a:pt x="72" y="55"/>
                </a:lnTo>
                <a:lnTo>
                  <a:pt x="74" y="59"/>
                </a:lnTo>
                <a:lnTo>
                  <a:pt x="93" y="59"/>
                </a:lnTo>
                <a:lnTo>
                  <a:pt x="93" y="55"/>
                </a:lnTo>
                <a:lnTo>
                  <a:pt x="102" y="51"/>
                </a:lnTo>
                <a:lnTo>
                  <a:pt x="104" y="45"/>
                </a:lnTo>
                <a:lnTo>
                  <a:pt x="111" y="41"/>
                </a:lnTo>
                <a:lnTo>
                  <a:pt x="127" y="53"/>
                </a:lnTo>
                <a:lnTo>
                  <a:pt x="136" y="51"/>
                </a:lnTo>
                <a:lnTo>
                  <a:pt x="145" y="36"/>
                </a:lnTo>
                <a:lnTo>
                  <a:pt x="155" y="24"/>
                </a:lnTo>
                <a:lnTo>
                  <a:pt x="153" y="12"/>
                </a:lnTo>
                <a:lnTo>
                  <a:pt x="148" y="6"/>
                </a:lnTo>
                <a:lnTo>
                  <a:pt x="159" y="5"/>
                </a:lnTo>
                <a:lnTo>
                  <a:pt x="160" y="0"/>
                </a:lnTo>
                <a:lnTo>
                  <a:pt x="169" y="1"/>
                </a:lnTo>
                <a:lnTo>
                  <a:pt x="167" y="17"/>
                </a:lnTo>
                <a:lnTo>
                  <a:pt x="170" y="32"/>
                </a:lnTo>
                <a:lnTo>
                  <a:pt x="179" y="40"/>
                </a:lnTo>
                <a:lnTo>
                  <a:pt x="181" y="47"/>
                </a:lnTo>
                <a:lnTo>
                  <a:pt x="181" y="57"/>
                </a:lnTo>
                <a:lnTo>
                  <a:pt x="184" y="5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3" name="Freeform 173">
            <a:extLst>
              <a:ext uri="{FF2B5EF4-FFF2-40B4-BE49-F238E27FC236}">
                <a16:creationId xmlns:a16="http://schemas.microsoft.com/office/drawing/2014/main" id="{9C4B4EE5-0AF8-49F2-A8E8-31036BFAAB08}"/>
              </a:ext>
            </a:extLst>
          </p:cNvPr>
          <p:cNvSpPr>
            <a:spLocks/>
          </p:cNvSpPr>
          <p:nvPr/>
        </p:nvSpPr>
        <p:spPr bwMode="auto">
          <a:xfrm>
            <a:off x="5195887" y="3362325"/>
            <a:ext cx="177800" cy="139700"/>
          </a:xfrm>
          <a:custGeom>
            <a:avLst/>
            <a:gdLst>
              <a:gd name="T0" fmla="*/ 17 w 112"/>
              <a:gd name="T1" fmla="*/ 62 h 88"/>
              <a:gd name="T2" fmla="*/ 10 w 112"/>
              <a:gd name="T3" fmla="*/ 46 h 88"/>
              <a:gd name="T4" fmla="*/ 0 w 112"/>
              <a:gd name="T5" fmla="*/ 38 h 88"/>
              <a:gd name="T6" fmla="*/ 9 w 112"/>
              <a:gd name="T7" fmla="*/ 34 h 88"/>
              <a:gd name="T8" fmla="*/ 18 w 112"/>
              <a:gd name="T9" fmla="*/ 20 h 88"/>
              <a:gd name="T10" fmla="*/ 22 w 112"/>
              <a:gd name="T11" fmla="*/ 9 h 88"/>
              <a:gd name="T12" fmla="*/ 29 w 112"/>
              <a:gd name="T13" fmla="*/ 2 h 88"/>
              <a:gd name="T14" fmla="*/ 38 w 112"/>
              <a:gd name="T15" fmla="*/ 4 h 88"/>
              <a:gd name="T16" fmla="*/ 47 w 112"/>
              <a:gd name="T17" fmla="*/ 0 h 88"/>
              <a:gd name="T18" fmla="*/ 57 w 112"/>
              <a:gd name="T19" fmla="*/ 0 h 88"/>
              <a:gd name="T20" fmla="*/ 65 w 112"/>
              <a:gd name="T21" fmla="*/ 6 h 88"/>
              <a:gd name="T22" fmla="*/ 77 w 112"/>
              <a:gd name="T23" fmla="*/ 11 h 88"/>
              <a:gd name="T24" fmla="*/ 88 w 112"/>
              <a:gd name="T25" fmla="*/ 26 h 88"/>
              <a:gd name="T26" fmla="*/ 100 w 112"/>
              <a:gd name="T27" fmla="*/ 41 h 88"/>
              <a:gd name="T28" fmla="*/ 100 w 112"/>
              <a:gd name="T29" fmla="*/ 54 h 88"/>
              <a:gd name="T30" fmla="*/ 104 w 112"/>
              <a:gd name="T31" fmla="*/ 66 h 88"/>
              <a:gd name="T32" fmla="*/ 111 w 112"/>
              <a:gd name="T33" fmla="*/ 71 h 88"/>
              <a:gd name="T34" fmla="*/ 112 w 112"/>
              <a:gd name="T35" fmla="*/ 79 h 88"/>
              <a:gd name="T36" fmla="*/ 111 w 112"/>
              <a:gd name="T37" fmla="*/ 86 h 88"/>
              <a:gd name="T38" fmla="*/ 109 w 112"/>
              <a:gd name="T39" fmla="*/ 87 h 88"/>
              <a:gd name="T40" fmla="*/ 99 w 112"/>
              <a:gd name="T41" fmla="*/ 85 h 88"/>
              <a:gd name="T42" fmla="*/ 97 w 112"/>
              <a:gd name="T43" fmla="*/ 88 h 88"/>
              <a:gd name="T44" fmla="*/ 93 w 112"/>
              <a:gd name="T45" fmla="*/ 88 h 88"/>
              <a:gd name="T46" fmla="*/ 80 w 112"/>
              <a:gd name="T47" fmla="*/ 83 h 88"/>
              <a:gd name="T48" fmla="*/ 71 w 112"/>
              <a:gd name="T49" fmla="*/ 83 h 88"/>
              <a:gd name="T50" fmla="*/ 38 w 112"/>
              <a:gd name="T51" fmla="*/ 82 h 88"/>
              <a:gd name="T52" fmla="*/ 33 w 112"/>
              <a:gd name="T53" fmla="*/ 84 h 88"/>
              <a:gd name="T54" fmla="*/ 27 w 112"/>
              <a:gd name="T55" fmla="*/ 84 h 88"/>
              <a:gd name="T56" fmla="*/ 17 w 112"/>
              <a:gd name="T57" fmla="*/ 87 h 88"/>
              <a:gd name="T58" fmla="*/ 14 w 112"/>
              <a:gd name="T59" fmla="*/ 71 h 88"/>
              <a:gd name="T60" fmla="*/ 31 w 112"/>
              <a:gd name="T61" fmla="*/ 72 h 88"/>
              <a:gd name="T62" fmla="*/ 35 w 112"/>
              <a:gd name="T63" fmla="*/ 69 h 88"/>
              <a:gd name="T64" fmla="*/ 39 w 112"/>
              <a:gd name="T65" fmla="*/ 69 h 88"/>
              <a:gd name="T66" fmla="*/ 45 w 112"/>
              <a:gd name="T67" fmla="*/ 64 h 88"/>
              <a:gd name="T68" fmla="*/ 53 w 112"/>
              <a:gd name="T69" fmla="*/ 68 h 88"/>
              <a:gd name="T70" fmla="*/ 61 w 112"/>
              <a:gd name="T71" fmla="*/ 69 h 88"/>
              <a:gd name="T72" fmla="*/ 69 w 112"/>
              <a:gd name="T73" fmla="*/ 64 h 88"/>
              <a:gd name="T74" fmla="*/ 65 w 112"/>
              <a:gd name="T75" fmla="*/ 58 h 88"/>
              <a:gd name="T76" fmla="*/ 59 w 112"/>
              <a:gd name="T77" fmla="*/ 61 h 88"/>
              <a:gd name="T78" fmla="*/ 54 w 112"/>
              <a:gd name="T79" fmla="*/ 61 h 88"/>
              <a:gd name="T80" fmla="*/ 47 w 112"/>
              <a:gd name="T81" fmla="*/ 56 h 88"/>
              <a:gd name="T82" fmla="*/ 41 w 112"/>
              <a:gd name="T83" fmla="*/ 56 h 88"/>
              <a:gd name="T84" fmla="*/ 37 w 112"/>
              <a:gd name="T85" fmla="*/ 61 h 88"/>
              <a:gd name="T86" fmla="*/ 17 w 112"/>
              <a:gd name="T87" fmla="*/ 62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88">
                <a:moveTo>
                  <a:pt x="17" y="62"/>
                </a:moveTo>
                <a:lnTo>
                  <a:pt x="10" y="46"/>
                </a:lnTo>
                <a:lnTo>
                  <a:pt x="0" y="38"/>
                </a:lnTo>
                <a:lnTo>
                  <a:pt x="9" y="34"/>
                </a:lnTo>
                <a:lnTo>
                  <a:pt x="18" y="20"/>
                </a:lnTo>
                <a:lnTo>
                  <a:pt x="22" y="9"/>
                </a:lnTo>
                <a:lnTo>
                  <a:pt x="29" y="2"/>
                </a:lnTo>
                <a:lnTo>
                  <a:pt x="38" y="4"/>
                </a:lnTo>
                <a:lnTo>
                  <a:pt x="47" y="0"/>
                </a:lnTo>
                <a:lnTo>
                  <a:pt x="57" y="0"/>
                </a:lnTo>
                <a:lnTo>
                  <a:pt x="65" y="6"/>
                </a:lnTo>
                <a:lnTo>
                  <a:pt x="77" y="11"/>
                </a:lnTo>
                <a:lnTo>
                  <a:pt x="88" y="26"/>
                </a:lnTo>
                <a:lnTo>
                  <a:pt x="100" y="41"/>
                </a:lnTo>
                <a:lnTo>
                  <a:pt x="100" y="54"/>
                </a:lnTo>
                <a:lnTo>
                  <a:pt x="104" y="66"/>
                </a:lnTo>
                <a:lnTo>
                  <a:pt x="111" y="71"/>
                </a:lnTo>
                <a:lnTo>
                  <a:pt x="112" y="79"/>
                </a:lnTo>
                <a:lnTo>
                  <a:pt x="111" y="86"/>
                </a:lnTo>
                <a:lnTo>
                  <a:pt x="109" y="87"/>
                </a:lnTo>
                <a:lnTo>
                  <a:pt x="99" y="85"/>
                </a:lnTo>
                <a:lnTo>
                  <a:pt x="97" y="88"/>
                </a:lnTo>
                <a:lnTo>
                  <a:pt x="93" y="88"/>
                </a:lnTo>
                <a:lnTo>
                  <a:pt x="80" y="83"/>
                </a:lnTo>
                <a:lnTo>
                  <a:pt x="71" y="83"/>
                </a:lnTo>
                <a:lnTo>
                  <a:pt x="38" y="82"/>
                </a:lnTo>
                <a:lnTo>
                  <a:pt x="33" y="84"/>
                </a:lnTo>
                <a:lnTo>
                  <a:pt x="27" y="84"/>
                </a:lnTo>
                <a:lnTo>
                  <a:pt x="17" y="87"/>
                </a:lnTo>
                <a:lnTo>
                  <a:pt x="14" y="71"/>
                </a:lnTo>
                <a:lnTo>
                  <a:pt x="31" y="72"/>
                </a:lnTo>
                <a:lnTo>
                  <a:pt x="35" y="69"/>
                </a:lnTo>
                <a:lnTo>
                  <a:pt x="39" y="69"/>
                </a:lnTo>
                <a:lnTo>
                  <a:pt x="45" y="64"/>
                </a:lnTo>
                <a:lnTo>
                  <a:pt x="53" y="68"/>
                </a:lnTo>
                <a:lnTo>
                  <a:pt x="61" y="69"/>
                </a:lnTo>
                <a:lnTo>
                  <a:pt x="69" y="64"/>
                </a:lnTo>
                <a:lnTo>
                  <a:pt x="65" y="58"/>
                </a:lnTo>
                <a:lnTo>
                  <a:pt x="59" y="61"/>
                </a:lnTo>
                <a:lnTo>
                  <a:pt x="54" y="61"/>
                </a:lnTo>
                <a:lnTo>
                  <a:pt x="47" y="56"/>
                </a:lnTo>
                <a:lnTo>
                  <a:pt x="41" y="56"/>
                </a:lnTo>
                <a:lnTo>
                  <a:pt x="37" y="61"/>
                </a:lnTo>
                <a:lnTo>
                  <a:pt x="17" y="6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4" name="Freeform 174">
            <a:extLst>
              <a:ext uri="{FF2B5EF4-FFF2-40B4-BE49-F238E27FC236}">
                <a16:creationId xmlns:a16="http://schemas.microsoft.com/office/drawing/2014/main" id="{A4D5BA11-52A1-4EE9-9CCA-F7E83EBD12BA}"/>
              </a:ext>
            </a:extLst>
          </p:cNvPr>
          <p:cNvSpPr>
            <a:spLocks/>
          </p:cNvSpPr>
          <p:nvPr/>
        </p:nvSpPr>
        <p:spPr bwMode="auto">
          <a:xfrm>
            <a:off x="10390188" y="4246563"/>
            <a:ext cx="28575" cy="19050"/>
          </a:xfrm>
          <a:custGeom>
            <a:avLst/>
            <a:gdLst>
              <a:gd name="T0" fmla="*/ 14 w 18"/>
              <a:gd name="T1" fmla="*/ 5 h 12"/>
              <a:gd name="T2" fmla="*/ 18 w 18"/>
              <a:gd name="T3" fmla="*/ 12 h 12"/>
              <a:gd name="T4" fmla="*/ 6 w 18"/>
              <a:gd name="T5" fmla="*/ 12 h 12"/>
              <a:gd name="T6" fmla="*/ 0 w 18"/>
              <a:gd name="T7" fmla="*/ 0 h 12"/>
              <a:gd name="T8" fmla="*/ 11 w 18"/>
              <a:gd name="T9" fmla="*/ 4 h 12"/>
              <a:gd name="T10" fmla="*/ 14 w 18"/>
              <a:gd name="T11" fmla="*/ 5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12">
                <a:moveTo>
                  <a:pt x="14" y="5"/>
                </a:moveTo>
                <a:lnTo>
                  <a:pt x="18" y="12"/>
                </a:lnTo>
                <a:lnTo>
                  <a:pt x="6" y="12"/>
                </a:lnTo>
                <a:lnTo>
                  <a:pt x="0" y="0"/>
                </a:lnTo>
                <a:lnTo>
                  <a:pt x="11" y="4"/>
                </a:lnTo>
                <a:lnTo>
                  <a:pt x="14" y="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5" name="Freeform 175">
            <a:extLst>
              <a:ext uri="{FF2B5EF4-FFF2-40B4-BE49-F238E27FC236}">
                <a16:creationId xmlns:a16="http://schemas.microsoft.com/office/drawing/2014/main" id="{2146433F-BB80-4EC0-92A9-0717E277E71A}"/>
              </a:ext>
            </a:extLst>
          </p:cNvPr>
          <p:cNvSpPr>
            <a:spLocks/>
          </p:cNvSpPr>
          <p:nvPr/>
        </p:nvSpPr>
        <p:spPr bwMode="auto">
          <a:xfrm>
            <a:off x="10344151" y="4214813"/>
            <a:ext cx="34925" cy="20638"/>
          </a:xfrm>
          <a:custGeom>
            <a:avLst/>
            <a:gdLst>
              <a:gd name="T0" fmla="*/ 22 w 22"/>
              <a:gd name="T1" fmla="*/ 12 h 13"/>
              <a:gd name="T2" fmla="*/ 15 w 22"/>
              <a:gd name="T3" fmla="*/ 13 h 13"/>
              <a:gd name="T4" fmla="*/ 4 w 22"/>
              <a:gd name="T5" fmla="*/ 11 h 13"/>
              <a:gd name="T6" fmla="*/ 0 w 22"/>
              <a:gd name="T7" fmla="*/ 8 h 13"/>
              <a:gd name="T8" fmla="*/ 2 w 22"/>
              <a:gd name="T9" fmla="*/ 0 h 13"/>
              <a:gd name="T10" fmla="*/ 14 w 22"/>
              <a:gd name="T11" fmla="*/ 3 h 13"/>
              <a:gd name="T12" fmla="*/ 19 w 22"/>
              <a:gd name="T13" fmla="*/ 7 h 13"/>
              <a:gd name="T14" fmla="*/ 22 w 22"/>
              <a:gd name="T15" fmla="*/ 12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13">
                <a:moveTo>
                  <a:pt x="22" y="12"/>
                </a:moveTo>
                <a:lnTo>
                  <a:pt x="15" y="13"/>
                </a:lnTo>
                <a:lnTo>
                  <a:pt x="4" y="11"/>
                </a:lnTo>
                <a:lnTo>
                  <a:pt x="0" y="8"/>
                </a:lnTo>
                <a:lnTo>
                  <a:pt x="2" y="0"/>
                </a:lnTo>
                <a:lnTo>
                  <a:pt x="14" y="3"/>
                </a:lnTo>
                <a:lnTo>
                  <a:pt x="19" y="7"/>
                </a:lnTo>
                <a:lnTo>
                  <a:pt x="22" y="1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6" name="Freeform 176">
            <a:extLst>
              <a:ext uri="{FF2B5EF4-FFF2-40B4-BE49-F238E27FC236}">
                <a16:creationId xmlns:a16="http://schemas.microsoft.com/office/drawing/2014/main" id="{AF64D1EA-AAAB-48CB-811B-8E2BB9D1DF8C}"/>
              </a:ext>
            </a:extLst>
          </p:cNvPr>
          <p:cNvSpPr>
            <a:spLocks/>
          </p:cNvSpPr>
          <p:nvPr/>
        </p:nvSpPr>
        <p:spPr bwMode="auto">
          <a:xfrm>
            <a:off x="10375900" y="4183064"/>
            <a:ext cx="26988" cy="49213"/>
          </a:xfrm>
          <a:custGeom>
            <a:avLst/>
            <a:gdLst>
              <a:gd name="T0" fmla="*/ 17 w 17"/>
              <a:gd name="T1" fmla="*/ 27 h 31"/>
              <a:gd name="T2" fmla="*/ 14 w 17"/>
              <a:gd name="T3" fmla="*/ 31 h 31"/>
              <a:gd name="T4" fmla="*/ 3 w 17"/>
              <a:gd name="T5" fmla="*/ 13 h 31"/>
              <a:gd name="T6" fmla="*/ 0 w 17"/>
              <a:gd name="T7" fmla="*/ 0 h 31"/>
              <a:gd name="T8" fmla="*/ 6 w 17"/>
              <a:gd name="T9" fmla="*/ 0 h 31"/>
              <a:gd name="T10" fmla="*/ 11 w 17"/>
              <a:gd name="T11" fmla="*/ 17 h 31"/>
              <a:gd name="T12" fmla="*/ 17 w 17"/>
              <a:gd name="T13" fmla="*/ 2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31">
                <a:moveTo>
                  <a:pt x="17" y="27"/>
                </a:moveTo>
                <a:lnTo>
                  <a:pt x="14" y="31"/>
                </a:lnTo>
                <a:lnTo>
                  <a:pt x="3" y="13"/>
                </a:lnTo>
                <a:lnTo>
                  <a:pt x="0" y="0"/>
                </a:lnTo>
                <a:lnTo>
                  <a:pt x="6" y="0"/>
                </a:lnTo>
                <a:lnTo>
                  <a:pt x="11" y="17"/>
                </a:lnTo>
                <a:lnTo>
                  <a:pt x="17" y="2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7" name="Freeform 177">
            <a:extLst>
              <a:ext uri="{FF2B5EF4-FFF2-40B4-BE49-F238E27FC236}">
                <a16:creationId xmlns:a16="http://schemas.microsoft.com/office/drawing/2014/main" id="{68020910-1A3E-4C09-8AC7-DA5579EF1C35}"/>
              </a:ext>
            </a:extLst>
          </p:cNvPr>
          <p:cNvSpPr>
            <a:spLocks/>
          </p:cNvSpPr>
          <p:nvPr/>
        </p:nvSpPr>
        <p:spPr bwMode="auto">
          <a:xfrm>
            <a:off x="10310812" y="4151313"/>
            <a:ext cx="46038" cy="39688"/>
          </a:xfrm>
          <a:custGeom>
            <a:avLst/>
            <a:gdLst>
              <a:gd name="T0" fmla="*/ 28 w 29"/>
              <a:gd name="T1" fmla="*/ 21 h 25"/>
              <a:gd name="T2" fmla="*/ 29 w 29"/>
              <a:gd name="T3" fmla="*/ 25 h 25"/>
              <a:gd name="T4" fmla="*/ 15 w 29"/>
              <a:gd name="T5" fmla="*/ 16 h 25"/>
              <a:gd name="T6" fmla="*/ 6 w 29"/>
              <a:gd name="T7" fmla="*/ 9 h 25"/>
              <a:gd name="T8" fmla="*/ 0 w 29"/>
              <a:gd name="T9" fmla="*/ 2 h 25"/>
              <a:gd name="T10" fmla="*/ 3 w 29"/>
              <a:gd name="T11" fmla="*/ 0 h 25"/>
              <a:gd name="T12" fmla="*/ 11 w 29"/>
              <a:gd name="T13" fmla="*/ 4 h 25"/>
              <a:gd name="T14" fmla="*/ 25 w 29"/>
              <a:gd name="T15" fmla="*/ 14 h 25"/>
              <a:gd name="T16" fmla="*/ 28 w 29"/>
              <a:gd name="T17" fmla="*/ 21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" h="25">
                <a:moveTo>
                  <a:pt x="28" y="21"/>
                </a:moveTo>
                <a:lnTo>
                  <a:pt x="29" y="25"/>
                </a:lnTo>
                <a:lnTo>
                  <a:pt x="15" y="16"/>
                </a:lnTo>
                <a:lnTo>
                  <a:pt x="6" y="9"/>
                </a:lnTo>
                <a:lnTo>
                  <a:pt x="0" y="2"/>
                </a:lnTo>
                <a:lnTo>
                  <a:pt x="3" y="0"/>
                </a:lnTo>
                <a:lnTo>
                  <a:pt x="11" y="4"/>
                </a:lnTo>
                <a:lnTo>
                  <a:pt x="25" y="14"/>
                </a:lnTo>
                <a:lnTo>
                  <a:pt x="28" y="2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8" name="Freeform 178">
            <a:extLst>
              <a:ext uri="{FF2B5EF4-FFF2-40B4-BE49-F238E27FC236}">
                <a16:creationId xmlns:a16="http://schemas.microsoft.com/office/drawing/2014/main" id="{512B498D-04CC-4A30-AEC7-1DAA15328F85}"/>
              </a:ext>
            </a:extLst>
          </p:cNvPr>
          <p:cNvSpPr>
            <a:spLocks/>
          </p:cNvSpPr>
          <p:nvPr/>
        </p:nvSpPr>
        <p:spPr bwMode="auto">
          <a:xfrm>
            <a:off x="10261601" y="4125913"/>
            <a:ext cx="28575" cy="26988"/>
          </a:xfrm>
          <a:custGeom>
            <a:avLst/>
            <a:gdLst>
              <a:gd name="T0" fmla="*/ 18 w 18"/>
              <a:gd name="T1" fmla="*/ 16 h 17"/>
              <a:gd name="T2" fmla="*/ 15 w 18"/>
              <a:gd name="T3" fmla="*/ 17 h 17"/>
              <a:gd name="T4" fmla="*/ 7 w 18"/>
              <a:gd name="T5" fmla="*/ 13 h 17"/>
              <a:gd name="T6" fmla="*/ 0 w 18"/>
              <a:gd name="T7" fmla="*/ 4 h 17"/>
              <a:gd name="T8" fmla="*/ 2 w 18"/>
              <a:gd name="T9" fmla="*/ 0 h 17"/>
              <a:gd name="T10" fmla="*/ 12 w 18"/>
              <a:gd name="T11" fmla="*/ 9 h 17"/>
              <a:gd name="T12" fmla="*/ 18 w 18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17">
                <a:moveTo>
                  <a:pt x="18" y="16"/>
                </a:moveTo>
                <a:lnTo>
                  <a:pt x="15" y="17"/>
                </a:lnTo>
                <a:lnTo>
                  <a:pt x="7" y="13"/>
                </a:lnTo>
                <a:lnTo>
                  <a:pt x="0" y="4"/>
                </a:lnTo>
                <a:lnTo>
                  <a:pt x="2" y="0"/>
                </a:lnTo>
                <a:lnTo>
                  <a:pt x="12" y="9"/>
                </a:lnTo>
                <a:lnTo>
                  <a:pt x="18" y="1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9" name="Freeform 179">
            <a:extLst>
              <a:ext uri="{FF2B5EF4-FFF2-40B4-BE49-F238E27FC236}">
                <a16:creationId xmlns:a16="http://schemas.microsoft.com/office/drawing/2014/main" id="{AF32A7C2-6A6E-4C69-96D9-1606B3465F39}"/>
              </a:ext>
            </a:extLst>
          </p:cNvPr>
          <p:cNvSpPr>
            <a:spLocks/>
          </p:cNvSpPr>
          <p:nvPr/>
        </p:nvSpPr>
        <p:spPr bwMode="auto">
          <a:xfrm>
            <a:off x="5321301" y="3578225"/>
            <a:ext cx="87313" cy="107950"/>
          </a:xfrm>
          <a:custGeom>
            <a:avLst/>
            <a:gdLst>
              <a:gd name="T0" fmla="*/ 33 w 55"/>
              <a:gd name="T1" fmla="*/ 68 h 68"/>
              <a:gd name="T2" fmla="*/ 28 w 55"/>
              <a:gd name="T3" fmla="*/ 66 h 68"/>
              <a:gd name="T4" fmla="*/ 15 w 55"/>
              <a:gd name="T5" fmla="*/ 58 h 68"/>
              <a:gd name="T6" fmla="*/ 5 w 55"/>
              <a:gd name="T7" fmla="*/ 46 h 68"/>
              <a:gd name="T8" fmla="*/ 2 w 55"/>
              <a:gd name="T9" fmla="*/ 39 h 68"/>
              <a:gd name="T10" fmla="*/ 0 w 55"/>
              <a:gd name="T11" fmla="*/ 23 h 68"/>
              <a:gd name="T12" fmla="*/ 10 w 55"/>
              <a:gd name="T13" fmla="*/ 14 h 68"/>
              <a:gd name="T14" fmla="*/ 12 w 55"/>
              <a:gd name="T15" fmla="*/ 8 h 68"/>
              <a:gd name="T16" fmla="*/ 15 w 55"/>
              <a:gd name="T17" fmla="*/ 4 h 68"/>
              <a:gd name="T18" fmla="*/ 20 w 55"/>
              <a:gd name="T19" fmla="*/ 4 h 68"/>
              <a:gd name="T20" fmla="*/ 24 w 55"/>
              <a:gd name="T21" fmla="*/ 0 h 68"/>
              <a:gd name="T22" fmla="*/ 39 w 55"/>
              <a:gd name="T23" fmla="*/ 0 h 68"/>
              <a:gd name="T24" fmla="*/ 44 w 55"/>
              <a:gd name="T25" fmla="*/ 7 h 68"/>
              <a:gd name="T26" fmla="*/ 48 w 55"/>
              <a:gd name="T27" fmla="*/ 16 h 68"/>
              <a:gd name="T28" fmla="*/ 47 w 55"/>
              <a:gd name="T29" fmla="*/ 22 h 68"/>
              <a:gd name="T30" fmla="*/ 50 w 55"/>
              <a:gd name="T31" fmla="*/ 27 h 68"/>
              <a:gd name="T32" fmla="*/ 50 w 55"/>
              <a:gd name="T33" fmla="*/ 35 h 68"/>
              <a:gd name="T34" fmla="*/ 55 w 55"/>
              <a:gd name="T35" fmla="*/ 34 h 68"/>
              <a:gd name="T36" fmla="*/ 46 w 55"/>
              <a:gd name="T37" fmla="*/ 43 h 68"/>
              <a:gd name="T38" fmla="*/ 38 w 55"/>
              <a:gd name="T39" fmla="*/ 55 h 68"/>
              <a:gd name="T40" fmla="*/ 37 w 55"/>
              <a:gd name="T41" fmla="*/ 61 h 68"/>
              <a:gd name="T42" fmla="*/ 33 w 55"/>
              <a:gd name="T43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5" h="68">
                <a:moveTo>
                  <a:pt x="33" y="68"/>
                </a:moveTo>
                <a:lnTo>
                  <a:pt x="28" y="66"/>
                </a:lnTo>
                <a:lnTo>
                  <a:pt x="15" y="58"/>
                </a:lnTo>
                <a:lnTo>
                  <a:pt x="5" y="46"/>
                </a:lnTo>
                <a:lnTo>
                  <a:pt x="2" y="39"/>
                </a:lnTo>
                <a:lnTo>
                  <a:pt x="0" y="23"/>
                </a:lnTo>
                <a:lnTo>
                  <a:pt x="10" y="14"/>
                </a:lnTo>
                <a:lnTo>
                  <a:pt x="12" y="8"/>
                </a:lnTo>
                <a:lnTo>
                  <a:pt x="15" y="4"/>
                </a:lnTo>
                <a:lnTo>
                  <a:pt x="20" y="4"/>
                </a:lnTo>
                <a:lnTo>
                  <a:pt x="24" y="0"/>
                </a:lnTo>
                <a:lnTo>
                  <a:pt x="39" y="0"/>
                </a:lnTo>
                <a:lnTo>
                  <a:pt x="44" y="7"/>
                </a:lnTo>
                <a:lnTo>
                  <a:pt x="48" y="16"/>
                </a:lnTo>
                <a:lnTo>
                  <a:pt x="47" y="22"/>
                </a:lnTo>
                <a:lnTo>
                  <a:pt x="50" y="27"/>
                </a:lnTo>
                <a:lnTo>
                  <a:pt x="50" y="35"/>
                </a:lnTo>
                <a:lnTo>
                  <a:pt x="55" y="34"/>
                </a:lnTo>
                <a:lnTo>
                  <a:pt x="46" y="43"/>
                </a:lnTo>
                <a:lnTo>
                  <a:pt x="38" y="55"/>
                </a:lnTo>
                <a:lnTo>
                  <a:pt x="37" y="61"/>
                </a:lnTo>
                <a:lnTo>
                  <a:pt x="33" y="6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80" name="Freeform 180">
            <a:extLst>
              <a:ext uri="{FF2B5EF4-FFF2-40B4-BE49-F238E27FC236}">
                <a16:creationId xmlns:a16="http://schemas.microsoft.com/office/drawing/2014/main" id="{425A0E0B-53E9-4E37-9C44-57E923A87395}"/>
              </a:ext>
            </a:extLst>
          </p:cNvPr>
          <p:cNvSpPr>
            <a:spLocks/>
          </p:cNvSpPr>
          <p:nvPr/>
        </p:nvSpPr>
        <p:spPr bwMode="auto">
          <a:xfrm>
            <a:off x="3098800" y="3433763"/>
            <a:ext cx="69850" cy="41275"/>
          </a:xfrm>
          <a:custGeom>
            <a:avLst/>
            <a:gdLst>
              <a:gd name="T0" fmla="*/ 42 w 44"/>
              <a:gd name="T1" fmla="*/ 21 h 26"/>
              <a:gd name="T2" fmla="*/ 39 w 44"/>
              <a:gd name="T3" fmla="*/ 26 h 26"/>
              <a:gd name="T4" fmla="*/ 29 w 44"/>
              <a:gd name="T5" fmla="*/ 26 h 26"/>
              <a:gd name="T6" fmla="*/ 22 w 44"/>
              <a:gd name="T7" fmla="*/ 24 h 26"/>
              <a:gd name="T8" fmla="*/ 15 w 44"/>
              <a:gd name="T9" fmla="*/ 20 h 26"/>
              <a:gd name="T10" fmla="*/ 5 w 44"/>
              <a:gd name="T11" fmla="*/ 18 h 26"/>
              <a:gd name="T12" fmla="*/ 0 w 44"/>
              <a:gd name="T13" fmla="*/ 14 h 26"/>
              <a:gd name="T14" fmla="*/ 1 w 44"/>
              <a:gd name="T15" fmla="*/ 11 h 26"/>
              <a:gd name="T16" fmla="*/ 8 w 44"/>
              <a:gd name="T17" fmla="*/ 6 h 26"/>
              <a:gd name="T18" fmla="*/ 12 w 44"/>
              <a:gd name="T19" fmla="*/ 3 h 26"/>
              <a:gd name="T20" fmla="*/ 11 w 44"/>
              <a:gd name="T21" fmla="*/ 1 h 26"/>
              <a:gd name="T22" fmla="*/ 15 w 44"/>
              <a:gd name="T23" fmla="*/ 0 h 26"/>
              <a:gd name="T24" fmla="*/ 20 w 44"/>
              <a:gd name="T25" fmla="*/ 1 h 26"/>
              <a:gd name="T26" fmla="*/ 24 w 44"/>
              <a:gd name="T27" fmla="*/ 6 h 26"/>
              <a:gd name="T28" fmla="*/ 29 w 44"/>
              <a:gd name="T29" fmla="*/ 9 h 26"/>
              <a:gd name="T30" fmla="*/ 29 w 44"/>
              <a:gd name="T31" fmla="*/ 12 h 26"/>
              <a:gd name="T32" fmla="*/ 38 w 44"/>
              <a:gd name="T33" fmla="*/ 9 h 26"/>
              <a:gd name="T34" fmla="*/ 41 w 44"/>
              <a:gd name="T35" fmla="*/ 11 h 26"/>
              <a:gd name="T36" fmla="*/ 44 w 44"/>
              <a:gd name="T37" fmla="*/ 13 h 26"/>
              <a:gd name="T38" fmla="*/ 42 w 44"/>
              <a:gd name="T39" fmla="*/ 21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4" h="26">
                <a:moveTo>
                  <a:pt x="42" y="21"/>
                </a:moveTo>
                <a:lnTo>
                  <a:pt x="39" y="26"/>
                </a:lnTo>
                <a:lnTo>
                  <a:pt x="29" y="26"/>
                </a:lnTo>
                <a:lnTo>
                  <a:pt x="22" y="24"/>
                </a:lnTo>
                <a:lnTo>
                  <a:pt x="15" y="20"/>
                </a:lnTo>
                <a:lnTo>
                  <a:pt x="5" y="18"/>
                </a:lnTo>
                <a:lnTo>
                  <a:pt x="0" y="14"/>
                </a:lnTo>
                <a:lnTo>
                  <a:pt x="1" y="11"/>
                </a:lnTo>
                <a:lnTo>
                  <a:pt x="8" y="6"/>
                </a:lnTo>
                <a:lnTo>
                  <a:pt x="12" y="3"/>
                </a:lnTo>
                <a:lnTo>
                  <a:pt x="11" y="1"/>
                </a:lnTo>
                <a:lnTo>
                  <a:pt x="15" y="0"/>
                </a:lnTo>
                <a:lnTo>
                  <a:pt x="20" y="1"/>
                </a:lnTo>
                <a:lnTo>
                  <a:pt x="24" y="6"/>
                </a:lnTo>
                <a:lnTo>
                  <a:pt x="29" y="9"/>
                </a:lnTo>
                <a:lnTo>
                  <a:pt x="29" y="12"/>
                </a:lnTo>
                <a:lnTo>
                  <a:pt x="38" y="9"/>
                </a:lnTo>
                <a:lnTo>
                  <a:pt x="41" y="11"/>
                </a:lnTo>
                <a:lnTo>
                  <a:pt x="44" y="13"/>
                </a:lnTo>
                <a:lnTo>
                  <a:pt x="42" y="2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81" name="Freeform 181">
            <a:extLst>
              <a:ext uri="{FF2B5EF4-FFF2-40B4-BE49-F238E27FC236}">
                <a16:creationId xmlns:a16="http://schemas.microsoft.com/office/drawing/2014/main" id="{DC18E67E-2AB5-422C-93EA-E489A52035B3}"/>
              </a:ext>
            </a:extLst>
          </p:cNvPr>
          <p:cNvSpPr>
            <a:spLocks/>
          </p:cNvSpPr>
          <p:nvPr/>
        </p:nvSpPr>
        <p:spPr bwMode="auto">
          <a:xfrm>
            <a:off x="6942137" y="3530600"/>
            <a:ext cx="185738" cy="114300"/>
          </a:xfrm>
          <a:custGeom>
            <a:avLst/>
            <a:gdLst>
              <a:gd name="T0" fmla="*/ 117 w 117"/>
              <a:gd name="T1" fmla="*/ 42 h 72"/>
              <a:gd name="T2" fmla="*/ 109 w 117"/>
              <a:gd name="T3" fmla="*/ 55 h 72"/>
              <a:gd name="T4" fmla="*/ 97 w 117"/>
              <a:gd name="T5" fmla="*/ 72 h 72"/>
              <a:gd name="T6" fmla="*/ 82 w 117"/>
              <a:gd name="T7" fmla="*/ 72 h 72"/>
              <a:gd name="T8" fmla="*/ 21 w 117"/>
              <a:gd name="T9" fmla="*/ 47 h 72"/>
              <a:gd name="T10" fmla="*/ 14 w 117"/>
              <a:gd name="T11" fmla="*/ 40 h 72"/>
              <a:gd name="T12" fmla="*/ 7 w 117"/>
              <a:gd name="T13" fmla="*/ 30 h 72"/>
              <a:gd name="T14" fmla="*/ 0 w 117"/>
              <a:gd name="T15" fmla="*/ 19 h 72"/>
              <a:gd name="T16" fmla="*/ 3 w 117"/>
              <a:gd name="T17" fmla="*/ 11 h 72"/>
              <a:gd name="T18" fmla="*/ 10 w 117"/>
              <a:gd name="T19" fmla="*/ 0 h 72"/>
              <a:gd name="T20" fmla="*/ 16 w 117"/>
              <a:gd name="T21" fmla="*/ 4 h 72"/>
              <a:gd name="T22" fmla="*/ 20 w 117"/>
              <a:gd name="T23" fmla="*/ 13 h 72"/>
              <a:gd name="T24" fmla="*/ 28 w 117"/>
              <a:gd name="T25" fmla="*/ 21 h 72"/>
              <a:gd name="T26" fmla="*/ 37 w 117"/>
              <a:gd name="T27" fmla="*/ 21 h 72"/>
              <a:gd name="T28" fmla="*/ 54 w 117"/>
              <a:gd name="T29" fmla="*/ 16 h 72"/>
              <a:gd name="T30" fmla="*/ 74 w 117"/>
              <a:gd name="T31" fmla="*/ 14 h 72"/>
              <a:gd name="T32" fmla="*/ 90 w 117"/>
              <a:gd name="T33" fmla="*/ 7 h 72"/>
              <a:gd name="T34" fmla="*/ 99 w 117"/>
              <a:gd name="T35" fmla="*/ 6 h 72"/>
              <a:gd name="T36" fmla="*/ 105 w 117"/>
              <a:gd name="T37" fmla="*/ 2 h 72"/>
              <a:gd name="T38" fmla="*/ 116 w 117"/>
              <a:gd name="T39" fmla="*/ 1 h 72"/>
              <a:gd name="T40" fmla="*/ 116 w 117"/>
              <a:gd name="T41" fmla="*/ 2 h 72"/>
              <a:gd name="T42" fmla="*/ 116 w 117"/>
              <a:gd name="T43" fmla="*/ 10 h 72"/>
              <a:gd name="T44" fmla="*/ 117 w 117"/>
              <a:gd name="T45" fmla="*/ 31 h 72"/>
              <a:gd name="T46" fmla="*/ 117 w 117"/>
              <a:gd name="T4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17" h="72">
                <a:moveTo>
                  <a:pt x="117" y="42"/>
                </a:moveTo>
                <a:lnTo>
                  <a:pt x="109" y="55"/>
                </a:lnTo>
                <a:lnTo>
                  <a:pt x="97" y="72"/>
                </a:lnTo>
                <a:lnTo>
                  <a:pt x="82" y="72"/>
                </a:lnTo>
                <a:lnTo>
                  <a:pt x="21" y="47"/>
                </a:lnTo>
                <a:lnTo>
                  <a:pt x="14" y="40"/>
                </a:lnTo>
                <a:lnTo>
                  <a:pt x="7" y="30"/>
                </a:lnTo>
                <a:lnTo>
                  <a:pt x="0" y="19"/>
                </a:lnTo>
                <a:lnTo>
                  <a:pt x="3" y="11"/>
                </a:lnTo>
                <a:lnTo>
                  <a:pt x="10" y="0"/>
                </a:lnTo>
                <a:lnTo>
                  <a:pt x="16" y="4"/>
                </a:lnTo>
                <a:lnTo>
                  <a:pt x="20" y="13"/>
                </a:lnTo>
                <a:lnTo>
                  <a:pt x="28" y="21"/>
                </a:lnTo>
                <a:lnTo>
                  <a:pt x="37" y="21"/>
                </a:lnTo>
                <a:lnTo>
                  <a:pt x="54" y="16"/>
                </a:lnTo>
                <a:lnTo>
                  <a:pt x="74" y="14"/>
                </a:lnTo>
                <a:lnTo>
                  <a:pt x="90" y="7"/>
                </a:lnTo>
                <a:lnTo>
                  <a:pt x="99" y="6"/>
                </a:lnTo>
                <a:lnTo>
                  <a:pt x="105" y="2"/>
                </a:lnTo>
                <a:lnTo>
                  <a:pt x="116" y="1"/>
                </a:lnTo>
                <a:lnTo>
                  <a:pt x="116" y="2"/>
                </a:lnTo>
                <a:lnTo>
                  <a:pt x="116" y="10"/>
                </a:lnTo>
                <a:lnTo>
                  <a:pt x="117" y="31"/>
                </a:lnTo>
                <a:lnTo>
                  <a:pt x="117" y="4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82" name="Freeform 182">
            <a:extLst>
              <a:ext uri="{FF2B5EF4-FFF2-40B4-BE49-F238E27FC236}">
                <a16:creationId xmlns:a16="http://schemas.microsoft.com/office/drawing/2014/main" id="{DB667DA1-2C9D-4B97-A4F4-1590ACCC747E}"/>
              </a:ext>
            </a:extLst>
          </p:cNvPr>
          <p:cNvSpPr>
            <a:spLocks/>
          </p:cNvSpPr>
          <p:nvPr/>
        </p:nvSpPr>
        <p:spPr bwMode="auto">
          <a:xfrm>
            <a:off x="6900862" y="3513137"/>
            <a:ext cx="287338" cy="450850"/>
          </a:xfrm>
          <a:custGeom>
            <a:avLst/>
            <a:gdLst>
              <a:gd name="T0" fmla="*/ 156 w 181"/>
              <a:gd name="T1" fmla="*/ 9 h 284"/>
              <a:gd name="T2" fmla="*/ 166 w 181"/>
              <a:gd name="T3" fmla="*/ 7 h 284"/>
              <a:gd name="T4" fmla="*/ 174 w 181"/>
              <a:gd name="T5" fmla="*/ 0 h 284"/>
              <a:gd name="T6" fmla="*/ 181 w 181"/>
              <a:gd name="T7" fmla="*/ 0 h 284"/>
              <a:gd name="T8" fmla="*/ 181 w 181"/>
              <a:gd name="T9" fmla="*/ 5 h 284"/>
              <a:gd name="T10" fmla="*/ 180 w 181"/>
              <a:gd name="T11" fmla="*/ 18 h 284"/>
              <a:gd name="T12" fmla="*/ 181 w 181"/>
              <a:gd name="T13" fmla="*/ 28 h 284"/>
              <a:gd name="T14" fmla="*/ 177 w 181"/>
              <a:gd name="T15" fmla="*/ 36 h 284"/>
              <a:gd name="T16" fmla="*/ 173 w 181"/>
              <a:gd name="T17" fmla="*/ 58 h 284"/>
              <a:gd name="T18" fmla="*/ 165 w 181"/>
              <a:gd name="T19" fmla="*/ 81 h 284"/>
              <a:gd name="T20" fmla="*/ 154 w 181"/>
              <a:gd name="T21" fmla="*/ 108 h 284"/>
              <a:gd name="T22" fmla="*/ 139 w 181"/>
              <a:gd name="T23" fmla="*/ 139 h 284"/>
              <a:gd name="T24" fmla="*/ 124 w 181"/>
              <a:gd name="T25" fmla="*/ 162 h 284"/>
              <a:gd name="T26" fmla="*/ 103 w 181"/>
              <a:gd name="T27" fmla="*/ 190 h 284"/>
              <a:gd name="T28" fmla="*/ 85 w 181"/>
              <a:gd name="T29" fmla="*/ 207 h 284"/>
              <a:gd name="T30" fmla="*/ 57 w 181"/>
              <a:gd name="T31" fmla="*/ 228 h 284"/>
              <a:gd name="T32" fmla="*/ 40 w 181"/>
              <a:gd name="T33" fmla="*/ 243 h 284"/>
              <a:gd name="T34" fmla="*/ 20 w 181"/>
              <a:gd name="T35" fmla="*/ 269 h 284"/>
              <a:gd name="T36" fmla="*/ 15 w 181"/>
              <a:gd name="T37" fmla="*/ 280 h 284"/>
              <a:gd name="T38" fmla="*/ 11 w 181"/>
              <a:gd name="T39" fmla="*/ 284 h 284"/>
              <a:gd name="T40" fmla="*/ 1 w 181"/>
              <a:gd name="T41" fmla="*/ 267 h 284"/>
              <a:gd name="T42" fmla="*/ 0 w 181"/>
              <a:gd name="T43" fmla="*/ 191 h 284"/>
              <a:gd name="T44" fmla="*/ 16 w 181"/>
              <a:gd name="T45" fmla="*/ 168 h 284"/>
              <a:gd name="T46" fmla="*/ 21 w 181"/>
              <a:gd name="T47" fmla="*/ 161 h 284"/>
              <a:gd name="T48" fmla="*/ 33 w 181"/>
              <a:gd name="T49" fmla="*/ 161 h 284"/>
              <a:gd name="T50" fmla="*/ 49 w 181"/>
              <a:gd name="T51" fmla="*/ 146 h 284"/>
              <a:gd name="T52" fmla="*/ 73 w 181"/>
              <a:gd name="T53" fmla="*/ 146 h 284"/>
              <a:gd name="T54" fmla="*/ 123 w 181"/>
              <a:gd name="T55" fmla="*/ 83 h 284"/>
              <a:gd name="T56" fmla="*/ 135 w 181"/>
              <a:gd name="T57" fmla="*/ 66 h 284"/>
              <a:gd name="T58" fmla="*/ 143 w 181"/>
              <a:gd name="T59" fmla="*/ 53 h 284"/>
              <a:gd name="T60" fmla="*/ 143 w 181"/>
              <a:gd name="T61" fmla="*/ 42 h 284"/>
              <a:gd name="T62" fmla="*/ 142 w 181"/>
              <a:gd name="T63" fmla="*/ 21 h 284"/>
              <a:gd name="T64" fmla="*/ 142 w 181"/>
              <a:gd name="T65" fmla="*/ 13 h 284"/>
              <a:gd name="T66" fmla="*/ 142 w 181"/>
              <a:gd name="T67" fmla="*/ 12 h 284"/>
              <a:gd name="T68" fmla="*/ 148 w 181"/>
              <a:gd name="T69" fmla="*/ 12 h 284"/>
              <a:gd name="T70" fmla="*/ 156 w 181"/>
              <a:gd name="T71" fmla="*/ 9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81" h="284">
                <a:moveTo>
                  <a:pt x="156" y="9"/>
                </a:moveTo>
                <a:lnTo>
                  <a:pt x="166" y="7"/>
                </a:lnTo>
                <a:lnTo>
                  <a:pt x="174" y="0"/>
                </a:lnTo>
                <a:lnTo>
                  <a:pt x="181" y="0"/>
                </a:lnTo>
                <a:lnTo>
                  <a:pt x="181" y="5"/>
                </a:lnTo>
                <a:lnTo>
                  <a:pt x="180" y="18"/>
                </a:lnTo>
                <a:lnTo>
                  <a:pt x="181" y="28"/>
                </a:lnTo>
                <a:lnTo>
                  <a:pt x="177" y="36"/>
                </a:lnTo>
                <a:lnTo>
                  <a:pt x="173" y="58"/>
                </a:lnTo>
                <a:lnTo>
                  <a:pt x="165" y="81"/>
                </a:lnTo>
                <a:lnTo>
                  <a:pt x="154" y="108"/>
                </a:lnTo>
                <a:lnTo>
                  <a:pt x="139" y="139"/>
                </a:lnTo>
                <a:lnTo>
                  <a:pt x="124" y="162"/>
                </a:lnTo>
                <a:lnTo>
                  <a:pt x="103" y="190"/>
                </a:lnTo>
                <a:lnTo>
                  <a:pt x="85" y="207"/>
                </a:lnTo>
                <a:lnTo>
                  <a:pt x="57" y="228"/>
                </a:lnTo>
                <a:lnTo>
                  <a:pt x="40" y="243"/>
                </a:lnTo>
                <a:lnTo>
                  <a:pt x="20" y="269"/>
                </a:lnTo>
                <a:lnTo>
                  <a:pt x="15" y="280"/>
                </a:lnTo>
                <a:lnTo>
                  <a:pt x="11" y="284"/>
                </a:lnTo>
                <a:lnTo>
                  <a:pt x="1" y="267"/>
                </a:lnTo>
                <a:lnTo>
                  <a:pt x="0" y="191"/>
                </a:lnTo>
                <a:lnTo>
                  <a:pt x="16" y="168"/>
                </a:lnTo>
                <a:lnTo>
                  <a:pt x="21" y="161"/>
                </a:lnTo>
                <a:lnTo>
                  <a:pt x="33" y="161"/>
                </a:lnTo>
                <a:lnTo>
                  <a:pt x="49" y="146"/>
                </a:lnTo>
                <a:lnTo>
                  <a:pt x="73" y="146"/>
                </a:lnTo>
                <a:lnTo>
                  <a:pt x="123" y="83"/>
                </a:lnTo>
                <a:lnTo>
                  <a:pt x="135" y="66"/>
                </a:lnTo>
                <a:lnTo>
                  <a:pt x="143" y="53"/>
                </a:lnTo>
                <a:lnTo>
                  <a:pt x="143" y="42"/>
                </a:lnTo>
                <a:lnTo>
                  <a:pt x="142" y="21"/>
                </a:lnTo>
                <a:lnTo>
                  <a:pt x="142" y="13"/>
                </a:lnTo>
                <a:lnTo>
                  <a:pt x="142" y="12"/>
                </a:lnTo>
                <a:lnTo>
                  <a:pt x="148" y="12"/>
                </a:lnTo>
                <a:lnTo>
                  <a:pt x="156" y="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83" name="Freeform 183">
            <a:extLst>
              <a:ext uri="{FF2B5EF4-FFF2-40B4-BE49-F238E27FC236}">
                <a16:creationId xmlns:a16="http://schemas.microsoft.com/office/drawing/2014/main" id="{9BD5201F-03B6-4A58-924C-B9C474E4A009}"/>
              </a:ext>
            </a:extLst>
          </p:cNvPr>
          <p:cNvSpPr>
            <a:spLocks/>
          </p:cNvSpPr>
          <p:nvPr/>
        </p:nvSpPr>
        <p:spPr bwMode="auto">
          <a:xfrm>
            <a:off x="6196013" y="2390775"/>
            <a:ext cx="117475" cy="127000"/>
          </a:xfrm>
          <a:custGeom>
            <a:avLst/>
            <a:gdLst>
              <a:gd name="T0" fmla="*/ 35 w 74"/>
              <a:gd name="T1" fmla="*/ 15 h 80"/>
              <a:gd name="T2" fmla="*/ 45 w 74"/>
              <a:gd name="T3" fmla="*/ 20 h 80"/>
              <a:gd name="T4" fmla="*/ 47 w 74"/>
              <a:gd name="T5" fmla="*/ 28 h 80"/>
              <a:gd name="T6" fmla="*/ 58 w 74"/>
              <a:gd name="T7" fmla="*/ 34 h 80"/>
              <a:gd name="T8" fmla="*/ 62 w 74"/>
              <a:gd name="T9" fmla="*/ 30 h 80"/>
              <a:gd name="T10" fmla="*/ 67 w 74"/>
              <a:gd name="T11" fmla="*/ 32 h 80"/>
              <a:gd name="T12" fmla="*/ 63 w 74"/>
              <a:gd name="T13" fmla="*/ 36 h 80"/>
              <a:gd name="T14" fmla="*/ 66 w 74"/>
              <a:gd name="T15" fmla="*/ 39 h 80"/>
              <a:gd name="T16" fmla="*/ 63 w 74"/>
              <a:gd name="T17" fmla="*/ 44 h 80"/>
              <a:gd name="T18" fmla="*/ 65 w 74"/>
              <a:gd name="T19" fmla="*/ 52 h 80"/>
              <a:gd name="T20" fmla="*/ 74 w 74"/>
              <a:gd name="T21" fmla="*/ 60 h 80"/>
              <a:gd name="T22" fmla="*/ 68 w 74"/>
              <a:gd name="T23" fmla="*/ 67 h 80"/>
              <a:gd name="T24" fmla="*/ 66 w 74"/>
              <a:gd name="T25" fmla="*/ 73 h 80"/>
              <a:gd name="T26" fmla="*/ 68 w 74"/>
              <a:gd name="T27" fmla="*/ 76 h 80"/>
              <a:gd name="T28" fmla="*/ 66 w 74"/>
              <a:gd name="T29" fmla="*/ 79 h 80"/>
              <a:gd name="T30" fmla="*/ 58 w 74"/>
              <a:gd name="T31" fmla="*/ 79 h 80"/>
              <a:gd name="T32" fmla="*/ 52 w 74"/>
              <a:gd name="T33" fmla="*/ 80 h 80"/>
              <a:gd name="T34" fmla="*/ 52 w 74"/>
              <a:gd name="T35" fmla="*/ 79 h 80"/>
              <a:gd name="T36" fmla="*/ 54 w 74"/>
              <a:gd name="T37" fmla="*/ 76 h 80"/>
              <a:gd name="T38" fmla="*/ 55 w 74"/>
              <a:gd name="T39" fmla="*/ 71 h 80"/>
              <a:gd name="T40" fmla="*/ 53 w 74"/>
              <a:gd name="T41" fmla="*/ 71 h 80"/>
              <a:gd name="T42" fmla="*/ 49 w 74"/>
              <a:gd name="T43" fmla="*/ 67 h 80"/>
              <a:gd name="T44" fmla="*/ 46 w 74"/>
              <a:gd name="T45" fmla="*/ 66 h 80"/>
              <a:gd name="T46" fmla="*/ 44 w 74"/>
              <a:gd name="T47" fmla="*/ 63 h 80"/>
              <a:gd name="T48" fmla="*/ 40 w 74"/>
              <a:gd name="T49" fmla="*/ 62 h 80"/>
              <a:gd name="T50" fmla="*/ 38 w 74"/>
              <a:gd name="T51" fmla="*/ 59 h 80"/>
              <a:gd name="T52" fmla="*/ 35 w 74"/>
              <a:gd name="T53" fmla="*/ 60 h 80"/>
              <a:gd name="T54" fmla="*/ 33 w 74"/>
              <a:gd name="T55" fmla="*/ 67 h 80"/>
              <a:gd name="T56" fmla="*/ 29 w 74"/>
              <a:gd name="T57" fmla="*/ 68 h 80"/>
              <a:gd name="T58" fmla="*/ 31 w 74"/>
              <a:gd name="T59" fmla="*/ 67 h 80"/>
              <a:gd name="T60" fmla="*/ 24 w 74"/>
              <a:gd name="T61" fmla="*/ 63 h 80"/>
              <a:gd name="T62" fmla="*/ 18 w 74"/>
              <a:gd name="T63" fmla="*/ 60 h 80"/>
              <a:gd name="T64" fmla="*/ 16 w 74"/>
              <a:gd name="T65" fmla="*/ 57 h 80"/>
              <a:gd name="T66" fmla="*/ 11 w 74"/>
              <a:gd name="T67" fmla="*/ 54 h 80"/>
              <a:gd name="T68" fmla="*/ 15 w 74"/>
              <a:gd name="T69" fmla="*/ 53 h 80"/>
              <a:gd name="T70" fmla="*/ 16 w 74"/>
              <a:gd name="T71" fmla="*/ 43 h 80"/>
              <a:gd name="T72" fmla="*/ 7 w 74"/>
              <a:gd name="T73" fmla="*/ 35 h 80"/>
              <a:gd name="T74" fmla="*/ 11 w 74"/>
              <a:gd name="T75" fmla="*/ 26 h 80"/>
              <a:gd name="T76" fmla="*/ 5 w 74"/>
              <a:gd name="T77" fmla="*/ 26 h 80"/>
              <a:gd name="T78" fmla="*/ 10 w 74"/>
              <a:gd name="T79" fmla="*/ 19 h 80"/>
              <a:gd name="T80" fmla="*/ 5 w 74"/>
              <a:gd name="T81" fmla="*/ 13 h 80"/>
              <a:gd name="T82" fmla="*/ 0 w 74"/>
              <a:gd name="T83" fmla="*/ 5 h 80"/>
              <a:gd name="T84" fmla="*/ 12 w 74"/>
              <a:gd name="T85" fmla="*/ 0 h 80"/>
              <a:gd name="T86" fmla="*/ 22 w 74"/>
              <a:gd name="T87" fmla="*/ 1 h 80"/>
              <a:gd name="T88" fmla="*/ 32 w 74"/>
              <a:gd name="T89" fmla="*/ 9 h 80"/>
              <a:gd name="T90" fmla="*/ 35 w 74"/>
              <a:gd name="T91" fmla="*/ 15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4" h="80">
                <a:moveTo>
                  <a:pt x="35" y="15"/>
                </a:moveTo>
                <a:lnTo>
                  <a:pt x="45" y="20"/>
                </a:lnTo>
                <a:lnTo>
                  <a:pt x="47" y="28"/>
                </a:lnTo>
                <a:lnTo>
                  <a:pt x="58" y="34"/>
                </a:lnTo>
                <a:lnTo>
                  <a:pt x="62" y="30"/>
                </a:lnTo>
                <a:lnTo>
                  <a:pt x="67" y="32"/>
                </a:lnTo>
                <a:lnTo>
                  <a:pt x="63" y="36"/>
                </a:lnTo>
                <a:lnTo>
                  <a:pt x="66" y="39"/>
                </a:lnTo>
                <a:lnTo>
                  <a:pt x="63" y="44"/>
                </a:lnTo>
                <a:lnTo>
                  <a:pt x="65" y="52"/>
                </a:lnTo>
                <a:lnTo>
                  <a:pt x="74" y="60"/>
                </a:lnTo>
                <a:lnTo>
                  <a:pt x="68" y="67"/>
                </a:lnTo>
                <a:lnTo>
                  <a:pt x="66" y="73"/>
                </a:lnTo>
                <a:lnTo>
                  <a:pt x="68" y="76"/>
                </a:lnTo>
                <a:lnTo>
                  <a:pt x="66" y="79"/>
                </a:lnTo>
                <a:lnTo>
                  <a:pt x="58" y="79"/>
                </a:lnTo>
                <a:lnTo>
                  <a:pt x="52" y="80"/>
                </a:lnTo>
                <a:lnTo>
                  <a:pt x="52" y="79"/>
                </a:lnTo>
                <a:lnTo>
                  <a:pt x="54" y="76"/>
                </a:lnTo>
                <a:lnTo>
                  <a:pt x="55" y="71"/>
                </a:lnTo>
                <a:lnTo>
                  <a:pt x="53" y="71"/>
                </a:lnTo>
                <a:lnTo>
                  <a:pt x="49" y="67"/>
                </a:lnTo>
                <a:lnTo>
                  <a:pt x="46" y="66"/>
                </a:lnTo>
                <a:lnTo>
                  <a:pt x="44" y="63"/>
                </a:lnTo>
                <a:lnTo>
                  <a:pt x="40" y="62"/>
                </a:lnTo>
                <a:lnTo>
                  <a:pt x="38" y="59"/>
                </a:lnTo>
                <a:lnTo>
                  <a:pt x="35" y="60"/>
                </a:lnTo>
                <a:lnTo>
                  <a:pt x="33" y="67"/>
                </a:lnTo>
                <a:lnTo>
                  <a:pt x="29" y="68"/>
                </a:lnTo>
                <a:lnTo>
                  <a:pt x="31" y="67"/>
                </a:lnTo>
                <a:lnTo>
                  <a:pt x="24" y="63"/>
                </a:lnTo>
                <a:lnTo>
                  <a:pt x="18" y="60"/>
                </a:lnTo>
                <a:lnTo>
                  <a:pt x="16" y="57"/>
                </a:lnTo>
                <a:lnTo>
                  <a:pt x="11" y="54"/>
                </a:lnTo>
                <a:lnTo>
                  <a:pt x="15" y="53"/>
                </a:lnTo>
                <a:lnTo>
                  <a:pt x="16" y="43"/>
                </a:lnTo>
                <a:lnTo>
                  <a:pt x="7" y="35"/>
                </a:lnTo>
                <a:lnTo>
                  <a:pt x="11" y="26"/>
                </a:lnTo>
                <a:lnTo>
                  <a:pt x="5" y="26"/>
                </a:lnTo>
                <a:lnTo>
                  <a:pt x="10" y="19"/>
                </a:lnTo>
                <a:lnTo>
                  <a:pt x="5" y="13"/>
                </a:lnTo>
                <a:lnTo>
                  <a:pt x="0" y="5"/>
                </a:lnTo>
                <a:lnTo>
                  <a:pt x="12" y="0"/>
                </a:lnTo>
                <a:lnTo>
                  <a:pt x="22" y="1"/>
                </a:lnTo>
                <a:lnTo>
                  <a:pt x="32" y="9"/>
                </a:lnTo>
                <a:lnTo>
                  <a:pt x="35" y="1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84" name="Freeform 184">
            <a:extLst>
              <a:ext uri="{FF2B5EF4-FFF2-40B4-BE49-F238E27FC236}">
                <a16:creationId xmlns:a16="http://schemas.microsoft.com/office/drawing/2014/main" id="{373B519D-AB24-4917-A15D-40694C23BD12}"/>
              </a:ext>
            </a:extLst>
          </p:cNvPr>
          <p:cNvSpPr>
            <a:spLocks/>
          </p:cNvSpPr>
          <p:nvPr/>
        </p:nvSpPr>
        <p:spPr bwMode="auto">
          <a:xfrm>
            <a:off x="4014788" y="3709988"/>
            <a:ext cx="119063" cy="139700"/>
          </a:xfrm>
          <a:custGeom>
            <a:avLst/>
            <a:gdLst>
              <a:gd name="T0" fmla="*/ 17 w 75"/>
              <a:gd name="T1" fmla="*/ 1 h 88"/>
              <a:gd name="T2" fmla="*/ 39 w 75"/>
              <a:gd name="T3" fmla="*/ 5 h 88"/>
              <a:gd name="T4" fmla="*/ 41 w 75"/>
              <a:gd name="T5" fmla="*/ 2 h 88"/>
              <a:gd name="T6" fmla="*/ 56 w 75"/>
              <a:gd name="T7" fmla="*/ 0 h 88"/>
              <a:gd name="T8" fmla="*/ 75 w 75"/>
              <a:gd name="T9" fmla="*/ 6 h 88"/>
              <a:gd name="T10" fmla="*/ 65 w 75"/>
              <a:gd name="T11" fmla="*/ 24 h 88"/>
              <a:gd name="T12" fmla="*/ 66 w 75"/>
              <a:gd name="T13" fmla="*/ 38 h 88"/>
              <a:gd name="T14" fmla="*/ 74 w 75"/>
              <a:gd name="T15" fmla="*/ 50 h 88"/>
              <a:gd name="T16" fmla="*/ 70 w 75"/>
              <a:gd name="T17" fmla="*/ 59 h 88"/>
              <a:gd name="T18" fmla="*/ 68 w 75"/>
              <a:gd name="T19" fmla="*/ 69 h 88"/>
              <a:gd name="T20" fmla="*/ 64 w 75"/>
              <a:gd name="T21" fmla="*/ 77 h 88"/>
              <a:gd name="T22" fmla="*/ 53 w 75"/>
              <a:gd name="T23" fmla="*/ 73 h 88"/>
              <a:gd name="T24" fmla="*/ 45 w 75"/>
              <a:gd name="T25" fmla="*/ 75 h 88"/>
              <a:gd name="T26" fmla="*/ 37 w 75"/>
              <a:gd name="T27" fmla="*/ 73 h 88"/>
              <a:gd name="T28" fmla="*/ 35 w 75"/>
              <a:gd name="T29" fmla="*/ 79 h 88"/>
              <a:gd name="T30" fmla="*/ 38 w 75"/>
              <a:gd name="T31" fmla="*/ 83 h 88"/>
              <a:gd name="T32" fmla="*/ 37 w 75"/>
              <a:gd name="T33" fmla="*/ 88 h 88"/>
              <a:gd name="T34" fmla="*/ 27 w 75"/>
              <a:gd name="T35" fmla="*/ 86 h 88"/>
              <a:gd name="T36" fmla="*/ 16 w 75"/>
              <a:gd name="T37" fmla="*/ 68 h 88"/>
              <a:gd name="T38" fmla="*/ 13 w 75"/>
              <a:gd name="T39" fmla="*/ 56 h 88"/>
              <a:gd name="T40" fmla="*/ 7 w 75"/>
              <a:gd name="T41" fmla="*/ 56 h 88"/>
              <a:gd name="T42" fmla="*/ 0 w 75"/>
              <a:gd name="T43" fmla="*/ 41 h 88"/>
              <a:gd name="T44" fmla="*/ 3 w 75"/>
              <a:gd name="T45" fmla="*/ 30 h 88"/>
              <a:gd name="T46" fmla="*/ 2 w 75"/>
              <a:gd name="T47" fmla="*/ 25 h 88"/>
              <a:gd name="T48" fmla="*/ 13 w 75"/>
              <a:gd name="T49" fmla="*/ 20 h 88"/>
              <a:gd name="T50" fmla="*/ 17 w 75"/>
              <a:gd name="T51" fmla="*/ 1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5" h="88">
                <a:moveTo>
                  <a:pt x="17" y="1"/>
                </a:moveTo>
                <a:lnTo>
                  <a:pt x="39" y="5"/>
                </a:lnTo>
                <a:lnTo>
                  <a:pt x="41" y="2"/>
                </a:lnTo>
                <a:lnTo>
                  <a:pt x="56" y="0"/>
                </a:lnTo>
                <a:lnTo>
                  <a:pt x="75" y="6"/>
                </a:lnTo>
                <a:lnTo>
                  <a:pt x="65" y="24"/>
                </a:lnTo>
                <a:lnTo>
                  <a:pt x="66" y="38"/>
                </a:lnTo>
                <a:lnTo>
                  <a:pt x="74" y="50"/>
                </a:lnTo>
                <a:lnTo>
                  <a:pt x="70" y="59"/>
                </a:lnTo>
                <a:lnTo>
                  <a:pt x="68" y="69"/>
                </a:lnTo>
                <a:lnTo>
                  <a:pt x="64" y="77"/>
                </a:lnTo>
                <a:lnTo>
                  <a:pt x="53" y="73"/>
                </a:lnTo>
                <a:lnTo>
                  <a:pt x="45" y="75"/>
                </a:lnTo>
                <a:lnTo>
                  <a:pt x="37" y="73"/>
                </a:lnTo>
                <a:lnTo>
                  <a:pt x="35" y="79"/>
                </a:lnTo>
                <a:lnTo>
                  <a:pt x="38" y="83"/>
                </a:lnTo>
                <a:lnTo>
                  <a:pt x="37" y="88"/>
                </a:lnTo>
                <a:lnTo>
                  <a:pt x="27" y="86"/>
                </a:lnTo>
                <a:lnTo>
                  <a:pt x="16" y="68"/>
                </a:lnTo>
                <a:lnTo>
                  <a:pt x="13" y="56"/>
                </a:lnTo>
                <a:lnTo>
                  <a:pt x="7" y="56"/>
                </a:lnTo>
                <a:lnTo>
                  <a:pt x="0" y="41"/>
                </a:lnTo>
                <a:lnTo>
                  <a:pt x="3" y="30"/>
                </a:lnTo>
                <a:lnTo>
                  <a:pt x="2" y="25"/>
                </a:lnTo>
                <a:lnTo>
                  <a:pt x="13" y="20"/>
                </a:lnTo>
                <a:lnTo>
                  <a:pt x="17" y="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85" name="Freeform 185">
            <a:extLst>
              <a:ext uri="{FF2B5EF4-FFF2-40B4-BE49-F238E27FC236}">
                <a16:creationId xmlns:a16="http://schemas.microsoft.com/office/drawing/2014/main" id="{19D8C387-0985-479E-A2A4-756FECA0F981}"/>
              </a:ext>
            </a:extLst>
          </p:cNvPr>
          <p:cNvSpPr>
            <a:spLocks/>
          </p:cNvSpPr>
          <p:nvPr/>
        </p:nvSpPr>
        <p:spPr bwMode="auto">
          <a:xfrm>
            <a:off x="6138863" y="2281237"/>
            <a:ext cx="142875" cy="57150"/>
          </a:xfrm>
          <a:custGeom>
            <a:avLst/>
            <a:gdLst>
              <a:gd name="T0" fmla="*/ 29 w 90"/>
              <a:gd name="T1" fmla="*/ 1 h 36"/>
              <a:gd name="T2" fmla="*/ 30 w 90"/>
              <a:gd name="T3" fmla="*/ 3 h 36"/>
              <a:gd name="T4" fmla="*/ 37 w 90"/>
              <a:gd name="T5" fmla="*/ 0 h 36"/>
              <a:gd name="T6" fmla="*/ 45 w 90"/>
              <a:gd name="T7" fmla="*/ 7 h 36"/>
              <a:gd name="T8" fmla="*/ 54 w 90"/>
              <a:gd name="T9" fmla="*/ 3 h 36"/>
              <a:gd name="T10" fmla="*/ 62 w 90"/>
              <a:gd name="T11" fmla="*/ 4 h 36"/>
              <a:gd name="T12" fmla="*/ 74 w 90"/>
              <a:gd name="T13" fmla="*/ 2 h 36"/>
              <a:gd name="T14" fmla="*/ 90 w 90"/>
              <a:gd name="T15" fmla="*/ 10 h 36"/>
              <a:gd name="T16" fmla="*/ 86 w 90"/>
              <a:gd name="T17" fmla="*/ 15 h 36"/>
              <a:gd name="T18" fmla="*/ 84 w 90"/>
              <a:gd name="T19" fmla="*/ 23 h 36"/>
              <a:gd name="T20" fmla="*/ 81 w 90"/>
              <a:gd name="T21" fmla="*/ 25 h 36"/>
              <a:gd name="T22" fmla="*/ 63 w 90"/>
              <a:gd name="T23" fmla="*/ 19 h 36"/>
              <a:gd name="T24" fmla="*/ 57 w 90"/>
              <a:gd name="T25" fmla="*/ 20 h 36"/>
              <a:gd name="T26" fmla="*/ 54 w 90"/>
              <a:gd name="T27" fmla="*/ 25 h 36"/>
              <a:gd name="T28" fmla="*/ 47 w 90"/>
              <a:gd name="T29" fmla="*/ 27 h 36"/>
              <a:gd name="T30" fmla="*/ 45 w 90"/>
              <a:gd name="T31" fmla="*/ 26 h 36"/>
              <a:gd name="T32" fmla="*/ 37 w 90"/>
              <a:gd name="T33" fmla="*/ 29 h 36"/>
              <a:gd name="T34" fmla="*/ 31 w 90"/>
              <a:gd name="T35" fmla="*/ 30 h 36"/>
              <a:gd name="T36" fmla="*/ 30 w 90"/>
              <a:gd name="T37" fmla="*/ 34 h 36"/>
              <a:gd name="T38" fmla="*/ 17 w 90"/>
              <a:gd name="T39" fmla="*/ 36 h 36"/>
              <a:gd name="T40" fmla="*/ 11 w 90"/>
              <a:gd name="T41" fmla="*/ 34 h 36"/>
              <a:gd name="T42" fmla="*/ 2 w 90"/>
              <a:gd name="T43" fmla="*/ 29 h 36"/>
              <a:gd name="T44" fmla="*/ 0 w 90"/>
              <a:gd name="T45" fmla="*/ 22 h 36"/>
              <a:gd name="T46" fmla="*/ 1 w 90"/>
              <a:gd name="T47" fmla="*/ 19 h 36"/>
              <a:gd name="T48" fmla="*/ 2 w 90"/>
              <a:gd name="T49" fmla="*/ 15 h 36"/>
              <a:gd name="T50" fmla="*/ 10 w 90"/>
              <a:gd name="T51" fmla="*/ 15 h 36"/>
              <a:gd name="T52" fmla="*/ 15 w 90"/>
              <a:gd name="T53" fmla="*/ 13 h 36"/>
              <a:gd name="T54" fmla="*/ 15 w 90"/>
              <a:gd name="T55" fmla="*/ 11 h 36"/>
              <a:gd name="T56" fmla="*/ 18 w 90"/>
              <a:gd name="T57" fmla="*/ 10 h 36"/>
              <a:gd name="T58" fmla="*/ 19 w 90"/>
              <a:gd name="T59" fmla="*/ 6 h 36"/>
              <a:gd name="T60" fmla="*/ 22 w 90"/>
              <a:gd name="T61" fmla="*/ 5 h 36"/>
              <a:gd name="T62" fmla="*/ 25 w 90"/>
              <a:gd name="T63" fmla="*/ 1 h 36"/>
              <a:gd name="T64" fmla="*/ 29 w 90"/>
              <a:gd name="T65" fmla="*/ 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36">
                <a:moveTo>
                  <a:pt x="29" y="1"/>
                </a:moveTo>
                <a:lnTo>
                  <a:pt x="30" y="3"/>
                </a:lnTo>
                <a:lnTo>
                  <a:pt x="37" y="0"/>
                </a:lnTo>
                <a:lnTo>
                  <a:pt x="45" y="7"/>
                </a:lnTo>
                <a:lnTo>
                  <a:pt x="54" y="3"/>
                </a:lnTo>
                <a:lnTo>
                  <a:pt x="62" y="4"/>
                </a:lnTo>
                <a:lnTo>
                  <a:pt x="74" y="2"/>
                </a:lnTo>
                <a:lnTo>
                  <a:pt x="90" y="10"/>
                </a:lnTo>
                <a:lnTo>
                  <a:pt x="86" y="15"/>
                </a:lnTo>
                <a:lnTo>
                  <a:pt x="84" y="23"/>
                </a:lnTo>
                <a:lnTo>
                  <a:pt x="81" y="25"/>
                </a:lnTo>
                <a:lnTo>
                  <a:pt x="63" y="19"/>
                </a:lnTo>
                <a:lnTo>
                  <a:pt x="57" y="20"/>
                </a:lnTo>
                <a:lnTo>
                  <a:pt x="54" y="25"/>
                </a:lnTo>
                <a:lnTo>
                  <a:pt x="47" y="27"/>
                </a:lnTo>
                <a:lnTo>
                  <a:pt x="45" y="26"/>
                </a:lnTo>
                <a:lnTo>
                  <a:pt x="37" y="29"/>
                </a:lnTo>
                <a:lnTo>
                  <a:pt x="31" y="30"/>
                </a:lnTo>
                <a:lnTo>
                  <a:pt x="30" y="34"/>
                </a:lnTo>
                <a:lnTo>
                  <a:pt x="17" y="36"/>
                </a:lnTo>
                <a:lnTo>
                  <a:pt x="11" y="34"/>
                </a:lnTo>
                <a:lnTo>
                  <a:pt x="2" y="29"/>
                </a:lnTo>
                <a:lnTo>
                  <a:pt x="0" y="22"/>
                </a:lnTo>
                <a:lnTo>
                  <a:pt x="1" y="19"/>
                </a:lnTo>
                <a:lnTo>
                  <a:pt x="2" y="15"/>
                </a:lnTo>
                <a:lnTo>
                  <a:pt x="10" y="15"/>
                </a:lnTo>
                <a:lnTo>
                  <a:pt x="15" y="13"/>
                </a:lnTo>
                <a:lnTo>
                  <a:pt x="15" y="11"/>
                </a:lnTo>
                <a:lnTo>
                  <a:pt x="18" y="10"/>
                </a:lnTo>
                <a:lnTo>
                  <a:pt x="19" y="6"/>
                </a:lnTo>
                <a:lnTo>
                  <a:pt x="22" y="5"/>
                </a:lnTo>
                <a:lnTo>
                  <a:pt x="25" y="1"/>
                </a:lnTo>
                <a:lnTo>
                  <a:pt x="29" y="1"/>
                </a:lnTo>
                <a:close/>
              </a:path>
            </a:pathLst>
          </a:custGeom>
          <a:solidFill>
            <a:schemeClr val="accent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86" name="Freeform 186">
            <a:extLst>
              <a:ext uri="{FF2B5EF4-FFF2-40B4-BE49-F238E27FC236}">
                <a16:creationId xmlns:a16="http://schemas.microsoft.com/office/drawing/2014/main" id="{A16A0DD4-E21E-4FD7-BD04-A223F1C04704}"/>
              </a:ext>
            </a:extLst>
          </p:cNvPr>
          <p:cNvSpPr>
            <a:spLocks/>
          </p:cNvSpPr>
          <p:nvPr/>
        </p:nvSpPr>
        <p:spPr bwMode="auto">
          <a:xfrm>
            <a:off x="6062663" y="2368550"/>
            <a:ext cx="73025" cy="46038"/>
          </a:xfrm>
          <a:custGeom>
            <a:avLst/>
            <a:gdLst>
              <a:gd name="T0" fmla="*/ 1 w 46"/>
              <a:gd name="T1" fmla="*/ 7 h 29"/>
              <a:gd name="T2" fmla="*/ 15 w 46"/>
              <a:gd name="T3" fmla="*/ 9 h 29"/>
              <a:gd name="T4" fmla="*/ 22 w 46"/>
              <a:gd name="T5" fmla="*/ 4 h 29"/>
              <a:gd name="T6" fmla="*/ 37 w 46"/>
              <a:gd name="T7" fmla="*/ 3 h 29"/>
              <a:gd name="T8" fmla="*/ 39 w 46"/>
              <a:gd name="T9" fmla="*/ 0 h 29"/>
              <a:gd name="T10" fmla="*/ 42 w 46"/>
              <a:gd name="T11" fmla="*/ 0 h 29"/>
              <a:gd name="T12" fmla="*/ 46 w 46"/>
              <a:gd name="T13" fmla="*/ 7 h 29"/>
              <a:gd name="T14" fmla="*/ 33 w 46"/>
              <a:gd name="T15" fmla="*/ 12 h 29"/>
              <a:gd name="T16" fmla="*/ 32 w 46"/>
              <a:gd name="T17" fmla="*/ 21 h 29"/>
              <a:gd name="T18" fmla="*/ 27 w 46"/>
              <a:gd name="T19" fmla="*/ 23 h 29"/>
              <a:gd name="T20" fmla="*/ 27 w 46"/>
              <a:gd name="T21" fmla="*/ 29 h 29"/>
              <a:gd name="T22" fmla="*/ 21 w 46"/>
              <a:gd name="T23" fmla="*/ 28 h 29"/>
              <a:gd name="T24" fmla="*/ 15 w 46"/>
              <a:gd name="T25" fmla="*/ 25 h 29"/>
              <a:gd name="T26" fmla="*/ 12 w 46"/>
              <a:gd name="T27" fmla="*/ 28 h 29"/>
              <a:gd name="T28" fmla="*/ 1 w 46"/>
              <a:gd name="T29" fmla="*/ 28 h 29"/>
              <a:gd name="T30" fmla="*/ 4 w 46"/>
              <a:gd name="T31" fmla="*/ 26 h 29"/>
              <a:gd name="T32" fmla="*/ 0 w 46"/>
              <a:gd name="T33" fmla="*/ 17 h 29"/>
              <a:gd name="T34" fmla="*/ 1 w 46"/>
              <a:gd name="T35" fmla="*/ 7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6" h="29">
                <a:moveTo>
                  <a:pt x="1" y="7"/>
                </a:moveTo>
                <a:lnTo>
                  <a:pt x="15" y="9"/>
                </a:lnTo>
                <a:lnTo>
                  <a:pt x="22" y="4"/>
                </a:lnTo>
                <a:lnTo>
                  <a:pt x="37" y="3"/>
                </a:lnTo>
                <a:lnTo>
                  <a:pt x="39" y="0"/>
                </a:lnTo>
                <a:lnTo>
                  <a:pt x="42" y="0"/>
                </a:lnTo>
                <a:lnTo>
                  <a:pt x="46" y="7"/>
                </a:lnTo>
                <a:lnTo>
                  <a:pt x="33" y="12"/>
                </a:lnTo>
                <a:lnTo>
                  <a:pt x="32" y="21"/>
                </a:lnTo>
                <a:lnTo>
                  <a:pt x="27" y="23"/>
                </a:lnTo>
                <a:lnTo>
                  <a:pt x="27" y="29"/>
                </a:lnTo>
                <a:lnTo>
                  <a:pt x="21" y="28"/>
                </a:lnTo>
                <a:lnTo>
                  <a:pt x="15" y="25"/>
                </a:lnTo>
                <a:lnTo>
                  <a:pt x="12" y="28"/>
                </a:lnTo>
                <a:lnTo>
                  <a:pt x="1" y="28"/>
                </a:lnTo>
                <a:lnTo>
                  <a:pt x="4" y="26"/>
                </a:lnTo>
                <a:lnTo>
                  <a:pt x="0" y="17"/>
                </a:lnTo>
                <a:lnTo>
                  <a:pt x="1" y="7"/>
                </a:lnTo>
                <a:close/>
              </a:path>
            </a:pathLst>
          </a:custGeom>
          <a:solidFill>
            <a:schemeClr val="accent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87" name="Freeform 187">
            <a:extLst>
              <a:ext uri="{FF2B5EF4-FFF2-40B4-BE49-F238E27FC236}">
                <a16:creationId xmlns:a16="http://schemas.microsoft.com/office/drawing/2014/main" id="{8E9A0AD6-5BCA-4F89-9EF4-10F5AE30E773}"/>
              </a:ext>
            </a:extLst>
          </p:cNvPr>
          <p:cNvSpPr>
            <a:spLocks/>
          </p:cNvSpPr>
          <p:nvPr/>
        </p:nvSpPr>
        <p:spPr bwMode="auto">
          <a:xfrm>
            <a:off x="5965826" y="1685926"/>
            <a:ext cx="263525" cy="411163"/>
          </a:xfrm>
          <a:custGeom>
            <a:avLst/>
            <a:gdLst>
              <a:gd name="T0" fmla="*/ 144 w 166"/>
              <a:gd name="T1" fmla="*/ 61 h 259"/>
              <a:gd name="T2" fmla="*/ 132 w 166"/>
              <a:gd name="T3" fmla="*/ 73 h 259"/>
              <a:gd name="T4" fmla="*/ 137 w 166"/>
              <a:gd name="T5" fmla="*/ 84 h 259"/>
              <a:gd name="T6" fmla="*/ 117 w 166"/>
              <a:gd name="T7" fmla="*/ 100 h 259"/>
              <a:gd name="T8" fmla="*/ 92 w 166"/>
              <a:gd name="T9" fmla="*/ 116 h 259"/>
              <a:gd name="T10" fmla="*/ 85 w 166"/>
              <a:gd name="T11" fmla="*/ 142 h 259"/>
              <a:gd name="T12" fmla="*/ 97 w 166"/>
              <a:gd name="T13" fmla="*/ 156 h 259"/>
              <a:gd name="T14" fmla="*/ 112 w 166"/>
              <a:gd name="T15" fmla="*/ 166 h 259"/>
              <a:gd name="T16" fmla="*/ 102 w 166"/>
              <a:gd name="T17" fmla="*/ 188 h 259"/>
              <a:gd name="T18" fmla="*/ 87 w 166"/>
              <a:gd name="T19" fmla="*/ 193 h 259"/>
              <a:gd name="T20" fmla="*/ 85 w 166"/>
              <a:gd name="T21" fmla="*/ 226 h 259"/>
              <a:gd name="T22" fmla="*/ 78 w 166"/>
              <a:gd name="T23" fmla="*/ 244 h 259"/>
              <a:gd name="T24" fmla="*/ 59 w 166"/>
              <a:gd name="T25" fmla="*/ 242 h 259"/>
              <a:gd name="T26" fmla="*/ 52 w 166"/>
              <a:gd name="T27" fmla="*/ 258 h 259"/>
              <a:gd name="T28" fmla="*/ 35 w 166"/>
              <a:gd name="T29" fmla="*/ 259 h 259"/>
              <a:gd name="T30" fmla="*/ 28 w 166"/>
              <a:gd name="T31" fmla="*/ 240 h 259"/>
              <a:gd name="T32" fmla="*/ 14 w 166"/>
              <a:gd name="T33" fmla="*/ 218 h 259"/>
              <a:gd name="T34" fmla="*/ 0 w 166"/>
              <a:gd name="T35" fmla="*/ 190 h 259"/>
              <a:gd name="T36" fmla="*/ 6 w 166"/>
              <a:gd name="T37" fmla="*/ 179 h 259"/>
              <a:gd name="T38" fmla="*/ 17 w 166"/>
              <a:gd name="T39" fmla="*/ 166 h 259"/>
              <a:gd name="T40" fmla="*/ 20 w 166"/>
              <a:gd name="T41" fmla="*/ 143 h 259"/>
              <a:gd name="T42" fmla="*/ 10 w 166"/>
              <a:gd name="T43" fmla="*/ 134 h 259"/>
              <a:gd name="T44" fmla="*/ 6 w 166"/>
              <a:gd name="T45" fmla="*/ 109 h 259"/>
              <a:gd name="T46" fmla="*/ 14 w 166"/>
              <a:gd name="T47" fmla="*/ 91 h 259"/>
              <a:gd name="T48" fmla="*/ 28 w 166"/>
              <a:gd name="T49" fmla="*/ 91 h 259"/>
              <a:gd name="T50" fmla="*/ 32 w 166"/>
              <a:gd name="T51" fmla="*/ 84 h 259"/>
              <a:gd name="T52" fmla="*/ 26 w 166"/>
              <a:gd name="T53" fmla="*/ 78 h 259"/>
              <a:gd name="T54" fmla="*/ 45 w 166"/>
              <a:gd name="T55" fmla="*/ 52 h 259"/>
              <a:gd name="T56" fmla="*/ 56 w 166"/>
              <a:gd name="T57" fmla="*/ 32 h 259"/>
              <a:gd name="T58" fmla="*/ 63 w 166"/>
              <a:gd name="T59" fmla="*/ 19 h 259"/>
              <a:gd name="T60" fmla="*/ 76 w 166"/>
              <a:gd name="T61" fmla="*/ 19 h 259"/>
              <a:gd name="T62" fmla="*/ 78 w 166"/>
              <a:gd name="T63" fmla="*/ 9 h 259"/>
              <a:gd name="T64" fmla="*/ 103 w 166"/>
              <a:gd name="T65" fmla="*/ 12 h 259"/>
              <a:gd name="T66" fmla="*/ 103 w 166"/>
              <a:gd name="T67" fmla="*/ 1 h 259"/>
              <a:gd name="T68" fmla="*/ 111 w 166"/>
              <a:gd name="T69" fmla="*/ 0 h 259"/>
              <a:gd name="T70" fmla="*/ 131 w 166"/>
              <a:gd name="T71" fmla="*/ 9 h 259"/>
              <a:gd name="T72" fmla="*/ 154 w 166"/>
              <a:gd name="T73" fmla="*/ 21 h 259"/>
              <a:gd name="T74" fmla="*/ 160 w 166"/>
              <a:gd name="T75" fmla="*/ 48 h 259"/>
              <a:gd name="T76" fmla="*/ 166 w 166"/>
              <a:gd name="T77" fmla="*/ 55 h 259"/>
              <a:gd name="T78" fmla="*/ 144 w 166"/>
              <a:gd name="T79" fmla="*/ 61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6" h="259">
                <a:moveTo>
                  <a:pt x="144" y="61"/>
                </a:moveTo>
                <a:lnTo>
                  <a:pt x="132" y="73"/>
                </a:lnTo>
                <a:lnTo>
                  <a:pt x="137" y="84"/>
                </a:lnTo>
                <a:lnTo>
                  <a:pt x="117" y="100"/>
                </a:lnTo>
                <a:lnTo>
                  <a:pt x="92" y="116"/>
                </a:lnTo>
                <a:lnTo>
                  <a:pt x="85" y="142"/>
                </a:lnTo>
                <a:lnTo>
                  <a:pt x="97" y="156"/>
                </a:lnTo>
                <a:lnTo>
                  <a:pt x="112" y="166"/>
                </a:lnTo>
                <a:lnTo>
                  <a:pt x="102" y="188"/>
                </a:lnTo>
                <a:lnTo>
                  <a:pt x="87" y="193"/>
                </a:lnTo>
                <a:lnTo>
                  <a:pt x="85" y="226"/>
                </a:lnTo>
                <a:lnTo>
                  <a:pt x="78" y="244"/>
                </a:lnTo>
                <a:lnTo>
                  <a:pt x="59" y="242"/>
                </a:lnTo>
                <a:lnTo>
                  <a:pt x="52" y="258"/>
                </a:lnTo>
                <a:lnTo>
                  <a:pt x="35" y="259"/>
                </a:lnTo>
                <a:lnTo>
                  <a:pt x="28" y="240"/>
                </a:lnTo>
                <a:lnTo>
                  <a:pt x="14" y="218"/>
                </a:lnTo>
                <a:lnTo>
                  <a:pt x="0" y="190"/>
                </a:lnTo>
                <a:lnTo>
                  <a:pt x="6" y="179"/>
                </a:lnTo>
                <a:lnTo>
                  <a:pt x="17" y="166"/>
                </a:lnTo>
                <a:lnTo>
                  <a:pt x="20" y="143"/>
                </a:lnTo>
                <a:lnTo>
                  <a:pt x="10" y="134"/>
                </a:lnTo>
                <a:lnTo>
                  <a:pt x="6" y="109"/>
                </a:lnTo>
                <a:lnTo>
                  <a:pt x="14" y="91"/>
                </a:lnTo>
                <a:lnTo>
                  <a:pt x="28" y="91"/>
                </a:lnTo>
                <a:lnTo>
                  <a:pt x="32" y="84"/>
                </a:lnTo>
                <a:lnTo>
                  <a:pt x="26" y="78"/>
                </a:lnTo>
                <a:lnTo>
                  <a:pt x="45" y="52"/>
                </a:lnTo>
                <a:lnTo>
                  <a:pt x="56" y="32"/>
                </a:lnTo>
                <a:lnTo>
                  <a:pt x="63" y="19"/>
                </a:lnTo>
                <a:lnTo>
                  <a:pt x="76" y="19"/>
                </a:lnTo>
                <a:lnTo>
                  <a:pt x="78" y="9"/>
                </a:lnTo>
                <a:lnTo>
                  <a:pt x="103" y="12"/>
                </a:lnTo>
                <a:lnTo>
                  <a:pt x="103" y="1"/>
                </a:lnTo>
                <a:lnTo>
                  <a:pt x="111" y="0"/>
                </a:lnTo>
                <a:lnTo>
                  <a:pt x="131" y="9"/>
                </a:lnTo>
                <a:lnTo>
                  <a:pt x="154" y="21"/>
                </a:lnTo>
                <a:lnTo>
                  <a:pt x="160" y="48"/>
                </a:lnTo>
                <a:lnTo>
                  <a:pt x="166" y="55"/>
                </a:lnTo>
                <a:lnTo>
                  <a:pt x="144" y="61"/>
                </a:lnTo>
                <a:close/>
              </a:path>
            </a:pathLst>
          </a:custGeom>
          <a:solidFill>
            <a:srgbClr val="48A3DA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88" name="Freeform 188">
            <a:extLst>
              <a:ext uri="{FF2B5EF4-FFF2-40B4-BE49-F238E27FC236}">
                <a16:creationId xmlns:a16="http://schemas.microsoft.com/office/drawing/2014/main" id="{94E9EC69-4FDA-4F0C-BD83-34724F12A7EA}"/>
              </a:ext>
            </a:extLst>
          </p:cNvPr>
          <p:cNvSpPr>
            <a:spLocks/>
          </p:cNvSpPr>
          <p:nvPr/>
        </p:nvSpPr>
        <p:spPr bwMode="auto">
          <a:xfrm>
            <a:off x="6572250" y="4754564"/>
            <a:ext cx="38100" cy="53975"/>
          </a:xfrm>
          <a:custGeom>
            <a:avLst/>
            <a:gdLst>
              <a:gd name="T0" fmla="*/ 24 w 24"/>
              <a:gd name="T1" fmla="*/ 23 h 34"/>
              <a:gd name="T2" fmla="*/ 20 w 24"/>
              <a:gd name="T3" fmla="*/ 32 h 34"/>
              <a:gd name="T4" fmla="*/ 10 w 24"/>
              <a:gd name="T5" fmla="*/ 34 h 34"/>
              <a:gd name="T6" fmla="*/ 0 w 24"/>
              <a:gd name="T7" fmla="*/ 23 h 34"/>
              <a:gd name="T8" fmla="*/ 0 w 24"/>
              <a:gd name="T9" fmla="*/ 16 h 34"/>
              <a:gd name="T10" fmla="*/ 6 w 24"/>
              <a:gd name="T11" fmla="*/ 8 h 34"/>
              <a:gd name="T12" fmla="*/ 8 w 24"/>
              <a:gd name="T13" fmla="*/ 2 h 34"/>
              <a:gd name="T14" fmla="*/ 13 w 24"/>
              <a:gd name="T15" fmla="*/ 0 h 34"/>
              <a:gd name="T16" fmla="*/ 22 w 24"/>
              <a:gd name="T17" fmla="*/ 4 h 34"/>
              <a:gd name="T18" fmla="*/ 24 w 24"/>
              <a:gd name="T19" fmla="*/ 14 h 34"/>
              <a:gd name="T20" fmla="*/ 24 w 24"/>
              <a:gd name="T21" fmla="*/ 2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" h="34">
                <a:moveTo>
                  <a:pt x="24" y="23"/>
                </a:moveTo>
                <a:lnTo>
                  <a:pt x="20" y="32"/>
                </a:lnTo>
                <a:lnTo>
                  <a:pt x="10" y="34"/>
                </a:lnTo>
                <a:lnTo>
                  <a:pt x="0" y="23"/>
                </a:lnTo>
                <a:lnTo>
                  <a:pt x="0" y="16"/>
                </a:lnTo>
                <a:lnTo>
                  <a:pt x="6" y="8"/>
                </a:lnTo>
                <a:lnTo>
                  <a:pt x="8" y="2"/>
                </a:lnTo>
                <a:lnTo>
                  <a:pt x="13" y="0"/>
                </a:lnTo>
                <a:lnTo>
                  <a:pt x="22" y="4"/>
                </a:lnTo>
                <a:lnTo>
                  <a:pt x="24" y="14"/>
                </a:lnTo>
                <a:lnTo>
                  <a:pt x="24" y="2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89" name="Freeform 189">
            <a:extLst>
              <a:ext uri="{FF2B5EF4-FFF2-40B4-BE49-F238E27FC236}">
                <a16:creationId xmlns:a16="http://schemas.microsoft.com/office/drawing/2014/main" id="{8CEB402F-6F63-4F65-95F5-F73806858E10}"/>
              </a:ext>
            </a:extLst>
          </p:cNvPr>
          <p:cNvSpPr>
            <a:spLocks/>
          </p:cNvSpPr>
          <p:nvPr/>
        </p:nvSpPr>
        <p:spPr bwMode="auto">
          <a:xfrm>
            <a:off x="6689726" y="2682875"/>
            <a:ext cx="168275" cy="160338"/>
          </a:xfrm>
          <a:custGeom>
            <a:avLst/>
            <a:gdLst>
              <a:gd name="T0" fmla="*/ 56 w 106"/>
              <a:gd name="T1" fmla="*/ 79 h 101"/>
              <a:gd name="T2" fmla="*/ 24 w 106"/>
              <a:gd name="T3" fmla="*/ 101 h 101"/>
              <a:gd name="T4" fmla="*/ 4 w 106"/>
              <a:gd name="T5" fmla="*/ 93 h 101"/>
              <a:gd name="T6" fmla="*/ 3 w 106"/>
              <a:gd name="T7" fmla="*/ 93 h 101"/>
              <a:gd name="T8" fmla="*/ 5 w 106"/>
              <a:gd name="T9" fmla="*/ 90 h 101"/>
              <a:gd name="T10" fmla="*/ 4 w 106"/>
              <a:gd name="T11" fmla="*/ 81 h 101"/>
              <a:gd name="T12" fmla="*/ 7 w 106"/>
              <a:gd name="T13" fmla="*/ 70 h 101"/>
              <a:gd name="T14" fmla="*/ 16 w 106"/>
              <a:gd name="T15" fmla="*/ 62 h 101"/>
              <a:gd name="T16" fmla="*/ 12 w 106"/>
              <a:gd name="T17" fmla="*/ 54 h 101"/>
              <a:gd name="T18" fmla="*/ 4 w 106"/>
              <a:gd name="T19" fmla="*/ 53 h 101"/>
              <a:gd name="T20" fmla="*/ 0 w 106"/>
              <a:gd name="T21" fmla="*/ 37 h 101"/>
              <a:gd name="T22" fmla="*/ 4 w 106"/>
              <a:gd name="T23" fmla="*/ 29 h 101"/>
              <a:gd name="T24" fmla="*/ 8 w 106"/>
              <a:gd name="T25" fmla="*/ 24 h 101"/>
              <a:gd name="T26" fmla="*/ 12 w 106"/>
              <a:gd name="T27" fmla="*/ 20 h 101"/>
              <a:gd name="T28" fmla="*/ 11 w 106"/>
              <a:gd name="T29" fmla="*/ 8 h 101"/>
              <a:gd name="T30" fmla="*/ 17 w 106"/>
              <a:gd name="T31" fmla="*/ 12 h 101"/>
              <a:gd name="T32" fmla="*/ 36 w 106"/>
              <a:gd name="T33" fmla="*/ 6 h 101"/>
              <a:gd name="T34" fmla="*/ 45 w 106"/>
              <a:gd name="T35" fmla="*/ 10 h 101"/>
              <a:gd name="T36" fmla="*/ 59 w 106"/>
              <a:gd name="T37" fmla="*/ 10 h 101"/>
              <a:gd name="T38" fmla="*/ 78 w 106"/>
              <a:gd name="T39" fmla="*/ 3 h 101"/>
              <a:gd name="T40" fmla="*/ 87 w 106"/>
              <a:gd name="T41" fmla="*/ 3 h 101"/>
              <a:gd name="T42" fmla="*/ 106 w 106"/>
              <a:gd name="T43" fmla="*/ 0 h 101"/>
              <a:gd name="T44" fmla="*/ 99 w 106"/>
              <a:gd name="T45" fmla="*/ 13 h 101"/>
              <a:gd name="T46" fmla="*/ 91 w 106"/>
              <a:gd name="T47" fmla="*/ 18 h 101"/>
              <a:gd name="T48" fmla="*/ 94 w 106"/>
              <a:gd name="T49" fmla="*/ 33 h 101"/>
              <a:gd name="T50" fmla="*/ 91 w 106"/>
              <a:gd name="T51" fmla="*/ 58 h 101"/>
              <a:gd name="T52" fmla="*/ 56 w 106"/>
              <a:gd name="T53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6" h="101">
                <a:moveTo>
                  <a:pt x="56" y="79"/>
                </a:moveTo>
                <a:lnTo>
                  <a:pt x="24" y="101"/>
                </a:lnTo>
                <a:lnTo>
                  <a:pt x="4" y="93"/>
                </a:lnTo>
                <a:lnTo>
                  <a:pt x="3" y="93"/>
                </a:lnTo>
                <a:lnTo>
                  <a:pt x="5" y="90"/>
                </a:lnTo>
                <a:lnTo>
                  <a:pt x="4" y="81"/>
                </a:lnTo>
                <a:lnTo>
                  <a:pt x="7" y="70"/>
                </a:lnTo>
                <a:lnTo>
                  <a:pt x="16" y="62"/>
                </a:lnTo>
                <a:lnTo>
                  <a:pt x="12" y="54"/>
                </a:lnTo>
                <a:lnTo>
                  <a:pt x="4" y="53"/>
                </a:lnTo>
                <a:lnTo>
                  <a:pt x="0" y="37"/>
                </a:lnTo>
                <a:lnTo>
                  <a:pt x="4" y="29"/>
                </a:lnTo>
                <a:lnTo>
                  <a:pt x="8" y="24"/>
                </a:lnTo>
                <a:lnTo>
                  <a:pt x="12" y="20"/>
                </a:lnTo>
                <a:lnTo>
                  <a:pt x="11" y="8"/>
                </a:lnTo>
                <a:lnTo>
                  <a:pt x="17" y="12"/>
                </a:lnTo>
                <a:lnTo>
                  <a:pt x="36" y="6"/>
                </a:lnTo>
                <a:lnTo>
                  <a:pt x="45" y="10"/>
                </a:lnTo>
                <a:lnTo>
                  <a:pt x="59" y="10"/>
                </a:lnTo>
                <a:lnTo>
                  <a:pt x="78" y="3"/>
                </a:lnTo>
                <a:lnTo>
                  <a:pt x="87" y="3"/>
                </a:lnTo>
                <a:lnTo>
                  <a:pt x="106" y="0"/>
                </a:lnTo>
                <a:lnTo>
                  <a:pt x="99" y="13"/>
                </a:lnTo>
                <a:lnTo>
                  <a:pt x="91" y="18"/>
                </a:lnTo>
                <a:lnTo>
                  <a:pt x="94" y="33"/>
                </a:lnTo>
                <a:lnTo>
                  <a:pt x="91" y="58"/>
                </a:lnTo>
                <a:lnTo>
                  <a:pt x="56" y="7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0" name="Freeform 190">
            <a:extLst>
              <a:ext uri="{FF2B5EF4-FFF2-40B4-BE49-F238E27FC236}">
                <a16:creationId xmlns:a16="http://schemas.microsoft.com/office/drawing/2014/main" id="{F536D01D-6080-4FE2-BF55-9747888F46F3}"/>
              </a:ext>
            </a:extLst>
          </p:cNvPr>
          <p:cNvSpPr>
            <a:spLocks/>
          </p:cNvSpPr>
          <p:nvPr/>
        </p:nvSpPr>
        <p:spPr bwMode="auto">
          <a:xfrm>
            <a:off x="6097587" y="3136900"/>
            <a:ext cx="298450" cy="527050"/>
          </a:xfrm>
          <a:custGeom>
            <a:avLst/>
            <a:gdLst>
              <a:gd name="T0" fmla="*/ 18 w 188"/>
              <a:gd name="T1" fmla="*/ 219 h 332"/>
              <a:gd name="T2" fmla="*/ 19 w 188"/>
              <a:gd name="T3" fmla="*/ 209 h 332"/>
              <a:gd name="T4" fmla="*/ 8 w 188"/>
              <a:gd name="T5" fmla="*/ 209 h 332"/>
              <a:gd name="T6" fmla="*/ 8 w 188"/>
              <a:gd name="T7" fmla="*/ 196 h 332"/>
              <a:gd name="T8" fmla="*/ 0 w 188"/>
              <a:gd name="T9" fmla="*/ 188 h 332"/>
              <a:gd name="T10" fmla="*/ 7 w 188"/>
              <a:gd name="T11" fmla="*/ 161 h 332"/>
              <a:gd name="T12" fmla="*/ 30 w 188"/>
              <a:gd name="T13" fmla="*/ 141 h 332"/>
              <a:gd name="T14" fmla="*/ 30 w 188"/>
              <a:gd name="T15" fmla="*/ 114 h 332"/>
              <a:gd name="T16" fmla="*/ 37 w 188"/>
              <a:gd name="T17" fmla="*/ 72 h 332"/>
              <a:gd name="T18" fmla="*/ 40 w 188"/>
              <a:gd name="T19" fmla="*/ 63 h 332"/>
              <a:gd name="T20" fmla="*/ 33 w 188"/>
              <a:gd name="T21" fmla="*/ 56 h 332"/>
              <a:gd name="T22" fmla="*/ 32 w 188"/>
              <a:gd name="T23" fmla="*/ 49 h 332"/>
              <a:gd name="T24" fmla="*/ 25 w 188"/>
              <a:gd name="T25" fmla="*/ 44 h 332"/>
              <a:gd name="T26" fmla="*/ 20 w 188"/>
              <a:gd name="T27" fmla="*/ 11 h 332"/>
              <a:gd name="T28" fmla="*/ 38 w 188"/>
              <a:gd name="T29" fmla="*/ 0 h 332"/>
              <a:gd name="T30" fmla="*/ 111 w 188"/>
              <a:gd name="T31" fmla="*/ 40 h 332"/>
              <a:gd name="T32" fmla="*/ 184 w 188"/>
              <a:gd name="T33" fmla="*/ 80 h 332"/>
              <a:gd name="T34" fmla="*/ 188 w 188"/>
              <a:gd name="T35" fmla="*/ 162 h 332"/>
              <a:gd name="T36" fmla="*/ 172 w 188"/>
              <a:gd name="T37" fmla="*/ 161 h 332"/>
              <a:gd name="T38" fmla="*/ 164 w 188"/>
              <a:gd name="T39" fmla="*/ 176 h 332"/>
              <a:gd name="T40" fmla="*/ 160 w 188"/>
              <a:gd name="T41" fmla="*/ 189 h 332"/>
              <a:gd name="T42" fmla="*/ 163 w 188"/>
              <a:gd name="T43" fmla="*/ 194 h 332"/>
              <a:gd name="T44" fmla="*/ 158 w 188"/>
              <a:gd name="T45" fmla="*/ 200 h 332"/>
              <a:gd name="T46" fmla="*/ 160 w 188"/>
              <a:gd name="T47" fmla="*/ 209 h 332"/>
              <a:gd name="T48" fmla="*/ 155 w 188"/>
              <a:gd name="T49" fmla="*/ 217 h 332"/>
              <a:gd name="T50" fmla="*/ 154 w 188"/>
              <a:gd name="T51" fmla="*/ 225 h 332"/>
              <a:gd name="T52" fmla="*/ 160 w 188"/>
              <a:gd name="T53" fmla="*/ 224 h 332"/>
              <a:gd name="T54" fmla="*/ 164 w 188"/>
              <a:gd name="T55" fmla="*/ 232 h 332"/>
              <a:gd name="T56" fmla="*/ 164 w 188"/>
              <a:gd name="T57" fmla="*/ 244 h 332"/>
              <a:gd name="T58" fmla="*/ 171 w 188"/>
              <a:gd name="T59" fmla="*/ 250 h 332"/>
              <a:gd name="T60" fmla="*/ 171 w 188"/>
              <a:gd name="T61" fmla="*/ 255 h 332"/>
              <a:gd name="T62" fmla="*/ 160 w 188"/>
              <a:gd name="T63" fmla="*/ 258 h 332"/>
              <a:gd name="T64" fmla="*/ 151 w 188"/>
              <a:gd name="T65" fmla="*/ 267 h 332"/>
              <a:gd name="T66" fmla="*/ 138 w 188"/>
              <a:gd name="T67" fmla="*/ 290 h 332"/>
              <a:gd name="T68" fmla="*/ 121 w 188"/>
              <a:gd name="T69" fmla="*/ 299 h 332"/>
              <a:gd name="T70" fmla="*/ 103 w 188"/>
              <a:gd name="T71" fmla="*/ 298 h 332"/>
              <a:gd name="T72" fmla="*/ 98 w 188"/>
              <a:gd name="T73" fmla="*/ 300 h 332"/>
              <a:gd name="T74" fmla="*/ 100 w 188"/>
              <a:gd name="T75" fmla="*/ 307 h 332"/>
              <a:gd name="T76" fmla="*/ 90 w 188"/>
              <a:gd name="T77" fmla="*/ 314 h 332"/>
              <a:gd name="T78" fmla="*/ 83 w 188"/>
              <a:gd name="T79" fmla="*/ 323 h 332"/>
              <a:gd name="T80" fmla="*/ 59 w 188"/>
              <a:gd name="T81" fmla="*/ 330 h 332"/>
              <a:gd name="T82" fmla="*/ 55 w 188"/>
              <a:gd name="T83" fmla="*/ 326 h 332"/>
              <a:gd name="T84" fmla="*/ 52 w 188"/>
              <a:gd name="T85" fmla="*/ 325 h 332"/>
              <a:gd name="T86" fmla="*/ 48 w 188"/>
              <a:gd name="T87" fmla="*/ 331 h 332"/>
              <a:gd name="T88" fmla="*/ 33 w 188"/>
              <a:gd name="T89" fmla="*/ 332 h 332"/>
              <a:gd name="T90" fmla="*/ 36 w 188"/>
              <a:gd name="T91" fmla="*/ 326 h 332"/>
              <a:gd name="T92" fmla="*/ 30 w 188"/>
              <a:gd name="T93" fmla="*/ 312 h 332"/>
              <a:gd name="T94" fmla="*/ 28 w 188"/>
              <a:gd name="T95" fmla="*/ 304 h 332"/>
              <a:gd name="T96" fmla="*/ 20 w 188"/>
              <a:gd name="T97" fmla="*/ 300 h 332"/>
              <a:gd name="T98" fmla="*/ 9 w 188"/>
              <a:gd name="T99" fmla="*/ 288 h 332"/>
              <a:gd name="T100" fmla="*/ 13 w 188"/>
              <a:gd name="T101" fmla="*/ 278 h 332"/>
              <a:gd name="T102" fmla="*/ 21 w 188"/>
              <a:gd name="T103" fmla="*/ 280 h 332"/>
              <a:gd name="T104" fmla="*/ 26 w 188"/>
              <a:gd name="T105" fmla="*/ 279 h 332"/>
              <a:gd name="T106" fmla="*/ 36 w 188"/>
              <a:gd name="T107" fmla="*/ 279 h 332"/>
              <a:gd name="T108" fmla="*/ 26 w 188"/>
              <a:gd name="T109" fmla="*/ 260 h 332"/>
              <a:gd name="T110" fmla="*/ 27 w 188"/>
              <a:gd name="T111" fmla="*/ 246 h 332"/>
              <a:gd name="T112" fmla="*/ 25 w 188"/>
              <a:gd name="T113" fmla="*/ 233 h 332"/>
              <a:gd name="T114" fmla="*/ 18 w 188"/>
              <a:gd name="T115" fmla="*/ 219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88" h="332">
                <a:moveTo>
                  <a:pt x="18" y="219"/>
                </a:moveTo>
                <a:lnTo>
                  <a:pt x="19" y="209"/>
                </a:lnTo>
                <a:lnTo>
                  <a:pt x="8" y="209"/>
                </a:lnTo>
                <a:lnTo>
                  <a:pt x="8" y="196"/>
                </a:lnTo>
                <a:lnTo>
                  <a:pt x="0" y="188"/>
                </a:lnTo>
                <a:lnTo>
                  <a:pt x="7" y="161"/>
                </a:lnTo>
                <a:lnTo>
                  <a:pt x="30" y="141"/>
                </a:lnTo>
                <a:lnTo>
                  <a:pt x="30" y="114"/>
                </a:lnTo>
                <a:lnTo>
                  <a:pt x="37" y="72"/>
                </a:lnTo>
                <a:lnTo>
                  <a:pt x="40" y="63"/>
                </a:lnTo>
                <a:lnTo>
                  <a:pt x="33" y="56"/>
                </a:lnTo>
                <a:lnTo>
                  <a:pt x="32" y="49"/>
                </a:lnTo>
                <a:lnTo>
                  <a:pt x="25" y="44"/>
                </a:lnTo>
                <a:lnTo>
                  <a:pt x="20" y="11"/>
                </a:lnTo>
                <a:lnTo>
                  <a:pt x="38" y="0"/>
                </a:lnTo>
                <a:lnTo>
                  <a:pt x="111" y="40"/>
                </a:lnTo>
                <a:lnTo>
                  <a:pt x="184" y="80"/>
                </a:lnTo>
                <a:lnTo>
                  <a:pt x="188" y="162"/>
                </a:lnTo>
                <a:lnTo>
                  <a:pt x="172" y="161"/>
                </a:lnTo>
                <a:lnTo>
                  <a:pt x="164" y="176"/>
                </a:lnTo>
                <a:lnTo>
                  <a:pt x="160" y="189"/>
                </a:lnTo>
                <a:lnTo>
                  <a:pt x="163" y="194"/>
                </a:lnTo>
                <a:lnTo>
                  <a:pt x="158" y="200"/>
                </a:lnTo>
                <a:lnTo>
                  <a:pt x="160" y="209"/>
                </a:lnTo>
                <a:lnTo>
                  <a:pt x="155" y="217"/>
                </a:lnTo>
                <a:lnTo>
                  <a:pt x="154" y="225"/>
                </a:lnTo>
                <a:lnTo>
                  <a:pt x="160" y="224"/>
                </a:lnTo>
                <a:lnTo>
                  <a:pt x="164" y="232"/>
                </a:lnTo>
                <a:lnTo>
                  <a:pt x="164" y="244"/>
                </a:lnTo>
                <a:lnTo>
                  <a:pt x="171" y="250"/>
                </a:lnTo>
                <a:lnTo>
                  <a:pt x="171" y="255"/>
                </a:lnTo>
                <a:lnTo>
                  <a:pt x="160" y="258"/>
                </a:lnTo>
                <a:lnTo>
                  <a:pt x="151" y="267"/>
                </a:lnTo>
                <a:lnTo>
                  <a:pt x="138" y="290"/>
                </a:lnTo>
                <a:lnTo>
                  <a:pt x="121" y="299"/>
                </a:lnTo>
                <a:lnTo>
                  <a:pt x="103" y="298"/>
                </a:lnTo>
                <a:lnTo>
                  <a:pt x="98" y="300"/>
                </a:lnTo>
                <a:lnTo>
                  <a:pt x="100" y="307"/>
                </a:lnTo>
                <a:lnTo>
                  <a:pt x="90" y="314"/>
                </a:lnTo>
                <a:lnTo>
                  <a:pt x="83" y="323"/>
                </a:lnTo>
                <a:lnTo>
                  <a:pt x="59" y="330"/>
                </a:lnTo>
                <a:lnTo>
                  <a:pt x="55" y="326"/>
                </a:lnTo>
                <a:lnTo>
                  <a:pt x="52" y="325"/>
                </a:lnTo>
                <a:lnTo>
                  <a:pt x="48" y="331"/>
                </a:lnTo>
                <a:lnTo>
                  <a:pt x="33" y="332"/>
                </a:lnTo>
                <a:lnTo>
                  <a:pt x="36" y="326"/>
                </a:lnTo>
                <a:lnTo>
                  <a:pt x="30" y="312"/>
                </a:lnTo>
                <a:lnTo>
                  <a:pt x="28" y="304"/>
                </a:lnTo>
                <a:lnTo>
                  <a:pt x="20" y="300"/>
                </a:lnTo>
                <a:lnTo>
                  <a:pt x="9" y="288"/>
                </a:lnTo>
                <a:lnTo>
                  <a:pt x="13" y="278"/>
                </a:lnTo>
                <a:lnTo>
                  <a:pt x="21" y="280"/>
                </a:lnTo>
                <a:lnTo>
                  <a:pt x="26" y="279"/>
                </a:lnTo>
                <a:lnTo>
                  <a:pt x="36" y="279"/>
                </a:lnTo>
                <a:lnTo>
                  <a:pt x="26" y="260"/>
                </a:lnTo>
                <a:lnTo>
                  <a:pt x="27" y="246"/>
                </a:lnTo>
                <a:lnTo>
                  <a:pt x="25" y="233"/>
                </a:lnTo>
                <a:lnTo>
                  <a:pt x="18" y="21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1" name="Freeform 191">
            <a:extLst>
              <a:ext uri="{FF2B5EF4-FFF2-40B4-BE49-F238E27FC236}">
                <a16:creationId xmlns:a16="http://schemas.microsoft.com/office/drawing/2014/main" id="{4AC35065-A9F7-4B2F-A451-950C9C1ED00C}"/>
              </a:ext>
            </a:extLst>
          </p:cNvPr>
          <p:cNvSpPr>
            <a:spLocks/>
          </p:cNvSpPr>
          <p:nvPr/>
        </p:nvSpPr>
        <p:spPr bwMode="auto">
          <a:xfrm>
            <a:off x="5703888" y="3544889"/>
            <a:ext cx="55563" cy="168275"/>
          </a:xfrm>
          <a:custGeom>
            <a:avLst/>
            <a:gdLst>
              <a:gd name="T0" fmla="*/ 35 w 35"/>
              <a:gd name="T1" fmla="*/ 102 h 106"/>
              <a:gd name="T2" fmla="*/ 21 w 35"/>
              <a:gd name="T3" fmla="*/ 106 h 106"/>
              <a:gd name="T4" fmla="*/ 17 w 35"/>
              <a:gd name="T5" fmla="*/ 99 h 106"/>
              <a:gd name="T6" fmla="*/ 12 w 35"/>
              <a:gd name="T7" fmla="*/ 86 h 106"/>
              <a:gd name="T8" fmla="*/ 10 w 35"/>
              <a:gd name="T9" fmla="*/ 75 h 106"/>
              <a:gd name="T10" fmla="*/ 14 w 35"/>
              <a:gd name="T11" fmla="*/ 57 h 106"/>
              <a:gd name="T12" fmla="*/ 10 w 35"/>
              <a:gd name="T13" fmla="*/ 49 h 106"/>
              <a:gd name="T14" fmla="*/ 8 w 35"/>
              <a:gd name="T15" fmla="*/ 33 h 106"/>
              <a:gd name="T16" fmla="*/ 8 w 35"/>
              <a:gd name="T17" fmla="*/ 18 h 106"/>
              <a:gd name="T18" fmla="*/ 0 w 35"/>
              <a:gd name="T19" fmla="*/ 7 h 106"/>
              <a:gd name="T20" fmla="*/ 2 w 35"/>
              <a:gd name="T21" fmla="*/ 0 h 106"/>
              <a:gd name="T22" fmla="*/ 18 w 35"/>
              <a:gd name="T23" fmla="*/ 1 h 106"/>
              <a:gd name="T24" fmla="*/ 15 w 35"/>
              <a:gd name="T25" fmla="*/ 12 h 106"/>
              <a:gd name="T26" fmla="*/ 21 w 35"/>
              <a:gd name="T27" fmla="*/ 18 h 106"/>
              <a:gd name="T28" fmla="*/ 27 w 35"/>
              <a:gd name="T29" fmla="*/ 25 h 106"/>
              <a:gd name="T30" fmla="*/ 28 w 35"/>
              <a:gd name="T31" fmla="*/ 36 h 106"/>
              <a:gd name="T32" fmla="*/ 32 w 35"/>
              <a:gd name="T33" fmla="*/ 40 h 106"/>
              <a:gd name="T34" fmla="*/ 31 w 35"/>
              <a:gd name="T35" fmla="*/ 88 h 106"/>
              <a:gd name="T36" fmla="*/ 35 w 35"/>
              <a:gd name="T37" fmla="*/ 102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" h="106">
                <a:moveTo>
                  <a:pt x="35" y="102"/>
                </a:moveTo>
                <a:lnTo>
                  <a:pt x="21" y="106"/>
                </a:lnTo>
                <a:lnTo>
                  <a:pt x="17" y="99"/>
                </a:lnTo>
                <a:lnTo>
                  <a:pt x="12" y="86"/>
                </a:lnTo>
                <a:lnTo>
                  <a:pt x="10" y="75"/>
                </a:lnTo>
                <a:lnTo>
                  <a:pt x="14" y="57"/>
                </a:lnTo>
                <a:lnTo>
                  <a:pt x="10" y="49"/>
                </a:lnTo>
                <a:lnTo>
                  <a:pt x="8" y="33"/>
                </a:lnTo>
                <a:lnTo>
                  <a:pt x="8" y="18"/>
                </a:lnTo>
                <a:lnTo>
                  <a:pt x="0" y="7"/>
                </a:lnTo>
                <a:lnTo>
                  <a:pt x="2" y="0"/>
                </a:lnTo>
                <a:lnTo>
                  <a:pt x="18" y="1"/>
                </a:lnTo>
                <a:lnTo>
                  <a:pt x="15" y="12"/>
                </a:lnTo>
                <a:lnTo>
                  <a:pt x="21" y="18"/>
                </a:lnTo>
                <a:lnTo>
                  <a:pt x="27" y="25"/>
                </a:lnTo>
                <a:lnTo>
                  <a:pt x="28" y="36"/>
                </a:lnTo>
                <a:lnTo>
                  <a:pt x="32" y="40"/>
                </a:lnTo>
                <a:lnTo>
                  <a:pt x="31" y="88"/>
                </a:lnTo>
                <a:lnTo>
                  <a:pt x="35" y="10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2" name="Freeform 192">
            <a:extLst>
              <a:ext uri="{FF2B5EF4-FFF2-40B4-BE49-F238E27FC236}">
                <a16:creationId xmlns:a16="http://schemas.microsoft.com/office/drawing/2014/main" id="{93623C3D-34EC-4077-A9CC-01488B700B8A}"/>
              </a:ext>
            </a:extLst>
          </p:cNvPr>
          <p:cNvSpPr>
            <a:spLocks/>
          </p:cNvSpPr>
          <p:nvPr/>
        </p:nvSpPr>
        <p:spPr bwMode="auto">
          <a:xfrm>
            <a:off x="8504238" y="3235326"/>
            <a:ext cx="252413" cy="485775"/>
          </a:xfrm>
          <a:custGeom>
            <a:avLst/>
            <a:gdLst>
              <a:gd name="T0" fmla="*/ 93 w 159"/>
              <a:gd name="T1" fmla="*/ 162 h 306"/>
              <a:gd name="T2" fmla="*/ 78 w 159"/>
              <a:gd name="T3" fmla="*/ 146 h 306"/>
              <a:gd name="T4" fmla="*/ 63 w 159"/>
              <a:gd name="T5" fmla="*/ 169 h 306"/>
              <a:gd name="T6" fmla="*/ 52 w 159"/>
              <a:gd name="T7" fmla="*/ 217 h 306"/>
              <a:gd name="T8" fmla="*/ 66 w 159"/>
              <a:gd name="T9" fmla="*/ 233 h 306"/>
              <a:gd name="T10" fmla="*/ 79 w 159"/>
              <a:gd name="T11" fmla="*/ 270 h 306"/>
              <a:gd name="T12" fmla="*/ 101 w 159"/>
              <a:gd name="T13" fmla="*/ 284 h 306"/>
              <a:gd name="T14" fmla="*/ 106 w 159"/>
              <a:gd name="T15" fmla="*/ 304 h 306"/>
              <a:gd name="T16" fmla="*/ 91 w 159"/>
              <a:gd name="T17" fmla="*/ 295 h 306"/>
              <a:gd name="T18" fmla="*/ 73 w 159"/>
              <a:gd name="T19" fmla="*/ 290 h 306"/>
              <a:gd name="T20" fmla="*/ 62 w 159"/>
              <a:gd name="T21" fmla="*/ 272 h 306"/>
              <a:gd name="T22" fmla="*/ 42 w 159"/>
              <a:gd name="T23" fmla="*/ 250 h 306"/>
              <a:gd name="T24" fmla="*/ 36 w 159"/>
              <a:gd name="T25" fmla="*/ 251 h 306"/>
              <a:gd name="T26" fmla="*/ 41 w 159"/>
              <a:gd name="T27" fmla="*/ 218 h 306"/>
              <a:gd name="T28" fmla="*/ 56 w 159"/>
              <a:gd name="T29" fmla="*/ 177 h 306"/>
              <a:gd name="T30" fmla="*/ 46 w 159"/>
              <a:gd name="T31" fmla="*/ 149 h 306"/>
              <a:gd name="T32" fmla="*/ 29 w 159"/>
              <a:gd name="T33" fmla="*/ 121 h 306"/>
              <a:gd name="T34" fmla="*/ 30 w 159"/>
              <a:gd name="T35" fmla="*/ 106 h 306"/>
              <a:gd name="T36" fmla="*/ 25 w 159"/>
              <a:gd name="T37" fmla="*/ 75 h 306"/>
              <a:gd name="T38" fmla="*/ 0 w 159"/>
              <a:gd name="T39" fmla="*/ 41 h 306"/>
              <a:gd name="T40" fmla="*/ 12 w 159"/>
              <a:gd name="T41" fmla="*/ 15 h 306"/>
              <a:gd name="T42" fmla="*/ 34 w 159"/>
              <a:gd name="T43" fmla="*/ 5 h 306"/>
              <a:gd name="T44" fmla="*/ 52 w 159"/>
              <a:gd name="T45" fmla="*/ 7 h 306"/>
              <a:gd name="T46" fmla="*/ 67 w 159"/>
              <a:gd name="T47" fmla="*/ 20 h 306"/>
              <a:gd name="T48" fmla="*/ 69 w 159"/>
              <a:gd name="T49" fmla="*/ 61 h 306"/>
              <a:gd name="T50" fmla="*/ 93 w 159"/>
              <a:gd name="T51" fmla="*/ 52 h 306"/>
              <a:gd name="T52" fmla="*/ 106 w 159"/>
              <a:gd name="T53" fmla="*/ 44 h 306"/>
              <a:gd name="T54" fmla="*/ 136 w 159"/>
              <a:gd name="T55" fmla="*/ 62 h 306"/>
              <a:gd name="T56" fmla="*/ 157 w 159"/>
              <a:gd name="T57" fmla="*/ 101 h 306"/>
              <a:gd name="T58" fmla="*/ 154 w 159"/>
              <a:gd name="T59" fmla="*/ 128 h 306"/>
              <a:gd name="T60" fmla="*/ 113 w 159"/>
              <a:gd name="T61" fmla="*/ 129 h 306"/>
              <a:gd name="T62" fmla="*/ 110 w 159"/>
              <a:gd name="T63" fmla="*/ 171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9" h="306">
                <a:moveTo>
                  <a:pt x="110" y="171"/>
                </a:moveTo>
                <a:lnTo>
                  <a:pt x="93" y="162"/>
                </a:lnTo>
                <a:lnTo>
                  <a:pt x="78" y="162"/>
                </a:lnTo>
                <a:lnTo>
                  <a:pt x="78" y="146"/>
                </a:lnTo>
                <a:lnTo>
                  <a:pt x="62" y="146"/>
                </a:lnTo>
                <a:lnTo>
                  <a:pt x="63" y="169"/>
                </a:lnTo>
                <a:lnTo>
                  <a:pt x="56" y="199"/>
                </a:lnTo>
                <a:lnTo>
                  <a:pt x="52" y="217"/>
                </a:lnTo>
                <a:lnTo>
                  <a:pt x="54" y="233"/>
                </a:lnTo>
                <a:lnTo>
                  <a:pt x="66" y="233"/>
                </a:lnTo>
                <a:lnTo>
                  <a:pt x="75" y="252"/>
                </a:lnTo>
                <a:lnTo>
                  <a:pt x="79" y="270"/>
                </a:lnTo>
                <a:lnTo>
                  <a:pt x="90" y="282"/>
                </a:lnTo>
                <a:lnTo>
                  <a:pt x="101" y="284"/>
                </a:lnTo>
                <a:lnTo>
                  <a:pt x="111" y="295"/>
                </a:lnTo>
                <a:lnTo>
                  <a:pt x="106" y="304"/>
                </a:lnTo>
                <a:lnTo>
                  <a:pt x="93" y="306"/>
                </a:lnTo>
                <a:lnTo>
                  <a:pt x="91" y="295"/>
                </a:lnTo>
                <a:lnTo>
                  <a:pt x="76" y="286"/>
                </a:lnTo>
                <a:lnTo>
                  <a:pt x="73" y="290"/>
                </a:lnTo>
                <a:lnTo>
                  <a:pt x="66" y="282"/>
                </a:lnTo>
                <a:lnTo>
                  <a:pt x="62" y="272"/>
                </a:lnTo>
                <a:lnTo>
                  <a:pt x="51" y="260"/>
                </a:lnTo>
                <a:lnTo>
                  <a:pt x="42" y="250"/>
                </a:lnTo>
                <a:lnTo>
                  <a:pt x="40" y="263"/>
                </a:lnTo>
                <a:lnTo>
                  <a:pt x="36" y="251"/>
                </a:lnTo>
                <a:lnTo>
                  <a:pt x="37" y="238"/>
                </a:lnTo>
                <a:lnTo>
                  <a:pt x="41" y="218"/>
                </a:lnTo>
                <a:lnTo>
                  <a:pt x="48" y="197"/>
                </a:lnTo>
                <a:lnTo>
                  <a:pt x="56" y="177"/>
                </a:lnTo>
                <a:lnTo>
                  <a:pt x="47" y="158"/>
                </a:lnTo>
                <a:lnTo>
                  <a:pt x="46" y="149"/>
                </a:lnTo>
                <a:lnTo>
                  <a:pt x="43" y="137"/>
                </a:lnTo>
                <a:lnTo>
                  <a:pt x="29" y="121"/>
                </a:lnTo>
                <a:lnTo>
                  <a:pt x="24" y="110"/>
                </a:lnTo>
                <a:lnTo>
                  <a:pt x="30" y="106"/>
                </a:lnTo>
                <a:lnTo>
                  <a:pt x="34" y="88"/>
                </a:lnTo>
                <a:lnTo>
                  <a:pt x="25" y="75"/>
                </a:lnTo>
                <a:lnTo>
                  <a:pt x="11" y="60"/>
                </a:lnTo>
                <a:lnTo>
                  <a:pt x="0" y="41"/>
                </a:lnTo>
                <a:lnTo>
                  <a:pt x="7" y="37"/>
                </a:lnTo>
                <a:lnTo>
                  <a:pt x="12" y="15"/>
                </a:lnTo>
                <a:lnTo>
                  <a:pt x="25" y="14"/>
                </a:lnTo>
                <a:lnTo>
                  <a:pt x="34" y="5"/>
                </a:lnTo>
                <a:lnTo>
                  <a:pt x="43" y="0"/>
                </a:lnTo>
                <a:lnTo>
                  <a:pt x="52" y="7"/>
                </a:lnTo>
                <a:lnTo>
                  <a:pt x="55" y="19"/>
                </a:lnTo>
                <a:lnTo>
                  <a:pt x="67" y="20"/>
                </a:lnTo>
                <a:lnTo>
                  <a:pt x="66" y="42"/>
                </a:lnTo>
                <a:lnTo>
                  <a:pt x="69" y="61"/>
                </a:lnTo>
                <a:lnTo>
                  <a:pt x="87" y="48"/>
                </a:lnTo>
                <a:lnTo>
                  <a:pt x="93" y="52"/>
                </a:lnTo>
                <a:lnTo>
                  <a:pt x="103" y="51"/>
                </a:lnTo>
                <a:lnTo>
                  <a:pt x="106" y="44"/>
                </a:lnTo>
                <a:lnTo>
                  <a:pt x="120" y="45"/>
                </a:lnTo>
                <a:lnTo>
                  <a:pt x="136" y="62"/>
                </a:lnTo>
                <a:lnTo>
                  <a:pt x="140" y="83"/>
                </a:lnTo>
                <a:lnTo>
                  <a:pt x="157" y="101"/>
                </a:lnTo>
                <a:lnTo>
                  <a:pt x="159" y="119"/>
                </a:lnTo>
                <a:lnTo>
                  <a:pt x="154" y="128"/>
                </a:lnTo>
                <a:lnTo>
                  <a:pt x="136" y="125"/>
                </a:lnTo>
                <a:lnTo>
                  <a:pt x="113" y="129"/>
                </a:lnTo>
                <a:lnTo>
                  <a:pt x="103" y="146"/>
                </a:lnTo>
                <a:lnTo>
                  <a:pt x="110" y="171"/>
                </a:lnTo>
                <a:close/>
              </a:path>
            </a:pathLst>
          </a:custGeom>
          <a:solidFill>
            <a:schemeClr val="accent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3" name="Freeform 193">
            <a:extLst>
              <a:ext uri="{FF2B5EF4-FFF2-40B4-BE49-F238E27FC236}">
                <a16:creationId xmlns:a16="http://schemas.microsoft.com/office/drawing/2014/main" id="{12F50BAE-CA5E-4A7F-91FA-90AA5AFF1102}"/>
              </a:ext>
            </a:extLst>
          </p:cNvPr>
          <p:cNvSpPr>
            <a:spLocks/>
          </p:cNvSpPr>
          <p:nvPr/>
        </p:nvSpPr>
        <p:spPr bwMode="auto">
          <a:xfrm>
            <a:off x="7526338" y="2559050"/>
            <a:ext cx="219075" cy="139700"/>
          </a:xfrm>
          <a:custGeom>
            <a:avLst/>
            <a:gdLst>
              <a:gd name="T0" fmla="*/ 54 w 138"/>
              <a:gd name="T1" fmla="*/ 15 h 88"/>
              <a:gd name="T2" fmla="*/ 50 w 138"/>
              <a:gd name="T3" fmla="*/ 22 h 88"/>
              <a:gd name="T4" fmla="*/ 30 w 138"/>
              <a:gd name="T5" fmla="*/ 18 h 88"/>
              <a:gd name="T6" fmla="*/ 32 w 138"/>
              <a:gd name="T7" fmla="*/ 30 h 88"/>
              <a:gd name="T8" fmla="*/ 50 w 138"/>
              <a:gd name="T9" fmla="*/ 29 h 88"/>
              <a:gd name="T10" fmla="*/ 73 w 138"/>
              <a:gd name="T11" fmla="*/ 35 h 88"/>
              <a:gd name="T12" fmla="*/ 104 w 138"/>
              <a:gd name="T13" fmla="*/ 32 h 88"/>
              <a:gd name="T14" fmla="*/ 113 w 138"/>
              <a:gd name="T15" fmla="*/ 51 h 88"/>
              <a:gd name="T16" fmla="*/ 119 w 138"/>
              <a:gd name="T17" fmla="*/ 49 h 88"/>
              <a:gd name="T18" fmla="*/ 130 w 138"/>
              <a:gd name="T19" fmla="*/ 54 h 88"/>
              <a:gd name="T20" fmla="*/ 132 w 138"/>
              <a:gd name="T21" fmla="*/ 62 h 88"/>
              <a:gd name="T22" fmla="*/ 138 w 138"/>
              <a:gd name="T23" fmla="*/ 74 h 88"/>
              <a:gd name="T24" fmla="*/ 120 w 138"/>
              <a:gd name="T25" fmla="*/ 74 h 88"/>
              <a:gd name="T26" fmla="*/ 108 w 138"/>
              <a:gd name="T27" fmla="*/ 72 h 88"/>
              <a:gd name="T28" fmla="*/ 99 w 138"/>
              <a:gd name="T29" fmla="*/ 81 h 88"/>
              <a:gd name="T30" fmla="*/ 92 w 138"/>
              <a:gd name="T31" fmla="*/ 83 h 88"/>
              <a:gd name="T32" fmla="*/ 88 w 138"/>
              <a:gd name="T33" fmla="*/ 88 h 88"/>
              <a:gd name="T34" fmla="*/ 79 w 138"/>
              <a:gd name="T35" fmla="*/ 81 h 88"/>
              <a:gd name="T36" fmla="*/ 76 w 138"/>
              <a:gd name="T37" fmla="*/ 64 h 88"/>
              <a:gd name="T38" fmla="*/ 71 w 138"/>
              <a:gd name="T39" fmla="*/ 63 h 88"/>
              <a:gd name="T40" fmla="*/ 71 w 138"/>
              <a:gd name="T41" fmla="*/ 56 h 88"/>
              <a:gd name="T42" fmla="*/ 60 w 138"/>
              <a:gd name="T43" fmla="*/ 51 h 88"/>
              <a:gd name="T44" fmla="*/ 55 w 138"/>
              <a:gd name="T45" fmla="*/ 59 h 88"/>
              <a:gd name="T46" fmla="*/ 55 w 138"/>
              <a:gd name="T47" fmla="*/ 67 h 88"/>
              <a:gd name="T48" fmla="*/ 53 w 138"/>
              <a:gd name="T49" fmla="*/ 70 h 88"/>
              <a:gd name="T50" fmla="*/ 43 w 138"/>
              <a:gd name="T51" fmla="*/ 70 h 88"/>
              <a:gd name="T52" fmla="*/ 40 w 138"/>
              <a:gd name="T53" fmla="*/ 79 h 88"/>
              <a:gd name="T54" fmla="*/ 33 w 138"/>
              <a:gd name="T55" fmla="*/ 75 h 88"/>
              <a:gd name="T56" fmla="*/ 22 w 138"/>
              <a:gd name="T57" fmla="*/ 82 h 88"/>
              <a:gd name="T58" fmla="*/ 16 w 138"/>
              <a:gd name="T59" fmla="*/ 79 h 88"/>
              <a:gd name="T60" fmla="*/ 21 w 138"/>
              <a:gd name="T61" fmla="*/ 58 h 88"/>
              <a:gd name="T62" fmla="*/ 13 w 138"/>
              <a:gd name="T63" fmla="*/ 43 h 88"/>
              <a:gd name="T64" fmla="*/ 0 w 138"/>
              <a:gd name="T65" fmla="*/ 38 h 88"/>
              <a:gd name="T66" fmla="*/ 2 w 138"/>
              <a:gd name="T67" fmla="*/ 29 h 88"/>
              <a:gd name="T68" fmla="*/ 16 w 138"/>
              <a:gd name="T69" fmla="*/ 30 h 88"/>
              <a:gd name="T70" fmla="*/ 21 w 138"/>
              <a:gd name="T71" fmla="*/ 19 h 88"/>
              <a:gd name="T72" fmla="*/ 23 w 138"/>
              <a:gd name="T73" fmla="*/ 5 h 88"/>
              <a:gd name="T74" fmla="*/ 44 w 138"/>
              <a:gd name="T75" fmla="*/ 0 h 88"/>
              <a:gd name="T76" fmla="*/ 43 w 138"/>
              <a:gd name="T77" fmla="*/ 10 h 88"/>
              <a:gd name="T78" fmla="*/ 47 w 138"/>
              <a:gd name="T79" fmla="*/ 16 h 88"/>
              <a:gd name="T80" fmla="*/ 54 w 138"/>
              <a:gd name="T81" fmla="*/ 15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38" h="88">
                <a:moveTo>
                  <a:pt x="54" y="15"/>
                </a:moveTo>
                <a:lnTo>
                  <a:pt x="50" y="22"/>
                </a:lnTo>
                <a:lnTo>
                  <a:pt x="30" y="18"/>
                </a:lnTo>
                <a:lnTo>
                  <a:pt x="32" y="30"/>
                </a:lnTo>
                <a:lnTo>
                  <a:pt x="50" y="29"/>
                </a:lnTo>
                <a:lnTo>
                  <a:pt x="73" y="35"/>
                </a:lnTo>
                <a:lnTo>
                  <a:pt x="104" y="32"/>
                </a:lnTo>
                <a:lnTo>
                  <a:pt x="113" y="51"/>
                </a:lnTo>
                <a:lnTo>
                  <a:pt x="119" y="49"/>
                </a:lnTo>
                <a:lnTo>
                  <a:pt x="130" y="54"/>
                </a:lnTo>
                <a:lnTo>
                  <a:pt x="132" y="62"/>
                </a:lnTo>
                <a:lnTo>
                  <a:pt x="138" y="74"/>
                </a:lnTo>
                <a:lnTo>
                  <a:pt x="120" y="74"/>
                </a:lnTo>
                <a:lnTo>
                  <a:pt x="108" y="72"/>
                </a:lnTo>
                <a:lnTo>
                  <a:pt x="99" y="81"/>
                </a:lnTo>
                <a:lnTo>
                  <a:pt x="92" y="83"/>
                </a:lnTo>
                <a:lnTo>
                  <a:pt x="88" y="88"/>
                </a:lnTo>
                <a:lnTo>
                  <a:pt x="79" y="81"/>
                </a:lnTo>
                <a:lnTo>
                  <a:pt x="76" y="64"/>
                </a:lnTo>
                <a:lnTo>
                  <a:pt x="71" y="63"/>
                </a:lnTo>
                <a:lnTo>
                  <a:pt x="71" y="56"/>
                </a:lnTo>
                <a:lnTo>
                  <a:pt x="60" y="51"/>
                </a:lnTo>
                <a:lnTo>
                  <a:pt x="55" y="59"/>
                </a:lnTo>
                <a:lnTo>
                  <a:pt x="55" y="67"/>
                </a:lnTo>
                <a:lnTo>
                  <a:pt x="53" y="70"/>
                </a:lnTo>
                <a:lnTo>
                  <a:pt x="43" y="70"/>
                </a:lnTo>
                <a:lnTo>
                  <a:pt x="40" y="79"/>
                </a:lnTo>
                <a:lnTo>
                  <a:pt x="33" y="75"/>
                </a:lnTo>
                <a:lnTo>
                  <a:pt x="22" y="82"/>
                </a:lnTo>
                <a:lnTo>
                  <a:pt x="16" y="79"/>
                </a:lnTo>
                <a:lnTo>
                  <a:pt x="21" y="58"/>
                </a:lnTo>
                <a:lnTo>
                  <a:pt x="13" y="43"/>
                </a:lnTo>
                <a:lnTo>
                  <a:pt x="0" y="38"/>
                </a:lnTo>
                <a:lnTo>
                  <a:pt x="2" y="29"/>
                </a:lnTo>
                <a:lnTo>
                  <a:pt x="16" y="30"/>
                </a:lnTo>
                <a:lnTo>
                  <a:pt x="21" y="19"/>
                </a:lnTo>
                <a:lnTo>
                  <a:pt x="23" y="5"/>
                </a:lnTo>
                <a:lnTo>
                  <a:pt x="44" y="0"/>
                </a:lnTo>
                <a:lnTo>
                  <a:pt x="43" y="10"/>
                </a:lnTo>
                <a:lnTo>
                  <a:pt x="47" y="16"/>
                </a:lnTo>
                <a:lnTo>
                  <a:pt x="54" y="1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4" name="Freeform 194">
            <a:extLst>
              <a:ext uri="{FF2B5EF4-FFF2-40B4-BE49-F238E27FC236}">
                <a16:creationId xmlns:a16="http://schemas.microsoft.com/office/drawing/2014/main" id="{4D0A7456-CFE1-4E27-8D65-F8F4ADA003A7}"/>
              </a:ext>
            </a:extLst>
          </p:cNvPr>
          <p:cNvSpPr>
            <a:spLocks/>
          </p:cNvSpPr>
          <p:nvPr/>
        </p:nvSpPr>
        <p:spPr bwMode="auto">
          <a:xfrm>
            <a:off x="7104063" y="2501901"/>
            <a:ext cx="411163" cy="244475"/>
          </a:xfrm>
          <a:custGeom>
            <a:avLst/>
            <a:gdLst>
              <a:gd name="T0" fmla="*/ 176 w 259"/>
              <a:gd name="T1" fmla="*/ 146 h 154"/>
              <a:gd name="T2" fmla="*/ 170 w 259"/>
              <a:gd name="T3" fmla="*/ 129 h 154"/>
              <a:gd name="T4" fmla="*/ 157 w 259"/>
              <a:gd name="T5" fmla="*/ 128 h 154"/>
              <a:gd name="T6" fmla="*/ 134 w 259"/>
              <a:gd name="T7" fmla="*/ 110 h 154"/>
              <a:gd name="T8" fmla="*/ 120 w 259"/>
              <a:gd name="T9" fmla="*/ 107 h 154"/>
              <a:gd name="T10" fmla="*/ 99 w 259"/>
              <a:gd name="T11" fmla="*/ 97 h 154"/>
              <a:gd name="T12" fmla="*/ 86 w 259"/>
              <a:gd name="T13" fmla="*/ 95 h 154"/>
              <a:gd name="T14" fmla="*/ 79 w 259"/>
              <a:gd name="T15" fmla="*/ 99 h 154"/>
              <a:gd name="T16" fmla="*/ 68 w 259"/>
              <a:gd name="T17" fmla="*/ 98 h 154"/>
              <a:gd name="T18" fmla="*/ 58 w 259"/>
              <a:gd name="T19" fmla="*/ 110 h 154"/>
              <a:gd name="T20" fmla="*/ 44 w 259"/>
              <a:gd name="T21" fmla="*/ 114 h 154"/>
              <a:gd name="T22" fmla="*/ 38 w 259"/>
              <a:gd name="T23" fmla="*/ 100 h 154"/>
              <a:gd name="T24" fmla="*/ 36 w 259"/>
              <a:gd name="T25" fmla="*/ 78 h 154"/>
              <a:gd name="T26" fmla="*/ 21 w 259"/>
              <a:gd name="T27" fmla="*/ 71 h 154"/>
              <a:gd name="T28" fmla="*/ 23 w 259"/>
              <a:gd name="T29" fmla="*/ 57 h 154"/>
              <a:gd name="T30" fmla="*/ 11 w 259"/>
              <a:gd name="T31" fmla="*/ 56 h 154"/>
              <a:gd name="T32" fmla="*/ 11 w 259"/>
              <a:gd name="T33" fmla="*/ 38 h 154"/>
              <a:gd name="T34" fmla="*/ 28 w 259"/>
              <a:gd name="T35" fmla="*/ 43 h 154"/>
              <a:gd name="T36" fmla="*/ 41 w 259"/>
              <a:gd name="T37" fmla="*/ 37 h 154"/>
              <a:gd name="T38" fmla="*/ 27 w 259"/>
              <a:gd name="T39" fmla="*/ 25 h 154"/>
              <a:gd name="T40" fmla="*/ 19 w 259"/>
              <a:gd name="T41" fmla="*/ 13 h 154"/>
              <a:gd name="T42" fmla="*/ 7 w 259"/>
              <a:gd name="T43" fmla="*/ 18 h 154"/>
              <a:gd name="T44" fmla="*/ 8 w 259"/>
              <a:gd name="T45" fmla="*/ 33 h 154"/>
              <a:gd name="T46" fmla="*/ 0 w 259"/>
              <a:gd name="T47" fmla="*/ 20 h 154"/>
              <a:gd name="T48" fmla="*/ 6 w 259"/>
              <a:gd name="T49" fmla="*/ 13 h 154"/>
              <a:gd name="T50" fmla="*/ 24 w 259"/>
              <a:gd name="T51" fmla="*/ 9 h 154"/>
              <a:gd name="T52" fmla="*/ 37 w 259"/>
              <a:gd name="T53" fmla="*/ 14 h 154"/>
              <a:gd name="T54" fmla="*/ 52 w 259"/>
              <a:gd name="T55" fmla="*/ 30 h 154"/>
              <a:gd name="T56" fmla="*/ 61 w 259"/>
              <a:gd name="T57" fmla="*/ 29 h 154"/>
              <a:gd name="T58" fmla="*/ 80 w 259"/>
              <a:gd name="T59" fmla="*/ 29 h 154"/>
              <a:gd name="T60" fmla="*/ 74 w 259"/>
              <a:gd name="T61" fmla="*/ 19 h 154"/>
              <a:gd name="T62" fmla="*/ 87 w 259"/>
              <a:gd name="T63" fmla="*/ 12 h 154"/>
              <a:gd name="T64" fmla="*/ 98 w 259"/>
              <a:gd name="T65" fmla="*/ 0 h 154"/>
              <a:gd name="T66" fmla="*/ 123 w 259"/>
              <a:gd name="T67" fmla="*/ 11 h 154"/>
              <a:gd name="T68" fmla="*/ 129 w 259"/>
              <a:gd name="T69" fmla="*/ 27 h 154"/>
              <a:gd name="T70" fmla="*/ 137 w 259"/>
              <a:gd name="T71" fmla="*/ 31 h 154"/>
              <a:gd name="T72" fmla="*/ 155 w 259"/>
              <a:gd name="T73" fmla="*/ 30 h 154"/>
              <a:gd name="T74" fmla="*/ 161 w 259"/>
              <a:gd name="T75" fmla="*/ 34 h 154"/>
              <a:gd name="T76" fmla="*/ 175 w 259"/>
              <a:gd name="T77" fmla="*/ 55 h 154"/>
              <a:gd name="T78" fmla="*/ 198 w 259"/>
              <a:gd name="T79" fmla="*/ 69 h 154"/>
              <a:gd name="T80" fmla="*/ 211 w 259"/>
              <a:gd name="T81" fmla="*/ 79 h 154"/>
              <a:gd name="T82" fmla="*/ 231 w 259"/>
              <a:gd name="T83" fmla="*/ 89 h 154"/>
              <a:gd name="T84" fmla="*/ 256 w 259"/>
              <a:gd name="T85" fmla="*/ 98 h 154"/>
              <a:gd name="T86" fmla="*/ 259 w 259"/>
              <a:gd name="T87" fmla="*/ 111 h 154"/>
              <a:gd name="T88" fmla="*/ 254 w 259"/>
              <a:gd name="T89" fmla="*/ 110 h 154"/>
              <a:gd name="T90" fmla="*/ 244 w 259"/>
              <a:gd name="T91" fmla="*/ 105 h 154"/>
              <a:gd name="T92" fmla="*/ 243 w 259"/>
              <a:gd name="T93" fmla="*/ 112 h 154"/>
              <a:gd name="T94" fmla="*/ 230 w 259"/>
              <a:gd name="T95" fmla="*/ 116 h 154"/>
              <a:gd name="T96" fmla="*/ 230 w 259"/>
              <a:gd name="T97" fmla="*/ 133 h 154"/>
              <a:gd name="T98" fmla="*/ 222 w 259"/>
              <a:gd name="T99" fmla="*/ 139 h 154"/>
              <a:gd name="T100" fmla="*/ 209 w 259"/>
              <a:gd name="T101" fmla="*/ 142 h 154"/>
              <a:gd name="T102" fmla="*/ 207 w 259"/>
              <a:gd name="T103" fmla="*/ 151 h 154"/>
              <a:gd name="T104" fmla="*/ 195 w 259"/>
              <a:gd name="T105" fmla="*/ 154 h 154"/>
              <a:gd name="T106" fmla="*/ 176 w 259"/>
              <a:gd name="T107" fmla="*/ 146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59" h="154">
                <a:moveTo>
                  <a:pt x="176" y="146"/>
                </a:moveTo>
                <a:lnTo>
                  <a:pt x="170" y="129"/>
                </a:lnTo>
                <a:lnTo>
                  <a:pt x="157" y="128"/>
                </a:lnTo>
                <a:lnTo>
                  <a:pt x="134" y="110"/>
                </a:lnTo>
                <a:lnTo>
                  <a:pt x="120" y="107"/>
                </a:lnTo>
                <a:lnTo>
                  <a:pt x="99" y="97"/>
                </a:lnTo>
                <a:lnTo>
                  <a:pt x="86" y="95"/>
                </a:lnTo>
                <a:lnTo>
                  <a:pt x="79" y="99"/>
                </a:lnTo>
                <a:lnTo>
                  <a:pt x="68" y="98"/>
                </a:lnTo>
                <a:lnTo>
                  <a:pt x="58" y="110"/>
                </a:lnTo>
                <a:lnTo>
                  <a:pt x="44" y="114"/>
                </a:lnTo>
                <a:lnTo>
                  <a:pt x="38" y="100"/>
                </a:lnTo>
                <a:lnTo>
                  <a:pt x="36" y="78"/>
                </a:lnTo>
                <a:lnTo>
                  <a:pt x="21" y="71"/>
                </a:lnTo>
                <a:lnTo>
                  <a:pt x="23" y="57"/>
                </a:lnTo>
                <a:lnTo>
                  <a:pt x="11" y="56"/>
                </a:lnTo>
                <a:lnTo>
                  <a:pt x="11" y="38"/>
                </a:lnTo>
                <a:lnTo>
                  <a:pt x="28" y="43"/>
                </a:lnTo>
                <a:lnTo>
                  <a:pt x="41" y="37"/>
                </a:lnTo>
                <a:lnTo>
                  <a:pt x="27" y="25"/>
                </a:lnTo>
                <a:lnTo>
                  <a:pt x="19" y="13"/>
                </a:lnTo>
                <a:lnTo>
                  <a:pt x="7" y="18"/>
                </a:lnTo>
                <a:lnTo>
                  <a:pt x="8" y="33"/>
                </a:lnTo>
                <a:lnTo>
                  <a:pt x="0" y="20"/>
                </a:lnTo>
                <a:lnTo>
                  <a:pt x="6" y="13"/>
                </a:lnTo>
                <a:lnTo>
                  <a:pt x="24" y="9"/>
                </a:lnTo>
                <a:lnTo>
                  <a:pt x="37" y="14"/>
                </a:lnTo>
                <a:lnTo>
                  <a:pt x="52" y="30"/>
                </a:lnTo>
                <a:lnTo>
                  <a:pt x="61" y="29"/>
                </a:lnTo>
                <a:lnTo>
                  <a:pt x="80" y="29"/>
                </a:lnTo>
                <a:lnTo>
                  <a:pt x="74" y="19"/>
                </a:lnTo>
                <a:lnTo>
                  <a:pt x="87" y="12"/>
                </a:lnTo>
                <a:lnTo>
                  <a:pt x="98" y="0"/>
                </a:lnTo>
                <a:lnTo>
                  <a:pt x="123" y="11"/>
                </a:lnTo>
                <a:lnTo>
                  <a:pt x="129" y="27"/>
                </a:lnTo>
                <a:lnTo>
                  <a:pt x="137" y="31"/>
                </a:lnTo>
                <a:lnTo>
                  <a:pt x="155" y="30"/>
                </a:lnTo>
                <a:lnTo>
                  <a:pt x="161" y="34"/>
                </a:lnTo>
                <a:lnTo>
                  <a:pt x="175" y="55"/>
                </a:lnTo>
                <a:lnTo>
                  <a:pt x="198" y="69"/>
                </a:lnTo>
                <a:lnTo>
                  <a:pt x="211" y="79"/>
                </a:lnTo>
                <a:lnTo>
                  <a:pt x="231" y="89"/>
                </a:lnTo>
                <a:lnTo>
                  <a:pt x="256" y="98"/>
                </a:lnTo>
                <a:lnTo>
                  <a:pt x="259" y="111"/>
                </a:lnTo>
                <a:lnTo>
                  <a:pt x="254" y="110"/>
                </a:lnTo>
                <a:lnTo>
                  <a:pt x="244" y="105"/>
                </a:lnTo>
                <a:lnTo>
                  <a:pt x="243" y="112"/>
                </a:lnTo>
                <a:lnTo>
                  <a:pt x="230" y="116"/>
                </a:lnTo>
                <a:lnTo>
                  <a:pt x="230" y="133"/>
                </a:lnTo>
                <a:lnTo>
                  <a:pt x="222" y="139"/>
                </a:lnTo>
                <a:lnTo>
                  <a:pt x="209" y="142"/>
                </a:lnTo>
                <a:lnTo>
                  <a:pt x="207" y="151"/>
                </a:lnTo>
                <a:lnTo>
                  <a:pt x="195" y="154"/>
                </a:lnTo>
                <a:lnTo>
                  <a:pt x="176" y="14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5" name="Freeform 195">
            <a:extLst>
              <a:ext uri="{FF2B5EF4-FFF2-40B4-BE49-F238E27FC236}">
                <a16:creationId xmlns:a16="http://schemas.microsoft.com/office/drawing/2014/main" id="{B0B6140E-D3EC-4638-81E5-504C165F1654}"/>
              </a:ext>
            </a:extLst>
          </p:cNvPr>
          <p:cNvSpPr>
            <a:spLocks/>
          </p:cNvSpPr>
          <p:nvPr/>
        </p:nvSpPr>
        <p:spPr bwMode="auto">
          <a:xfrm>
            <a:off x="9339262" y="4181476"/>
            <a:ext cx="69850" cy="36513"/>
          </a:xfrm>
          <a:custGeom>
            <a:avLst/>
            <a:gdLst>
              <a:gd name="T0" fmla="*/ 0 w 44"/>
              <a:gd name="T1" fmla="*/ 13 h 23"/>
              <a:gd name="T2" fmla="*/ 2 w 44"/>
              <a:gd name="T3" fmla="*/ 8 h 23"/>
              <a:gd name="T4" fmla="*/ 19 w 44"/>
              <a:gd name="T5" fmla="*/ 4 h 23"/>
              <a:gd name="T6" fmla="*/ 32 w 44"/>
              <a:gd name="T7" fmla="*/ 3 h 23"/>
              <a:gd name="T8" fmla="*/ 37 w 44"/>
              <a:gd name="T9" fmla="*/ 0 h 23"/>
              <a:gd name="T10" fmla="*/ 44 w 44"/>
              <a:gd name="T11" fmla="*/ 3 h 23"/>
              <a:gd name="T12" fmla="*/ 37 w 44"/>
              <a:gd name="T13" fmla="*/ 9 h 23"/>
              <a:gd name="T14" fmla="*/ 17 w 44"/>
              <a:gd name="T15" fmla="*/ 18 h 23"/>
              <a:gd name="T16" fmla="*/ 1 w 44"/>
              <a:gd name="T17" fmla="*/ 23 h 23"/>
              <a:gd name="T18" fmla="*/ 1 w 44"/>
              <a:gd name="T19" fmla="*/ 17 h 23"/>
              <a:gd name="T20" fmla="*/ 0 w 44"/>
              <a:gd name="T21" fmla="*/ 1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" h="23">
                <a:moveTo>
                  <a:pt x="0" y="13"/>
                </a:moveTo>
                <a:lnTo>
                  <a:pt x="2" y="8"/>
                </a:lnTo>
                <a:lnTo>
                  <a:pt x="19" y="4"/>
                </a:lnTo>
                <a:lnTo>
                  <a:pt x="32" y="3"/>
                </a:lnTo>
                <a:lnTo>
                  <a:pt x="37" y="0"/>
                </a:lnTo>
                <a:lnTo>
                  <a:pt x="44" y="3"/>
                </a:lnTo>
                <a:lnTo>
                  <a:pt x="37" y="9"/>
                </a:lnTo>
                <a:lnTo>
                  <a:pt x="17" y="18"/>
                </a:lnTo>
                <a:lnTo>
                  <a:pt x="1" y="23"/>
                </a:lnTo>
                <a:lnTo>
                  <a:pt x="1" y="17"/>
                </a:lnTo>
                <a:lnTo>
                  <a:pt x="0" y="1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6" name="Freeform 196">
            <a:extLst>
              <a:ext uri="{FF2B5EF4-FFF2-40B4-BE49-F238E27FC236}">
                <a16:creationId xmlns:a16="http://schemas.microsoft.com/office/drawing/2014/main" id="{8307A867-3E0F-4211-9676-F0DE37E2861C}"/>
              </a:ext>
            </a:extLst>
          </p:cNvPr>
          <p:cNvSpPr>
            <a:spLocks/>
          </p:cNvSpPr>
          <p:nvPr/>
        </p:nvSpPr>
        <p:spPr bwMode="auto">
          <a:xfrm>
            <a:off x="3906837" y="3549651"/>
            <a:ext cx="31750" cy="30163"/>
          </a:xfrm>
          <a:custGeom>
            <a:avLst/>
            <a:gdLst>
              <a:gd name="T0" fmla="*/ 6 w 20"/>
              <a:gd name="T1" fmla="*/ 3 h 19"/>
              <a:gd name="T2" fmla="*/ 16 w 20"/>
              <a:gd name="T3" fmla="*/ 0 h 19"/>
              <a:gd name="T4" fmla="*/ 20 w 20"/>
              <a:gd name="T5" fmla="*/ 1 h 19"/>
              <a:gd name="T6" fmla="*/ 19 w 20"/>
              <a:gd name="T7" fmla="*/ 16 h 19"/>
              <a:gd name="T8" fmla="*/ 3 w 20"/>
              <a:gd name="T9" fmla="*/ 19 h 19"/>
              <a:gd name="T10" fmla="*/ 0 w 20"/>
              <a:gd name="T11" fmla="*/ 17 h 19"/>
              <a:gd name="T12" fmla="*/ 6 w 20"/>
              <a:gd name="T13" fmla="*/ 11 h 19"/>
              <a:gd name="T14" fmla="*/ 6 w 20"/>
              <a:gd name="T15" fmla="*/ 3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9">
                <a:moveTo>
                  <a:pt x="6" y="3"/>
                </a:moveTo>
                <a:lnTo>
                  <a:pt x="16" y="0"/>
                </a:lnTo>
                <a:lnTo>
                  <a:pt x="20" y="1"/>
                </a:lnTo>
                <a:lnTo>
                  <a:pt x="19" y="16"/>
                </a:lnTo>
                <a:lnTo>
                  <a:pt x="3" y="19"/>
                </a:lnTo>
                <a:lnTo>
                  <a:pt x="0" y="17"/>
                </a:lnTo>
                <a:lnTo>
                  <a:pt x="6" y="11"/>
                </a:lnTo>
                <a:lnTo>
                  <a:pt x="6" y="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7" name="Freeform 197">
            <a:extLst>
              <a:ext uri="{FF2B5EF4-FFF2-40B4-BE49-F238E27FC236}">
                <a16:creationId xmlns:a16="http://schemas.microsoft.com/office/drawing/2014/main" id="{CF22FD88-D13B-4BC1-A90B-7DE8B7254279}"/>
              </a:ext>
            </a:extLst>
          </p:cNvPr>
          <p:cNvSpPr>
            <a:spLocks/>
          </p:cNvSpPr>
          <p:nvPr/>
        </p:nvSpPr>
        <p:spPr bwMode="auto">
          <a:xfrm>
            <a:off x="5913438" y="2678113"/>
            <a:ext cx="111125" cy="231775"/>
          </a:xfrm>
          <a:custGeom>
            <a:avLst/>
            <a:gdLst>
              <a:gd name="T0" fmla="*/ 36 w 70"/>
              <a:gd name="T1" fmla="*/ 146 h 146"/>
              <a:gd name="T2" fmla="*/ 28 w 70"/>
              <a:gd name="T3" fmla="*/ 109 h 146"/>
              <a:gd name="T4" fmla="*/ 17 w 70"/>
              <a:gd name="T5" fmla="*/ 100 h 146"/>
              <a:gd name="T6" fmla="*/ 17 w 70"/>
              <a:gd name="T7" fmla="*/ 95 h 146"/>
              <a:gd name="T8" fmla="*/ 2 w 70"/>
              <a:gd name="T9" fmla="*/ 83 h 146"/>
              <a:gd name="T10" fmla="*/ 0 w 70"/>
              <a:gd name="T11" fmla="*/ 67 h 146"/>
              <a:gd name="T12" fmla="*/ 10 w 70"/>
              <a:gd name="T13" fmla="*/ 56 h 146"/>
              <a:gd name="T14" fmla="*/ 14 w 70"/>
              <a:gd name="T15" fmla="*/ 39 h 146"/>
              <a:gd name="T16" fmla="*/ 11 w 70"/>
              <a:gd name="T17" fmla="*/ 19 h 146"/>
              <a:gd name="T18" fmla="*/ 14 w 70"/>
              <a:gd name="T19" fmla="*/ 8 h 146"/>
              <a:gd name="T20" fmla="*/ 32 w 70"/>
              <a:gd name="T21" fmla="*/ 0 h 146"/>
              <a:gd name="T22" fmla="*/ 44 w 70"/>
              <a:gd name="T23" fmla="*/ 3 h 146"/>
              <a:gd name="T24" fmla="*/ 44 w 70"/>
              <a:gd name="T25" fmla="*/ 13 h 146"/>
              <a:gd name="T26" fmla="*/ 59 w 70"/>
              <a:gd name="T27" fmla="*/ 6 h 146"/>
              <a:gd name="T28" fmla="*/ 60 w 70"/>
              <a:gd name="T29" fmla="*/ 9 h 146"/>
              <a:gd name="T30" fmla="*/ 52 w 70"/>
              <a:gd name="T31" fmla="*/ 19 h 146"/>
              <a:gd name="T32" fmla="*/ 52 w 70"/>
              <a:gd name="T33" fmla="*/ 29 h 146"/>
              <a:gd name="T34" fmla="*/ 58 w 70"/>
              <a:gd name="T35" fmla="*/ 34 h 146"/>
              <a:gd name="T36" fmla="*/ 56 w 70"/>
              <a:gd name="T37" fmla="*/ 52 h 146"/>
              <a:gd name="T38" fmla="*/ 45 w 70"/>
              <a:gd name="T39" fmla="*/ 63 h 146"/>
              <a:gd name="T40" fmla="*/ 49 w 70"/>
              <a:gd name="T41" fmla="*/ 74 h 146"/>
              <a:gd name="T42" fmla="*/ 58 w 70"/>
              <a:gd name="T43" fmla="*/ 74 h 146"/>
              <a:gd name="T44" fmla="*/ 63 w 70"/>
              <a:gd name="T45" fmla="*/ 84 h 146"/>
              <a:gd name="T46" fmla="*/ 70 w 70"/>
              <a:gd name="T47" fmla="*/ 87 h 146"/>
              <a:gd name="T48" fmla="*/ 69 w 70"/>
              <a:gd name="T49" fmla="*/ 103 h 146"/>
              <a:gd name="T50" fmla="*/ 61 w 70"/>
              <a:gd name="T51" fmla="*/ 109 h 146"/>
              <a:gd name="T52" fmla="*/ 56 w 70"/>
              <a:gd name="T53" fmla="*/ 116 h 146"/>
              <a:gd name="T54" fmla="*/ 44 w 70"/>
              <a:gd name="T55" fmla="*/ 124 h 146"/>
              <a:gd name="T56" fmla="*/ 46 w 70"/>
              <a:gd name="T57" fmla="*/ 132 h 146"/>
              <a:gd name="T58" fmla="*/ 45 w 70"/>
              <a:gd name="T59" fmla="*/ 141 h 146"/>
              <a:gd name="T60" fmla="*/ 36 w 70"/>
              <a:gd name="T61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0" h="146">
                <a:moveTo>
                  <a:pt x="36" y="146"/>
                </a:moveTo>
                <a:lnTo>
                  <a:pt x="28" y="109"/>
                </a:lnTo>
                <a:lnTo>
                  <a:pt x="17" y="100"/>
                </a:lnTo>
                <a:lnTo>
                  <a:pt x="17" y="95"/>
                </a:lnTo>
                <a:lnTo>
                  <a:pt x="2" y="83"/>
                </a:lnTo>
                <a:lnTo>
                  <a:pt x="0" y="67"/>
                </a:lnTo>
                <a:lnTo>
                  <a:pt x="10" y="56"/>
                </a:lnTo>
                <a:lnTo>
                  <a:pt x="14" y="39"/>
                </a:lnTo>
                <a:lnTo>
                  <a:pt x="11" y="19"/>
                </a:lnTo>
                <a:lnTo>
                  <a:pt x="14" y="8"/>
                </a:lnTo>
                <a:lnTo>
                  <a:pt x="32" y="0"/>
                </a:lnTo>
                <a:lnTo>
                  <a:pt x="44" y="3"/>
                </a:lnTo>
                <a:lnTo>
                  <a:pt x="44" y="13"/>
                </a:lnTo>
                <a:lnTo>
                  <a:pt x="59" y="6"/>
                </a:lnTo>
                <a:lnTo>
                  <a:pt x="60" y="9"/>
                </a:lnTo>
                <a:lnTo>
                  <a:pt x="52" y="19"/>
                </a:lnTo>
                <a:lnTo>
                  <a:pt x="52" y="29"/>
                </a:lnTo>
                <a:lnTo>
                  <a:pt x="58" y="34"/>
                </a:lnTo>
                <a:lnTo>
                  <a:pt x="56" y="52"/>
                </a:lnTo>
                <a:lnTo>
                  <a:pt x="45" y="63"/>
                </a:lnTo>
                <a:lnTo>
                  <a:pt x="49" y="74"/>
                </a:lnTo>
                <a:lnTo>
                  <a:pt x="58" y="74"/>
                </a:lnTo>
                <a:lnTo>
                  <a:pt x="63" y="84"/>
                </a:lnTo>
                <a:lnTo>
                  <a:pt x="70" y="87"/>
                </a:lnTo>
                <a:lnTo>
                  <a:pt x="69" y="103"/>
                </a:lnTo>
                <a:lnTo>
                  <a:pt x="61" y="109"/>
                </a:lnTo>
                <a:lnTo>
                  <a:pt x="56" y="116"/>
                </a:lnTo>
                <a:lnTo>
                  <a:pt x="44" y="124"/>
                </a:lnTo>
                <a:lnTo>
                  <a:pt x="46" y="132"/>
                </a:lnTo>
                <a:lnTo>
                  <a:pt x="45" y="141"/>
                </a:lnTo>
                <a:lnTo>
                  <a:pt x="36" y="14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8" name="Freeform 198">
            <a:extLst>
              <a:ext uri="{FF2B5EF4-FFF2-40B4-BE49-F238E27FC236}">
                <a16:creationId xmlns:a16="http://schemas.microsoft.com/office/drawing/2014/main" id="{25D641D2-4BAE-4D5E-9C49-CF52927030DC}"/>
              </a:ext>
            </a:extLst>
          </p:cNvPr>
          <p:cNvSpPr>
            <a:spLocks/>
          </p:cNvSpPr>
          <p:nvPr/>
        </p:nvSpPr>
        <p:spPr bwMode="auto">
          <a:xfrm>
            <a:off x="6410325" y="2524125"/>
            <a:ext cx="514350" cy="204788"/>
          </a:xfrm>
          <a:custGeom>
            <a:avLst/>
            <a:gdLst>
              <a:gd name="T0" fmla="*/ 177 w 324"/>
              <a:gd name="T1" fmla="*/ 15 h 129"/>
              <a:gd name="T2" fmla="*/ 202 w 324"/>
              <a:gd name="T3" fmla="*/ 23 h 129"/>
              <a:gd name="T4" fmla="*/ 222 w 324"/>
              <a:gd name="T5" fmla="*/ 20 h 129"/>
              <a:gd name="T6" fmla="*/ 236 w 324"/>
              <a:gd name="T7" fmla="*/ 22 h 129"/>
              <a:gd name="T8" fmla="*/ 254 w 324"/>
              <a:gd name="T9" fmla="*/ 11 h 129"/>
              <a:gd name="T10" fmla="*/ 272 w 324"/>
              <a:gd name="T11" fmla="*/ 10 h 129"/>
              <a:gd name="T12" fmla="*/ 290 w 324"/>
              <a:gd name="T13" fmla="*/ 20 h 129"/>
              <a:gd name="T14" fmla="*/ 294 w 324"/>
              <a:gd name="T15" fmla="*/ 27 h 129"/>
              <a:gd name="T16" fmla="*/ 294 w 324"/>
              <a:gd name="T17" fmla="*/ 37 h 129"/>
              <a:gd name="T18" fmla="*/ 308 w 324"/>
              <a:gd name="T19" fmla="*/ 42 h 129"/>
              <a:gd name="T20" fmla="*/ 316 w 324"/>
              <a:gd name="T21" fmla="*/ 48 h 129"/>
              <a:gd name="T22" fmla="*/ 305 w 324"/>
              <a:gd name="T23" fmla="*/ 54 h 129"/>
              <a:gd name="T24" fmla="*/ 314 w 324"/>
              <a:gd name="T25" fmla="*/ 78 h 129"/>
              <a:gd name="T26" fmla="*/ 312 w 324"/>
              <a:gd name="T27" fmla="*/ 84 h 129"/>
              <a:gd name="T28" fmla="*/ 324 w 324"/>
              <a:gd name="T29" fmla="*/ 101 h 129"/>
              <a:gd name="T30" fmla="*/ 316 w 324"/>
              <a:gd name="T31" fmla="*/ 104 h 129"/>
              <a:gd name="T32" fmla="*/ 310 w 324"/>
              <a:gd name="T33" fmla="*/ 99 h 129"/>
              <a:gd name="T34" fmla="*/ 289 w 324"/>
              <a:gd name="T35" fmla="*/ 96 h 129"/>
              <a:gd name="T36" fmla="*/ 282 w 324"/>
              <a:gd name="T37" fmla="*/ 100 h 129"/>
              <a:gd name="T38" fmla="*/ 263 w 324"/>
              <a:gd name="T39" fmla="*/ 103 h 129"/>
              <a:gd name="T40" fmla="*/ 254 w 324"/>
              <a:gd name="T41" fmla="*/ 103 h 129"/>
              <a:gd name="T42" fmla="*/ 235 w 324"/>
              <a:gd name="T43" fmla="*/ 110 h 129"/>
              <a:gd name="T44" fmla="*/ 221 w 324"/>
              <a:gd name="T45" fmla="*/ 110 h 129"/>
              <a:gd name="T46" fmla="*/ 212 w 324"/>
              <a:gd name="T47" fmla="*/ 106 h 129"/>
              <a:gd name="T48" fmla="*/ 193 w 324"/>
              <a:gd name="T49" fmla="*/ 112 h 129"/>
              <a:gd name="T50" fmla="*/ 187 w 324"/>
              <a:gd name="T51" fmla="*/ 108 h 129"/>
              <a:gd name="T52" fmla="*/ 188 w 324"/>
              <a:gd name="T53" fmla="*/ 120 h 129"/>
              <a:gd name="T54" fmla="*/ 184 w 324"/>
              <a:gd name="T55" fmla="*/ 124 h 129"/>
              <a:gd name="T56" fmla="*/ 180 w 324"/>
              <a:gd name="T57" fmla="*/ 129 h 129"/>
              <a:gd name="T58" fmla="*/ 172 w 324"/>
              <a:gd name="T59" fmla="*/ 119 h 129"/>
              <a:gd name="T60" fmla="*/ 178 w 324"/>
              <a:gd name="T61" fmla="*/ 112 h 129"/>
              <a:gd name="T62" fmla="*/ 167 w 324"/>
              <a:gd name="T63" fmla="*/ 113 h 129"/>
              <a:gd name="T64" fmla="*/ 153 w 324"/>
              <a:gd name="T65" fmla="*/ 109 h 129"/>
              <a:gd name="T66" fmla="*/ 142 w 324"/>
              <a:gd name="T67" fmla="*/ 120 h 129"/>
              <a:gd name="T68" fmla="*/ 116 w 324"/>
              <a:gd name="T69" fmla="*/ 123 h 129"/>
              <a:gd name="T70" fmla="*/ 101 w 324"/>
              <a:gd name="T71" fmla="*/ 112 h 129"/>
              <a:gd name="T72" fmla="*/ 82 w 324"/>
              <a:gd name="T73" fmla="*/ 111 h 129"/>
              <a:gd name="T74" fmla="*/ 80 w 324"/>
              <a:gd name="T75" fmla="*/ 120 h 129"/>
              <a:gd name="T76" fmla="*/ 68 w 324"/>
              <a:gd name="T77" fmla="*/ 122 h 129"/>
              <a:gd name="T78" fmla="*/ 50 w 324"/>
              <a:gd name="T79" fmla="*/ 111 h 129"/>
              <a:gd name="T80" fmla="*/ 31 w 324"/>
              <a:gd name="T81" fmla="*/ 111 h 129"/>
              <a:gd name="T82" fmla="*/ 19 w 324"/>
              <a:gd name="T83" fmla="*/ 91 h 129"/>
              <a:gd name="T84" fmla="*/ 6 w 324"/>
              <a:gd name="T85" fmla="*/ 79 h 129"/>
              <a:gd name="T86" fmla="*/ 12 w 324"/>
              <a:gd name="T87" fmla="*/ 63 h 129"/>
              <a:gd name="T88" fmla="*/ 0 w 324"/>
              <a:gd name="T89" fmla="*/ 53 h 129"/>
              <a:gd name="T90" fmla="*/ 17 w 324"/>
              <a:gd name="T91" fmla="*/ 34 h 129"/>
              <a:gd name="T92" fmla="*/ 43 w 324"/>
              <a:gd name="T93" fmla="*/ 33 h 129"/>
              <a:gd name="T94" fmla="*/ 48 w 324"/>
              <a:gd name="T95" fmla="*/ 17 h 129"/>
              <a:gd name="T96" fmla="*/ 81 w 324"/>
              <a:gd name="T97" fmla="*/ 20 h 129"/>
              <a:gd name="T98" fmla="*/ 99 w 324"/>
              <a:gd name="T99" fmla="*/ 7 h 129"/>
              <a:gd name="T100" fmla="*/ 118 w 324"/>
              <a:gd name="T101" fmla="*/ 1 h 129"/>
              <a:gd name="T102" fmla="*/ 145 w 324"/>
              <a:gd name="T103" fmla="*/ 0 h 129"/>
              <a:gd name="T104" fmla="*/ 177 w 324"/>
              <a:gd name="T105" fmla="*/ 15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24" h="129">
                <a:moveTo>
                  <a:pt x="177" y="15"/>
                </a:moveTo>
                <a:lnTo>
                  <a:pt x="202" y="23"/>
                </a:lnTo>
                <a:lnTo>
                  <a:pt x="222" y="20"/>
                </a:lnTo>
                <a:lnTo>
                  <a:pt x="236" y="22"/>
                </a:lnTo>
                <a:lnTo>
                  <a:pt x="254" y="11"/>
                </a:lnTo>
                <a:lnTo>
                  <a:pt x="272" y="10"/>
                </a:lnTo>
                <a:lnTo>
                  <a:pt x="290" y="20"/>
                </a:lnTo>
                <a:lnTo>
                  <a:pt x="294" y="27"/>
                </a:lnTo>
                <a:lnTo>
                  <a:pt x="294" y="37"/>
                </a:lnTo>
                <a:lnTo>
                  <a:pt x="308" y="42"/>
                </a:lnTo>
                <a:lnTo>
                  <a:pt x="316" y="48"/>
                </a:lnTo>
                <a:lnTo>
                  <a:pt x="305" y="54"/>
                </a:lnTo>
                <a:lnTo>
                  <a:pt x="314" y="78"/>
                </a:lnTo>
                <a:lnTo>
                  <a:pt x="312" y="84"/>
                </a:lnTo>
                <a:lnTo>
                  <a:pt x="324" y="101"/>
                </a:lnTo>
                <a:lnTo>
                  <a:pt x="316" y="104"/>
                </a:lnTo>
                <a:lnTo>
                  <a:pt x="310" y="99"/>
                </a:lnTo>
                <a:lnTo>
                  <a:pt x="289" y="96"/>
                </a:lnTo>
                <a:lnTo>
                  <a:pt x="282" y="100"/>
                </a:lnTo>
                <a:lnTo>
                  <a:pt x="263" y="103"/>
                </a:lnTo>
                <a:lnTo>
                  <a:pt x="254" y="103"/>
                </a:lnTo>
                <a:lnTo>
                  <a:pt x="235" y="110"/>
                </a:lnTo>
                <a:lnTo>
                  <a:pt x="221" y="110"/>
                </a:lnTo>
                <a:lnTo>
                  <a:pt x="212" y="106"/>
                </a:lnTo>
                <a:lnTo>
                  <a:pt x="193" y="112"/>
                </a:lnTo>
                <a:lnTo>
                  <a:pt x="187" y="108"/>
                </a:lnTo>
                <a:lnTo>
                  <a:pt x="188" y="120"/>
                </a:lnTo>
                <a:lnTo>
                  <a:pt x="184" y="124"/>
                </a:lnTo>
                <a:lnTo>
                  <a:pt x="180" y="129"/>
                </a:lnTo>
                <a:lnTo>
                  <a:pt x="172" y="119"/>
                </a:lnTo>
                <a:lnTo>
                  <a:pt x="178" y="112"/>
                </a:lnTo>
                <a:lnTo>
                  <a:pt x="167" y="113"/>
                </a:lnTo>
                <a:lnTo>
                  <a:pt x="153" y="109"/>
                </a:lnTo>
                <a:lnTo>
                  <a:pt x="142" y="120"/>
                </a:lnTo>
                <a:lnTo>
                  <a:pt x="116" y="123"/>
                </a:lnTo>
                <a:lnTo>
                  <a:pt x="101" y="112"/>
                </a:lnTo>
                <a:lnTo>
                  <a:pt x="82" y="111"/>
                </a:lnTo>
                <a:lnTo>
                  <a:pt x="80" y="120"/>
                </a:lnTo>
                <a:lnTo>
                  <a:pt x="68" y="122"/>
                </a:lnTo>
                <a:lnTo>
                  <a:pt x="50" y="111"/>
                </a:lnTo>
                <a:lnTo>
                  <a:pt x="31" y="111"/>
                </a:lnTo>
                <a:lnTo>
                  <a:pt x="19" y="91"/>
                </a:lnTo>
                <a:lnTo>
                  <a:pt x="6" y="79"/>
                </a:lnTo>
                <a:lnTo>
                  <a:pt x="12" y="63"/>
                </a:lnTo>
                <a:lnTo>
                  <a:pt x="0" y="53"/>
                </a:lnTo>
                <a:lnTo>
                  <a:pt x="17" y="34"/>
                </a:lnTo>
                <a:lnTo>
                  <a:pt x="43" y="33"/>
                </a:lnTo>
                <a:lnTo>
                  <a:pt x="48" y="17"/>
                </a:lnTo>
                <a:lnTo>
                  <a:pt x="81" y="20"/>
                </a:lnTo>
                <a:lnTo>
                  <a:pt x="99" y="7"/>
                </a:lnTo>
                <a:lnTo>
                  <a:pt x="118" y="1"/>
                </a:lnTo>
                <a:lnTo>
                  <a:pt x="145" y="0"/>
                </a:lnTo>
                <a:lnTo>
                  <a:pt x="177" y="15"/>
                </a:lnTo>
                <a:close/>
              </a:path>
            </a:pathLst>
          </a:custGeom>
          <a:solidFill>
            <a:schemeClr val="accent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9" name="Freeform 199">
            <a:extLst>
              <a:ext uri="{FF2B5EF4-FFF2-40B4-BE49-F238E27FC236}">
                <a16:creationId xmlns:a16="http://schemas.microsoft.com/office/drawing/2014/main" id="{2F637ACF-9FA1-44C4-9234-38242F61B78C}"/>
              </a:ext>
            </a:extLst>
          </p:cNvPr>
          <p:cNvSpPr>
            <a:spLocks/>
          </p:cNvSpPr>
          <p:nvPr/>
        </p:nvSpPr>
        <p:spPr bwMode="auto">
          <a:xfrm>
            <a:off x="6400801" y="2520950"/>
            <a:ext cx="79375" cy="65088"/>
          </a:xfrm>
          <a:custGeom>
            <a:avLst/>
            <a:gdLst>
              <a:gd name="T0" fmla="*/ 21 w 50"/>
              <a:gd name="T1" fmla="*/ 30 h 41"/>
              <a:gd name="T2" fmla="*/ 8 w 50"/>
              <a:gd name="T3" fmla="*/ 41 h 41"/>
              <a:gd name="T4" fmla="*/ 2 w 50"/>
              <a:gd name="T5" fmla="*/ 32 h 41"/>
              <a:gd name="T6" fmla="*/ 2 w 50"/>
              <a:gd name="T7" fmla="*/ 27 h 41"/>
              <a:gd name="T8" fmla="*/ 5 w 50"/>
              <a:gd name="T9" fmla="*/ 25 h 41"/>
              <a:gd name="T10" fmla="*/ 9 w 50"/>
              <a:gd name="T11" fmla="*/ 12 h 41"/>
              <a:gd name="T12" fmla="*/ 0 w 50"/>
              <a:gd name="T13" fmla="*/ 7 h 41"/>
              <a:gd name="T14" fmla="*/ 17 w 50"/>
              <a:gd name="T15" fmla="*/ 0 h 41"/>
              <a:gd name="T16" fmla="*/ 32 w 50"/>
              <a:gd name="T17" fmla="*/ 3 h 41"/>
              <a:gd name="T18" fmla="*/ 35 w 50"/>
              <a:gd name="T19" fmla="*/ 11 h 41"/>
              <a:gd name="T20" fmla="*/ 50 w 50"/>
              <a:gd name="T21" fmla="*/ 18 h 41"/>
              <a:gd name="T22" fmla="*/ 47 w 50"/>
              <a:gd name="T23" fmla="*/ 23 h 41"/>
              <a:gd name="T24" fmla="*/ 28 w 50"/>
              <a:gd name="T25" fmla="*/ 24 h 41"/>
              <a:gd name="T26" fmla="*/ 21 w 50"/>
              <a:gd name="T27" fmla="*/ 3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0" h="41">
                <a:moveTo>
                  <a:pt x="21" y="30"/>
                </a:moveTo>
                <a:lnTo>
                  <a:pt x="8" y="41"/>
                </a:lnTo>
                <a:lnTo>
                  <a:pt x="2" y="32"/>
                </a:lnTo>
                <a:lnTo>
                  <a:pt x="2" y="27"/>
                </a:lnTo>
                <a:lnTo>
                  <a:pt x="5" y="25"/>
                </a:lnTo>
                <a:lnTo>
                  <a:pt x="9" y="12"/>
                </a:lnTo>
                <a:lnTo>
                  <a:pt x="0" y="7"/>
                </a:lnTo>
                <a:lnTo>
                  <a:pt x="17" y="0"/>
                </a:lnTo>
                <a:lnTo>
                  <a:pt x="32" y="3"/>
                </a:lnTo>
                <a:lnTo>
                  <a:pt x="35" y="11"/>
                </a:lnTo>
                <a:lnTo>
                  <a:pt x="50" y="18"/>
                </a:lnTo>
                <a:lnTo>
                  <a:pt x="47" y="23"/>
                </a:lnTo>
                <a:lnTo>
                  <a:pt x="28" y="24"/>
                </a:lnTo>
                <a:lnTo>
                  <a:pt x="21" y="3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0" name="Freeform 200">
            <a:extLst>
              <a:ext uri="{FF2B5EF4-FFF2-40B4-BE49-F238E27FC236}">
                <a16:creationId xmlns:a16="http://schemas.microsoft.com/office/drawing/2014/main" id="{5BC673B9-2AA3-439B-A943-DF244BBCCD19}"/>
              </a:ext>
            </a:extLst>
          </p:cNvPr>
          <p:cNvSpPr>
            <a:spLocks/>
          </p:cNvSpPr>
          <p:nvPr/>
        </p:nvSpPr>
        <p:spPr bwMode="auto">
          <a:xfrm>
            <a:off x="9123362" y="3074987"/>
            <a:ext cx="39688" cy="109538"/>
          </a:xfrm>
          <a:custGeom>
            <a:avLst/>
            <a:gdLst>
              <a:gd name="T0" fmla="*/ 25 w 25"/>
              <a:gd name="T1" fmla="*/ 19 h 69"/>
              <a:gd name="T2" fmla="*/ 22 w 25"/>
              <a:gd name="T3" fmla="*/ 52 h 69"/>
              <a:gd name="T4" fmla="*/ 19 w 25"/>
              <a:gd name="T5" fmla="*/ 69 h 69"/>
              <a:gd name="T6" fmla="*/ 5 w 25"/>
              <a:gd name="T7" fmla="*/ 51 h 69"/>
              <a:gd name="T8" fmla="*/ 0 w 25"/>
              <a:gd name="T9" fmla="*/ 36 h 69"/>
              <a:gd name="T10" fmla="*/ 5 w 25"/>
              <a:gd name="T11" fmla="*/ 16 h 69"/>
              <a:gd name="T12" fmla="*/ 15 w 25"/>
              <a:gd name="T13" fmla="*/ 0 h 69"/>
              <a:gd name="T14" fmla="*/ 25 w 25"/>
              <a:gd name="T15" fmla="*/ 6 h 69"/>
              <a:gd name="T16" fmla="*/ 25 w 25"/>
              <a:gd name="T17" fmla="*/ 1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" h="69">
                <a:moveTo>
                  <a:pt x="25" y="19"/>
                </a:moveTo>
                <a:lnTo>
                  <a:pt x="22" y="52"/>
                </a:lnTo>
                <a:lnTo>
                  <a:pt x="19" y="69"/>
                </a:lnTo>
                <a:lnTo>
                  <a:pt x="5" y="51"/>
                </a:lnTo>
                <a:lnTo>
                  <a:pt x="0" y="36"/>
                </a:lnTo>
                <a:lnTo>
                  <a:pt x="5" y="16"/>
                </a:lnTo>
                <a:lnTo>
                  <a:pt x="15" y="0"/>
                </a:lnTo>
                <a:lnTo>
                  <a:pt x="25" y="6"/>
                </a:lnTo>
                <a:lnTo>
                  <a:pt x="25" y="19"/>
                </a:lnTo>
                <a:close/>
              </a:path>
            </a:pathLst>
          </a:custGeom>
          <a:solidFill>
            <a:srgbClr val="21396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1" name="Freeform 201">
            <a:extLst>
              <a:ext uri="{FF2B5EF4-FFF2-40B4-BE49-F238E27FC236}">
                <a16:creationId xmlns:a16="http://schemas.microsoft.com/office/drawing/2014/main" id="{E7872106-943D-42FF-8E30-211C173CF983}"/>
              </a:ext>
            </a:extLst>
          </p:cNvPr>
          <p:cNvSpPr>
            <a:spLocks/>
          </p:cNvSpPr>
          <p:nvPr/>
        </p:nvSpPr>
        <p:spPr bwMode="auto">
          <a:xfrm>
            <a:off x="6561138" y="3940175"/>
            <a:ext cx="315913" cy="355600"/>
          </a:xfrm>
          <a:custGeom>
            <a:avLst/>
            <a:gdLst>
              <a:gd name="T0" fmla="*/ 84 w 199"/>
              <a:gd name="T1" fmla="*/ 0 h 224"/>
              <a:gd name="T2" fmla="*/ 87 w 199"/>
              <a:gd name="T3" fmla="*/ 2 h 224"/>
              <a:gd name="T4" fmla="*/ 154 w 199"/>
              <a:gd name="T5" fmla="*/ 45 h 224"/>
              <a:gd name="T6" fmla="*/ 155 w 199"/>
              <a:gd name="T7" fmla="*/ 57 h 224"/>
              <a:gd name="T8" fmla="*/ 181 w 199"/>
              <a:gd name="T9" fmla="*/ 78 h 224"/>
              <a:gd name="T10" fmla="*/ 172 w 199"/>
              <a:gd name="T11" fmla="*/ 103 h 224"/>
              <a:gd name="T12" fmla="*/ 173 w 199"/>
              <a:gd name="T13" fmla="*/ 115 h 224"/>
              <a:gd name="T14" fmla="*/ 184 w 199"/>
              <a:gd name="T15" fmla="*/ 123 h 224"/>
              <a:gd name="T16" fmla="*/ 185 w 199"/>
              <a:gd name="T17" fmla="*/ 128 h 224"/>
              <a:gd name="T18" fmla="*/ 180 w 199"/>
              <a:gd name="T19" fmla="*/ 141 h 224"/>
              <a:gd name="T20" fmla="*/ 181 w 199"/>
              <a:gd name="T21" fmla="*/ 147 h 224"/>
              <a:gd name="T22" fmla="*/ 179 w 199"/>
              <a:gd name="T23" fmla="*/ 157 h 224"/>
              <a:gd name="T24" fmla="*/ 185 w 199"/>
              <a:gd name="T25" fmla="*/ 170 h 224"/>
              <a:gd name="T26" fmla="*/ 192 w 199"/>
              <a:gd name="T27" fmla="*/ 190 h 224"/>
              <a:gd name="T28" fmla="*/ 199 w 199"/>
              <a:gd name="T29" fmla="*/ 195 h 224"/>
              <a:gd name="T30" fmla="*/ 184 w 199"/>
              <a:gd name="T31" fmla="*/ 207 h 224"/>
              <a:gd name="T32" fmla="*/ 164 w 199"/>
              <a:gd name="T33" fmla="*/ 215 h 224"/>
              <a:gd name="T34" fmla="*/ 153 w 199"/>
              <a:gd name="T35" fmla="*/ 215 h 224"/>
              <a:gd name="T36" fmla="*/ 146 w 199"/>
              <a:gd name="T37" fmla="*/ 221 h 224"/>
              <a:gd name="T38" fmla="*/ 133 w 199"/>
              <a:gd name="T39" fmla="*/ 221 h 224"/>
              <a:gd name="T40" fmla="*/ 128 w 199"/>
              <a:gd name="T41" fmla="*/ 224 h 224"/>
              <a:gd name="T42" fmla="*/ 107 w 199"/>
              <a:gd name="T43" fmla="*/ 218 h 224"/>
              <a:gd name="T44" fmla="*/ 93 w 199"/>
              <a:gd name="T45" fmla="*/ 220 h 224"/>
              <a:gd name="T46" fmla="*/ 89 w 199"/>
              <a:gd name="T47" fmla="*/ 192 h 224"/>
              <a:gd name="T48" fmla="*/ 82 w 199"/>
              <a:gd name="T49" fmla="*/ 182 h 224"/>
              <a:gd name="T50" fmla="*/ 79 w 199"/>
              <a:gd name="T51" fmla="*/ 176 h 224"/>
              <a:gd name="T52" fmla="*/ 61 w 199"/>
              <a:gd name="T53" fmla="*/ 172 h 224"/>
              <a:gd name="T54" fmla="*/ 51 w 199"/>
              <a:gd name="T55" fmla="*/ 166 h 224"/>
              <a:gd name="T56" fmla="*/ 39 w 199"/>
              <a:gd name="T57" fmla="*/ 163 h 224"/>
              <a:gd name="T58" fmla="*/ 32 w 199"/>
              <a:gd name="T59" fmla="*/ 159 h 224"/>
              <a:gd name="T60" fmla="*/ 25 w 199"/>
              <a:gd name="T61" fmla="*/ 154 h 224"/>
              <a:gd name="T62" fmla="*/ 15 w 199"/>
              <a:gd name="T63" fmla="*/ 127 h 224"/>
              <a:gd name="T64" fmla="*/ 5 w 199"/>
              <a:gd name="T65" fmla="*/ 116 h 224"/>
              <a:gd name="T66" fmla="*/ 1 w 199"/>
              <a:gd name="T67" fmla="*/ 104 h 224"/>
              <a:gd name="T68" fmla="*/ 3 w 199"/>
              <a:gd name="T69" fmla="*/ 93 h 224"/>
              <a:gd name="T70" fmla="*/ 0 w 199"/>
              <a:gd name="T71" fmla="*/ 74 h 224"/>
              <a:gd name="T72" fmla="*/ 7 w 199"/>
              <a:gd name="T73" fmla="*/ 73 h 224"/>
              <a:gd name="T74" fmla="*/ 14 w 199"/>
              <a:gd name="T75" fmla="*/ 65 h 224"/>
              <a:gd name="T76" fmla="*/ 22 w 199"/>
              <a:gd name="T77" fmla="*/ 54 h 224"/>
              <a:gd name="T78" fmla="*/ 26 w 199"/>
              <a:gd name="T79" fmla="*/ 50 h 224"/>
              <a:gd name="T80" fmla="*/ 26 w 199"/>
              <a:gd name="T81" fmla="*/ 43 h 224"/>
              <a:gd name="T82" fmla="*/ 22 w 199"/>
              <a:gd name="T83" fmla="*/ 39 h 224"/>
              <a:gd name="T84" fmla="*/ 21 w 199"/>
              <a:gd name="T85" fmla="*/ 31 h 224"/>
              <a:gd name="T86" fmla="*/ 26 w 199"/>
              <a:gd name="T87" fmla="*/ 28 h 224"/>
              <a:gd name="T88" fmla="*/ 28 w 199"/>
              <a:gd name="T89" fmla="*/ 16 h 224"/>
              <a:gd name="T90" fmla="*/ 20 w 199"/>
              <a:gd name="T91" fmla="*/ 4 h 224"/>
              <a:gd name="T92" fmla="*/ 27 w 199"/>
              <a:gd name="T93" fmla="*/ 2 h 224"/>
              <a:gd name="T94" fmla="*/ 47 w 199"/>
              <a:gd name="T95" fmla="*/ 2 h 224"/>
              <a:gd name="T96" fmla="*/ 84 w 199"/>
              <a:gd name="T97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9" h="224">
                <a:moveTo>
                  <a:pt x="84" y="0"/>
                </a:moveTo>
                <a:lnTo>
                  <a:pt x="87" y="2"/>
                </a:lnTo>
                <a:lnTo>
                  <a:pt x="154" y="45"/>
                </a:lnTo>
                <a:lnTo>
                  <a:pt x="155" y="57"/>
                </a:lnTo>
                <a:lnTo>
                  <a:pt x="181" y="78"/>
                </a:lnTo>
                <a:lnTo>
                  <a:pt x="172" y="103"/>
                </a:lnTo>
                <a:lnTo>
                  <a:pt x="173" y="115"/>
                </a:lnTo>
                <a:lnTo>
                  <a:pt x="184" y="123"/>
                </a:lnTo>
                <a:lnTo>
                  <a:pt x="185" y="128"/>
                </a:lnTo>
                <a:lnTo>
                  <a:pt x="180" y="141"/>
                </a:lnTo>
                <a:lnTo>
                  <a:pt x="181" y="147"/>
                </a:lnTo>
                <a:lnTo>
                  <a:pt x="179" y="157"/>
                </a:lnTo>
                <a:lnTo>
                  <a:pt x="185" y="170"/>
                </a:lnTo>
                <a:lnTo>
                  <a:pt x="192" y="190"/>
                </a:lnTo>
                <a:lnTo>
                  <a:pt x="199" y="195"/>
                </a:lnTo>
                <a:lnTo>
                  <a:pt x="184" y="207"/>
                </a:lnTo>
                <a:lnTo>
                  <a:pt x="164" y="215"/>
                </a:lnTo>
                <a:lnTo>
                  <a:pt x="153" y="215"/>
                </a:lnTo>
                <a:lnTo>
                  <a:pt x="146" y="221"/>
                </a:lnTo>
                <a:lnTo>
                  <a:pt x="133" y="221"/>
                </a:lnTo>
                <a:lnTo>
                  <a:pt x="128" y="224"/>
                </a:lnTo>
                <a:lnTo>
                  <a:pt x="107" y="218"/>
                </a:lnTo>
                <a:lnTo>
                  <a:pt x="93" y="220"/>
                </a:lnTo>
                <a:lnTo>
                  <a:pt x="89" y="192"/>
                </a:lnTo>
                <a:lnTo>
                  <a:pt x="82" y="182"/>
                </a:lnTo>
                <a:lnTo>
                  <a:pt x="79" y="176"/>
                </a:lnTo>
                <a:lnTo>
                  <a:pt x="61" y="172"/>
                </a:lnTo>
                <a:lnTo>
                  <a:pt x="51" y="166"/>
                </a:lnTo>
                <a:lnTo>
                  <a:pt x="39" y="163"/>
                </a:lnTo>
                <a:lnTo>
                  <a:pt x="32" y="159"/>
                </a:lnTo>
                <a:lnTo>
                  <a:pt x="25" y="154"/>
                </a:lnTo>
                <a:lnTo>
                  <a:pt x="15" y="127"/>
                </a:lnTo>
                <a:lnTo>
                  <a:pt x="5" y="116"/>
                </a:lnTo>
                <a:lnTo>
                  <a:pt x="1" y="104"/>
                </a:lnTo>
                <a:lnTo>
                  <a:pt x="3" y="93"/>
                </a:lnTo>
                <a:lnTo>
                  <a:pt x="0" y="74"/>
                </a:lnTo>
                <a:lnTo>
                  <a:pt x="7" y="73"/>
                </a:lnTo>
                <a:lnTo>
                  <a:pt x="14" y="65"/>
                </a:lnTo>
                <a:lnTo>
                  <a:pt x="22" y="54"/>
                </a:lnTo>
                <a:lnTo>
                  <a:pt x="26" y="50"/>
                </a:lnTo>
                <a:lnTo>
                  <a:pt x="26" y="43"/>
                </a:lnTo>
                <a:lnTo>
                  <a:pt x="22" y="39"/>
                </a:lnTo>
                <a:lnTo>
                  <a:pt x="21" y="31"/>
                </a:lnTo>
                <a:lnTo>
                  <a:pt x="26" y="28"/>
                </a:lnTo>
                <a:lnTo>
                  <a:pt x="28" y="16"/>
                </a:lnTo>
                <a:lnTo>
                  <a:pt x="20" y="4"/>
                </a:lnTo>
                <a:lnTo>
                  <a:pt x="27" y="2"/>
                </a:lnTo>
                <a:lnTo>
                  <a:pt x="47" y="2"/>
                </a:lnTo>
                <a:lnTo>
                  <a:pt x="84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2" name="Freeform 202">
            <a:extLst>
              <a:ext uri="{FF2B5EF4-FFF2-40B4-BE49-F238E27FC236}">
                <a16:creationId xmlns:a16="http://schemas.microsoft.com/office/drawing/2014/main" id="{91D8EC90-06B7-4D3B-84C2-B82D61F9CC83}"/>
              </a:ext>
            </a:extLst>
          </p:cNvPr>
          <p:cNvSpPr>
            <a:spLocks/>
          </p:cNvSpPr>
          <p:nvPr/>
        </p:nvSpPr>
        <p:spPr bwMode="auto">
          <a:xfrm>
            <a:off x="6569075" y="3768726"/>
            <a:ext cx="158750" cy="187325"/>
          </a:xfrm>
          <a:custGeom>
            <a:avLst/>
            <a:gdLst>
              <a:gd name="T0" fmla="*/ 42 w 100"/>
              <a:gd name="T1" fmla="*/ 110 h 118"/>
              <a:gd name="T2" fmla="*/ 22 w 100"/>
              <a:gd name="T3" fmla="*/ 110 h 118"/>
              <a:gd name="T4" fmla="*/ 15 w 100"/>
              <a:gd name="T5" fmla="*/ 112 h 118"/>
              <a:gd name="T6" fmla="*/ 4 w 100"/>
              <a:gd name="T7" fmla="*/ 118 h 118"/>
              <a:gd name="T8" fmla="*/ 0 w 100"/>
              <a:gd name="T9" fmla="*/ 116 h 118"/>
              <a:gd name="T10" fmla="*/ 0 w 100"/>
              <a:gd name="T11" fmla="*/ 101 h 118"/>
              <a:gd name="T12" fmla="*/ 4 w 100"/>
              <a:gd name="T13" fmla="*/ 93 h 118"/>
              <a:gd name="T14" fmla="*/ 5 w 100"/>
              <a:gd name="T15" fmla="*/ 76 h 118"/>
              <a:gd name="T16" fmla="*/ 9 w 100"/>
              <a:gd name="T17" fmla="*/ 66 h 118"/>
              <a:gd name="T18" fmla="*/ 16 w 100"/>
              <a:gd name="T19" fmla="*/ 56 h 118"/>
              <a:gd name="T20" fmla="*/ 23 w 100"/>
              <a:gd name="T21" fmla="*/ 50 h 118"/>
              <a:gd name="T22" fmla="*/ 29 w 100"/>
              <a:gd name="T23" fmla="*/ 43 h 118"/>
              <a:gd name="T24" fmla="*/ 22 w 100"/>
              <a:gd name="T25" fmla="*/ 40 h 118"/>
              <a:gd name="T26" fmla="*/ 23 w 100"/>
              <a:gd name="T27" fmla="*/ 16 h 118"/>
              <a:gd name="T28" fmla="*/ 30 w 100"/>
              <a:gd name="T29" fmla="*/ 10 h 118"/>
              <a:gd name="T30" fmla="*/ 42 w 100"/>
              <a:gd name="T31" fmla="*/ 14 h 118"/>
              <a:gd name="T32" fmla="*/ 57 w 100"/>
              <a:gd name="T33" fmla="*/ 10 h 118"/>
              <a:gd name="T34" fmla="*/ 69 w 100"/>
              <a:gd name="T35" fmla="*/ 10 h 118"/>
              <a:gd name="T36" fmla="*/ 81 w 100"/>
              <a:gd name="T37" fmla="*/ 0 h 118"/>
              <a:gd name="T38" fmla="*/ 90 w 100"/>
              <a:gd name="T39" fmla="*/ 15 h 118"/>
              <a:gd name="T40" fmla="*/ 92 w 100"/>
              <a:gd name="T41" fmla="*/ 25 h 118"/>
              <a:gd name="T42" fmla="*/ 100 w 100"/>
              <a:gd name="T43" fmla="*/ 49 h 118"/>
              <a:gd name="T44" fmla="*/ 93 w 100"/>
              <a:gd name="T45" fmla="*/ 64 h 118"/>
              <a:gd name="T46" fmla="*/ 84 w 100"/>
              <a:gd name="T47" fmla="*/ 78 h 118"/>
              <a:gd name="T48" fmla="*/ 79 w 100"/>
              <a:gd name="T49" fmla="*/ 86 h 118"/>
              <a:gd name="T50" fmla="*/ 79 w 100"/>
              <a:gd name="T51" fmla="*/ 108 h 118"/>
              <a:gd name="T52" fmla="*/ 42 w 100"/>
              <a:gd name="T53" fmla="*/ 11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0" h="118">
                <a:moveTo>
                  <a:pt x="42" y="110"/>
                </a:moveTo>
                <a:lnTo>
                  <a:pt x="22" y="110"/>
                </a:lnTo>
                <a:lnTo>
                  <a:pt x="15" y="112"/>
                </a:lnTo>
                <a:lnTo>
                  <a:pt x="4" y="118"/>
                </a:lnTo>
                <a:lnTo>
                  <a:pt x="0" y="116"/>
                </a:lnTo>
                <a:lnTo>
                  <a:pt x="0" y="101"/>
                </a:lnTo>
                <a:lnTo>
                  <a:pt x="4" y="93"/>
                </a:lnTo>
                <a:lnTo>
                  <a:pt x="5" y="76"/>
                </a:lnTo>
                <a:lnTo>
                  <a:pt x="9" y="66"/>
                </a:lnTo>
                <a:lnTo>
                  <a:pt x="16" y="56"/>
                </a:lnTo>
                <a:lnTo>
                  <a:pt x="23" y="50"/>
                </a:lnTo>
                <a:lnTo>
                  <a:pt x="29" y="43"/>
                </a:lnTo>
                <a:lnTo>
                  <a:pt x="22" y="40"/>
                </a:lnTo>
                <a:lnTo>
                  <a:pt x="23" y="16"/>
                </a:lnTo>
                <a:lnTo>
                  <a:pt x="30" y="10"/>
                </a:lnTo>
                <a:lnTo>
                  <a:pt x="42" y="14"/>
                </a:lnTo>
                <a:lnTo>
                  <a:pt x="57" y="10"/>
                </a:lnTo>
                <a:lnTo>
                  <a:pt x="69" y="10"/>
                </a:lnTo>
                <a:lnTo>
                  <a:pt x="81" y="0"/>
                </a:lnTo>
                <a:lnTo>
                  <a:pt x="90" y="15"/>
                </a:lnTo>
                <a:lnTo>
                  <a:pt x="92" y="25"/>
                </a:lnTo>
                <a:lnTo>
                  <a:pt x="100" y="49"/>
                </a:lnTo>
                <a:lnTo>
                  <a:pt x="93" y="64"/>
                </a:lnTo>
                <a:lnTo>
                  <a:pt x="84" y="78"/>
                </a:lnTo>
                <a:lnTo>
                  <a:pt x="79" y="86"/>
                </a:lnTo>
                <a:lnTo>
                  <a:pt x="79" y="108"/>
                </a:lnTo>
                <a:lnTo>
                  <a:pt x="42" y="11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3" name="Freeform 203">
            <a:extLst>
              <a:ext uri="{FF2B5EF4-FFF2-40B4-BE49-F238E27FC236}">
                <a16:creationId xmlns:a16="http://schemas.microsoft.com/office/drawing/2014/main" id="{483F504C-E367-4658-9215-C37325776E7B}"/>
              </a:ext>
            </a:extLst>
          </p:cNvPr>
          <p:cNvSpPr>
            <a:spLocks/>
          </p:cNvSpPr>
          <p:nvPr/>
        </p:nvSpPr>
        <p:spPr bwMode="auto">
          <a:xfrm>
            <a:off x="6272212" y="2192338"/>
            <a:ext cx="457200" cy="257175"/>
          </a:xfrm>
          <a:custGeom>
            <a:avLst/>
            <a:gdLst>
              <a:gd name="T0" fmla="*/ 149 w 288"/>
              <a:gd name="T1" fmla="*/ 6 h 162"/>
              <a:gd name="T2" fmla="*/ 157 w 288"/>
              <a:gd name="T3" fmla="*/ 2 h 162"/>
              <a:gd name="T4" fmla="*/ 186 w 288"/>
              <a:gd name="T5" fmla="*/ 11 h 162"/>
              <a:gd name="T6" fmla="*/ 185 w 288"/>
              <a:gd name="T7" fmla="*/ 22 h 162"/>
              <a:gd name="T8" fmla="*/ 205 w 288"/>
              <a:gd name="T9" fmla="*/ 31 h 162"/>
              <a:gd name="T10" fmla="*/ 227 w 288"/>
              <a:gd name="T11" fmla="*/ 42 h 162"/>
              <a:gd name="T12" fmla="*/ 251 w 288"/>
              <a:gd name="T13" fmla="*/ 49 h 162"/>
              <a:gd name="T14" fmla="*/ 285 w 288"/>
              <a:gd name="T15" fmla="*/ 55 h 162"/>
              <a:gd name="T16" fmla="*/ 282 w 288"/>
              <a:gd name="T17" fmla="*/ 72 h 162"/>
              <a:gd name="T18" fmla="*/ 287 w 288"/>
              <a:gd name="T19" fmla="*/ 89 h 162"/>
              <a:gd name="T20" fmla="*/ 264 w 288"/>
              <a:gd name="T21" fmla="*/ 97 h 162"/>
              <a:gd name="T22" fmla="*/ 253 w 288"/>
              <a:gd name="T23" fmla="*/ 107 h 162"/>
              <a:gd name="T24" fmla="*/ 228 w 288"/>
              <a:gd name="T25" fmla="*/ 115 h 162"/>
              <a:gd name="T26" fmla="*/ 218 w 288"/>
              <a:gd name="T27" fmla="*/ 135 h 162"/>
              <a:gd name="T28" fmla="*/ 244 w 288"/>
              <a:gd name="T29" fmla="*/ 139 h 162"/>
              <a:gd name="T30" fmla="*/ 224 w 288"/>
              <a:gd name="T31" fmla="*/ 150 h 162"/>
              <a:gd name="T32" fmla="*/ 194 w 288"/>
              <a:gd name="T33" fmla="*/ 158 h 162"/>
              <a:gd name="T34" fmla="*/ 177 w 288"/>
              <a:gd name="T35" fmla="*/ 142 h 162"/>
              <a:gd name="T36" fmla="*/ 194 w 288"/>
              <a:gd name="T37" fmla="*/ 131 h 162"/>
              <a:gd name="T38" fmla="*/ 162 w 288"/>
              <a:gd name="T39" fmla="*/ 121 h 162"/>
              <a:gd name="T40" fmla="*/ 145 w 288"/>
              <a:gd name="T41" fmla="*/ 116 h 162"/>
              <a:gd name="T42" fmla="*/ 130 w 288"/>
              <a:gd name="T43" fmla="*/ 143 h 162"/>
              <a:gd name="T44" fmla="*/ 115 w 288"/>
              <a:gd name="T45" fmla="*/ 142 h 162"/>
              <a:gd name="T46" fmla="*/ 111 w 288"/>
              <a:gd name="T47" fmla="*/ 137 h 162"/>
              <a:gd name="T48" fmla="*/ 117 w 288"/>
              <a:gd name="T49" fmla="*/ 123 h 162"/>
              <a:gd name="T50" fmla="*/ 118 w 288"/>
              <a:gd name="T51" fmla="*/ 118 h 162"/>
              <a:gd name="T52" fmla="*/ 130 w 288"/>
              <a:gd name="T53" fmla="*/ 121 h 162"/>
              <a:gd name="T54" fmla="*/ 131 w 288"/>
              <a:gd name="T55" fmla="*/ 118 h 162"/>
              <a:gd name="T56" fmla="*/ 125 w 288"/>
              <a:gd name="T57" fmla="*/ 109 h 162"/>
              <a:gd name="T58" fmla="*/ 115 w 288"/>
              <a:gd name="T59" fmla="*/ 98 h 162"/>
              <a:gd name="T60" fmla="*/ 107 w 288"/>
              <a:gd name="T61" fmla="*/ 85 h 162"/>
              <a:gd name="T62" fmla="*/ 87 w 288"/>
              <a:gd name="T63" fmla="*/ 78 h 162"/>
              <a:gd name="T64" fmla="*/ 74 w 288"/>
              <a:gd name="T65" fmla="*/ 83 h 162"/>
              <a:gd name="T66" fmla="*/ 63 w 288"/>
              <a:gd name="T67" fmla="*/ 88 h 162"/>
              <a:gd name="T68" fmla="*/ 46 w 288"/>
              <a:gd name="T69" fmla="*/ 93 h 162"/>
              <a:gd name="T70" fmla="*/ 28 w 288"/>
              <a:gd name="T71" fmla="*/ 88 h 162"/>
              <a:gd name="T72" fmla="*/ 11 w 288"/>
              <a:gd name="T73" fmla="*/ 90 h 162"/>
              <a:gd name="T74" fmla="*/ 0 w 288"/>
              <a:gd name="T75" fmla="*/ 79 h 162"/>
              <a:gd name="T76" fmla="*/ 6 w 288"/>
              <a:gd name="T77" fmla="*/ 66 h 162"/>
              <a:gd name="T78" fmla="*/ 4 w 288"/>
              <a:gd name="T79" fmla="*/ 58 h 162"/>
              <a:gd name="T80" fmla="*/ 24 w 288"/>
              <a:gd name="T81" fmla="*/ 39 h 162"/>
              <a:gd name="T82" fmla="*/ 15 w 288"/>
              <a:gd name="T83" fmla="*/ 15 h 162"/>
              <a:gd name="T84" fmla="*/ 30 w 288"/>
              <a:gd name="T85" fmla="*/ 9 h 162"/>
              <a:gd name="T86" fmla="*/ 58 w 288"/>
              <a:gd name="T87" fmla="*/ 10 h 162"/>
              <a:gd name="T88" fmla="*/ 89 w 288"/>
              <a:gd name="T89" fmla="*/ 15 h 162"/>
              <a:gd name="T90" fmla="*/ 101 w 288"/>
              <a:gd name="T91" fmla="*/ 15 h 162"/>
              <a:gd name="T92" fmla="*/ 120 w 288"/>
              <a:gd name="T93" fmla="*/ 19 h 162"/>
              <a:gd name="T94" fmla="*/ 126 w 288"/>
              <a:gd name="T95" fmla="*/ 10 h 162"/>
              <a:gd name="T96" fmla="*/ 143 w 288"/>
              <a:gd name="T97" fmla="*/ 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88" h="162">
                <a:moveTo>
                  <a:pt x="143" y="5"/>
                </a:moveTo>
                <a:lnTo>
                  <a:pt x="149" y="6"/>
                </a:lnTo>
                <a:lnTo>
                  <a:pt x="152" y="1"/>
                </a:lnTo>
                <a:lnTo>
                  <a:pt x="157" y="2"/>
                </a:lnTo>
                <a:lnTo>
                  <a:pt x="173" y="0"/>
                </a:lnTo>
                <a:lnTo>
                  <a:pt x="186" y="11"/>
                </a:lnTo>
                <a:lnTo>
                  <a:pt x="182" y="15"/>
                </a:lnTo>
                <a:lnTo>
                  <a:pt x="185" y="22"/>
                </a:lnTo>
                <a:lnTo>
                  <a:pt x="198" y="23"/>
                </a:lnTo>
                <a:lnTo>
                  <a:pt x="205" y="31"/>
                </a:lnTo>
                <a:lnTo>
                  <a:pt x="206" y="35"/>
                </a:lnTo>
                <a:lnTo>
                  <a:pt x="227" y="42"/>
                </a:lnTo>
                <a:lnTo>
                  <a:pt x="239" y="39"/>
                </a:lnTo>
                <a:lnTo>
                  <a:pt x="251" y="49"/>
                </a:lnTo>
                <a:lnTo>
                  <a:pt x="260" y="49"/>
                </a:lnTo>
                <a:lnTo>
                  <a:pt x="285" y="55"/>
                </a:lnTo>
                <a:lnTo>
                  <a:pt x="286" y="61"/>
                </a:lnTo>
                <a:lnTo>
                  <a:pt x="282" y="72"/>
                </a:lnTo>
                <a:lnTo>
                  <a:pt x="288" y="83"/>
                </a:lnTo>
                <a:lnTo>
                  <a:pt x="287" y="89"/>
                </a:lnTo>
                <a:lnTo>
                  <a:pt x="271" y="91"/>
                </a:lnTo>
                <a:lnTo>
                  <a:pt x="264" y="97"/>
                </a:lnTo>
                <a:lnTo>
                  <a:pt x="265" y="106"/>
                </a:lnTo>
                <a:lnTo>
                  <a:pt x="253" y="107"/>
                </a:lnTo>
                <a:lnTo>
                  <a:pt x="243" y="114"/>
                </a:lnTo>
                <a:lnTo>
                  <a:pt x="228" y="115"/>
                </a:lnTo>
                <a:lnTo>
                  <a:pt x="215" y="123"/>
                </a:lnTo>
                <a:lnTo>
                  <a:pt x="218" y="135"/>
                </a:lnTo>
                <a:lnTo>
                  <a:pt x="227" y="140"/>
                </a:lnTo>
                <a:lnTo>
                  <a:pt x="244" y="139"/>
                </a:lnTo>
                <a:lnTo>
                  <a:pt x="242" y="146"/>
                </a:lnTo>
                <a:lnTo>
                  <a:pt x="224" y="150"/>
                </a:lnTo>
                <a:lnTo>
                  <a:pt x="204" y="162"/>
                </a:lnTo>
                <a:lnTo>
                  <a:pt x="194" y="158"/>
                </a:lnTo>
                <a:lnTo>
                  <a:pt x="196" y="148"/>
                </a:lnTo>
                <a:lnTo>
                  <a:pt x="177" y="142"/>
                </a:lnTo>
                <a:lnTo>
                  <a:pt x="179" y="138"/>
                </a:lnTo>
                <a:lnTo>
                  <a:pt x="194" y="131"/>
                </a:lnTo>
                <a:lnTo>
                  <a:pt x="189" y="127"/>
                </a:lnTo>
                <a:lnTo>
                  <a:pt x="162" y="121"/>
                </a:lnTo>
                <a:lnTo>
                  <a:pt x="160" y="114"/>
                </a:lnTo>
                <a:lnTo>
                  <a:pt x="145" y="116"/>
                </a:lnTo>
                <a:lnTo>
                  <a:pt x="141" y="128"/>
                </a:lnTo>
                <a:lnTo>
                  <a:pt x="130" y="143"/>
                </a:lnTo>
                <a:lnTo>
                  <a:pt x="123" y="139"/>
                </a:lnTo>
                <a:lnTo>
                  <a:pt x="115" y="142"/>
                </a:lnTo>
                <a:lnTo>
                  <a:pt x="107" y="139"/>
                </a:lnTo>
                <a:lnTo>
                  <a:pt x="111" y="137"/>
                </a:lnTo>
                <a:lnTo>
                  <a:pt x="113" y="130"/>
                </a:lnTo>
                <a:lnTo>
                  <a:pt x="117" y="123"/>
                </a:lnTo>
                <a:lnTo>
                  <a:pt x="115" y="119"/>
                </a:lnTo>
                <a:lnTo>
                  <a:pt x="118" y="118"/>
                </a:lnTo>
                <a:lnTo>
                  <a:pt x="120" y="120"/>
                </a:lnTo>
                <a:lnTo>
                  <a:pt x="130" y="121"/>
                </a:lnTo>
                <a:lnTo>
                  <a:pt x="134" y="120"/>
                </a:lnTo>
                <a:lnTo>
                  <a:pt x="131" y="118"/>
                </a:lnTo>
                <a:lnTo>
                  <a:pt x="131" y="115"/>
                </a:lnTo>
                <a:lnTo>
                  <a:pt x="125" y="109"/>
                </a:lnTo>
                <a:lnTo>
                  <a:pt x="121" y="101"/>
                </a:lnTo>
                <a:lnTo>
                  <a:pt x="115" y="98"/>
                </a:lnTo>
                <a:lnTo>
                  <a:pt x="115" y="90"/>
                </a:lnTo>
                <a:lnTo>
                  <a:pt x="107" y="85"/>
                </a:lnTo>
                <a:lnTo>
                  <a:pt x="100" y="84"/>
                </a:lnTo>
                <a:lnTo>
                  <a:pt x="87" y="78"/>
                </a:lnTo>
                <a:lnTo>
                  <a:pt x="77" y="80"/>
                </a:lnTo>
                <a:lnTo>
                  <a:pt x="74" y="83"/>
                </a:lnTo>
                <a:lnTo>
                  <a:pt x="67" y="83"/>
                </a:lnTo>
                <a:lnTo>
                  <a:pt x="63" y="88"/>
                </a:lnTo>
                <a:lnTo>
                  <a:pt x="52" y="90"/>
                </a:lnTo>
                <a:lnTo>
                  <a:pt x="46" y="93"/>
                </a:lnTo>
                <a:lnTo>
                  <a:pt x="38" y="88"/>
                </a:lnTo>
                <a:lnTo>
                  <a:pt x="28" y="88"/>
                </a:lnTo>
                <a:lnTo>
                  <a:pt x="18" y="86"/>
                </a:lnTo>
                <a:lnTo>
                  <a:pt x="11" y="90"/>
                </a:lnTo>
                <a:lnTo>
                  <a:pt x="9" y="84"/>
                </a:lnTo>
                <a:lnTo>
                  <a:pt x="0" y="79"/>
                </a:lnTo>
                <a:lnTo>
                  <a:pt x="2" y="71"/>
                </a:lnTo>
                <a:lnTo>
                  <a:pt x="6" y="66"/>
                </a:lnTo>
                <a:lnTo>
                  <a:pt x="9" y="67"/>
                </a:lnTo>
                <a:lnTo>
                  <a:pt x="4" y="58"/>
                </a:lnTo>
                <a:lnTo>
                  <a:pt x="17" y="41"/>
                </a:lnTo>
                <a:lnTo>
                  <a:pt x="24" y="39"/>
                </a:lnTo>
                <a:lnTo>
                  <a:pt x="25" y="33"/>
                </a:lnTo>
                <a:lnTo>
                  <a:pt x="15" y="15"/>
                </a:lnTo>
                <a:lnTo>
                  <a:pt x="22" y="14"/>
                </a:lnTo>
                <a:lnTo>
                  <a:pt x="30" y="9"/>
                </a:lnTo>
                <a:lnTo>
                  <a:pt x="42" y="8"/>
                </a:lnTo>
                <a:lnTo>
                  <a:pt x="58" y="10"/>
                </a:lnTo>
                <a:lnTo>
                  <a:pt x="77" y="15"/>
                </a:lnTo>
                <a:lnTo>
                  <a:pt x="89" y="15"/>
                </a:lnTo>
                <a:lnTo>
                  <a:pt x="95" y="18"/>
                </a:lnTo>
                <a:lnTo>
                  <a:pt x="101" y="15"/>
                </a:lnTo>
                <a:lnTo>
                  <a:pt x="106" y="19"/>
                </a:lnTo>
                <a:lnTo>
                  <a:pt x="120" y="19"/>
                </a:lnTo>
                <a:lnTo>
                  <a:pt x="126" y="20"/>
                </a:lnTo>
                <a:lnTo>
                  <a:pt x="126" y="10"/>
                </a:lnTo>
                <a:lnTo>
                  <a:pt x="130" y="6"/>
                </a:lnTo>
                <a:lnTo>
                  <a:pt x="143" y="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4" name="Freeform 204">
            <a:extLst>
              <a:ext uri="{FF2B5EF4-FFF2-40B4-BE49-F238E27FC236}">
                <a16:creationId xmlns:a16="http://schemas.microsoft.com/office/drawing/2014/main" id="{8E876976-E363-4F4C-9CE3-6AE440FC1D4D}"/>
              </a:ext>
            </a:extLst>
          </p:cNvPr>
          <p:cNvSpPr>
            <a:spLocks/>
          </p:cNvSpPr>
          <p:nvPr/>
        </p:nvSpPr>
        <p:spPr bwMode="auto">
          <a:xfrm>
            <a:off x="4090988" y="4902200"/>
            <a:ext cx="142875" cy="158750"/>
          </a:xfrm>
          <a:custGeom>
            <a:avLst/>
            <a:gdLst>
              <a:gd name="T0" fmla="*/ 3 w 90"/>
              <a:gd name="T1" fmla="*/ 2 h 100"/>
              <a:gd name="T2" fmla="*/ 14 w 90"/>
              <a:gd name="T3" fmla="*/ 0 h 100"/>
              <a:gd name="T4" fmla="*/ 35 w 90"/>
              <a:gd name="T5" fmla="*/ 16 h 100"/>
              <a:gd name="T6" fmla="*/ 41 w 90"/>
              <a:gd name="T7" fmla="*/ 15 h 100"/>
              <a:gd name="T8" fmla="*/ 61 w 90"/>
              <a:gd name="T9" fmla="*/ 29 h 100"/>
              <a:gd name="T10" fmla="*/ 77 w 90"/>
              <a:gd name="T11" fmla="*/ 40 h 100"/>
              <a:gd name="T12" fmla="*/ 89 w 90"/>
              <a:gd name="T13" fmla="*/ 54 h 100"/>
              <a:gd name="T14" fmla="*/ 83 w 90"/>
              <a:gd name="T15" fmla="*/ 64 h 100"/>
              <a:gd name="T16" fmla="*/ 90 w 90"/>
              <a:gd name="T17" fmla="*/ 76 h 100"/>
              <a:gd name="T18" fmla="*/ 84 w 90"/>
              <a:gd name="T19" fmla="*/ 89 h 100"/>
              <a:gd name="T20" fmla="*/ 67 w 90"/>
              <a:gd name="T21" fmla="*/ 100 h 100"/>
              <a:gd name="T22" fmla="*/ 53 w 90"/>
              <a:gd name="T23" fmla="*/ 96 h 100"/>
              <a:gd name="T24" fmla="*/ 44 w 90"/>
              <a:gd name="T25" fmla="*/ 98 h 100"/>
              <a:gd name="T26" fmla="*/ 27 w 90"/>
              <a:gd name="T27" fmla="*/ 89 h 100"/>
              <a:gd name="T28" fmla="*/ 15 w 90"/>
              <a:gd name="T29" fmla="*/ 90 h 100"/>
              <a:gd name="T30" fmla="*/ 2 w 90"/>
              <a:gd name="T31" fmla="*/ 79 h 100"/>
              <a:gd name="T32" fmla="*/ 1 w 90"/>
              <a:gd name="T33" fmla="*/ 65 h 100"/>
              <a:gd name="T34" fmla="*/ 4 w 90"/>
              <a:gd name="T35" fmla="*/ 61 h 100"/>
              <a:gd name="T36" fmla="*/ 0 w 90"/>
              <a:gd name="T37" fmla="*/ 40 h 100"/>
              <a:gd name="T38" fmla="*/ 2 w 90"/>
              <a:gd name="T39" fmla="*/ 19 h 100"/>
              <a:gd name="T40" fmla="*/ 3 w 90"/>
              <a:gd name="T41" fmla="*/ 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0" h="100">
                <a:moveTo>
                  <a:pt x="3" y="2"/>
                </a:moveTo>
                <a:lnTo>
                  <a:pt x="14" y="0"/>
                </a:lnTo>
                <a:lnTo>
                  <a:pt x="35" y="16"/>
                </a:lnTo>
                <a:lnTo>
                  <a:pt x="41" y="15"/>
                </a:lnTo>
                <a:lnTo>
                  <a:pt x="61" y="29"/>
                </a:lnTo>
                <a:lnTo>
                  <a:pt x="77" y="40"/>
                </a:lnTo>
                <a:lnTo>
                  <a:pt x="89" y="54"/>
                </a:lnTo>
                <a:lnTo>
                  <a:pt x="83" y="64"/>
                </a:lnTo>
                <a:lnTo>
                  <a:pt x="90" y="76"/>
                </a:lnTo>
                <a:lnTo>
                  <a:pt x="84" y="89"/>
                </a:lnTo>
                <a:lnTo>
                  <a:pt x="67" y="100"/>
                </a:lnTo>
                <a:lnTo>
                  <a:pt x="53" y="96"/>
                </a:lnTo>
                <a:lnTo>
                  <a:pt x="44" y="98"/>
                </a:lnTo>
                <a:lnTo>
                  <a:pt x="27" y="89"/>
                </a:lnTo>
                <a:lnTo>
                  <a:pt x="15" y="90"/>
                </a:lnTo>
                <a:lnTo>
                  <a:pt x="2" y="79"/>
                </a:lnTo>
                <a:lnTo>
                  <a:pt x="1" y="65"/>
                </a:lnTo>
                <a:lnTo>
                  <a:pt x="4" y="61"/>
                </a:lnTo>
                <a:lnTo>
                  <a:pt x="0" y="40"/>
                </a:lnTo>
                <a:lnTo>
                  <a:pt x="2" y="19"/>
                </a:lnTo>
                <a:lnTo>
                  <a:pt x="3" y="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5" name="Freeform 205">
            <a:extLst>
              <a:ext uri="{FF2B5EF4-FFF2-40B4-BE49-F238E27FC236}">
                <a16:creationId xmlns:a16="http://schemas.microsoft.com/office/drawing/2014/main" id="{442F48CC-24AB-4EE6-8AA0-105B13785DEE}"/>
              </a:ext>
            </a:extLst>
          </p:cNvPr>
          <p:cNvSpPr>
            <a:spLocks/>
          </p:cNvSpPr>
          <p:nvPr/>
        </p:nvSpPr>
        <p:spPr bwMode="auto">
          <a:xfrm>
            <a:off x="1998662" y="2014537"/>
            <a:ext cx="76200" cy="39688"/>
          </a:xfrm>
          <a:custGeom>
            <a:avLst/>
            <a:gdLst>
              <a:gd name="T0" fmla="*/ 25 w 48"/>
              <a:gd name="T1" fmla="*/ 17 h 25"/>
              <a:gd name="T2" fmla="*/ 3 w 48"/>
              <a:gd name="T3" fmla="*/ 25 h 25"/>
              <a:gd name="T4" fmla="*/ 0 w 48"/>
              <a:gd name="T5" fmla="*/ 19 h 25"/>
              <a:gd name="T6" fmla="*/ 7 w 48"/>
              <a:gd name="T7" fmla="*/ 10 h 25"/>
              <a:gd name="T8" fmla="*/ 28 w 48"/>
              <a:gd name="T9" fmla="*/ 3 h 25"/>
              <a:gd name="T10" fmla="*/ 40 w 48"/>
              <a:gd name="T11" fmla="*/ 0 h 25"/>
              <a:gd name="T12" fmla="*/ 48 w 48"/>
              <a:gd name="T13" fmla="*/ 2 h 25"/>
              <a:gd name="T14" fmla="*/ 48 w 48"/>
              <a:gd name="T15" fmla="*/ 8 h 25"/>
              <a:gd name="T16" fmla="*/ 25 w 48"/>
              <a:gd name="T17" fmla="*/ 17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" h="25">
                <a:moveTo>
                  <a:pt x="25" y="17"/>
                </a:moveTo>
                <a:lnTo>
                  <a:pt x="3" y="25"/>
                </a:lnTo>
                <a:lnTo>
                  <a:pt x="0" y="19"/>
                </a:lnTo>
                <a:lnTo>
                  <a:pt x="7" y="10"/>
                </a:lnTo>
                <a:lnTo>
                  <a:pt x="28" y="3"/>
                </a:lnTo>
                <a:lnTo>
                  <a:pt x="40" y="0"/>
                </a:lnTo>
                <a:lnTo>
                  <a:pt x="48" y="2"/>
                </a:lnTo>
                <a:lnTo>
                  <a:pt x="48" y="8"/>
                </a:lnTo>
                <a:lnTo>
                  <a:pt x="25" y="1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6" name="Freeform 207">
            <a:extLst>
              <a:ext uri="{FF2B5EF4-FFF2-40B4-BE49-F238E27FC236}">
                <a16:creationId xmlns:a16="http://schemas.microsoft.com/office/drawing/2014/main" id="{C17EBAC6-3236-4FF5-A6ED-ABD233D21C6A}"/>
              </a:ext>
            </a:extLst>
          </p:cNvPr>
          <p:cNvSpPr>
            <a:spLocks/>
          </p:cNvSpPr>
          <p:nvPr/>
        </p:nvSpPr>
        <p:spPr bwMode="auto">
          <a:xfrm>
            <a:off x="1804987" y="1941512"/>
            <a:ext cx="44450" cy="19050"/>
          </a:xfrm>
          <a:custGeom>
            <a:avLst/>
            <a:gdLst>
              <a:gd name="T0" fmla="*/ 21 w 28"/>
              <a:gd name="T1" fmla="*/ 9 h 12"/>
              <a:gd name="T2" fmla="*/ 8 w 28"/>
              <a:gd name="T3" fmla="*/ 12 h 12"/>
              <a:gd name="T4" fmla="*/ 3 w 28"/>
              <a:gd name="T5" fmla="*/ 8 h 12"/>
              <a:gd name="T6" fmla="*/ 0 w 28"/>
              <a:gd name="T7" fmla="*/ 3 h 12"/>
              <a:gd name="T8" fmla="*/ 19 w 28"/>
              <a:gd name="T9" fmla="*/ 0 h 12"/>
              <a:gd name="T10" fmla="*/ 28 w 28"/>
              <a:gd name="T11" fmla="*/ 1 h 12"/>
              <a:gd name="T12" fmla="*/ 21 w 28"/>
              <a:gd name="T13" fmla="*/ 9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12">
                <a:moveTo>
                  <a:pt x="21" y="9"/>
                </a:moveTo>
                <a:lnTo>
                  <a:pt x="8" y="12"/>
                </a:lnTo>
                <a:lnTo>
                  <a:pt x="3" y="8"/>
                </a:lnTo>
                <a:lnTo>
                  <a:pt x="0" y="3"/>
                </a:lnTo>
                <a:lnTo>
                  <a:pt x="19" y="0"/>
                </a:lnTo>
                <a:lnTo>
                  <a:pt x="28" y="1"/>
                </a:lnTo>
                <a:lnTo>
                  <a:pt x="21" y="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7" name="Freeform 208">
            <a:extLst>
              <a:ext uri="{FF2B5EF4-FFF2-40B4-BE49-F238E27FC236}">
                <a16:creationId xmlns:a16="http://schemas.microsoft.com/office/drawing/2014/main" id="{2C91D575-B076-4E02-9C52-007DCE664A53}"/>
              </a:ext>
            </a:extLst>
          </p:cNvPr>
          <p:cNvSpPr>
            <a:spLocks/>
          </p:cNvSpPr>
          <p:nvPr/>
        </p:nvSpPr>
        <p:spPr bwMode="auto">
          <a:xfrm>
            <a:off x="1831975" y="1838326"/>
            <a:ext cx="65088" cy="23813"/>
          </a:xfrm>
          <a:custGeom>
            <a:avLst/>
            <a:gdLst>
              <a:gd name="T0" fmla="*/ 10 w 41"/>
              <a:gd name="T1" fmla="*/ 0 h 15"/>
              <a:gd name="T2" fmla="*/ 14 w 41"/>
              <a:gd name="T3" fmla="*/ 4 h 15"/>
              <a:gd name="T4" fmla="*/ 26 w 41"/>
              <a:gd name="T5" fmla="*/ 2 h 15"/>
              <a:gd name="T6" fmla="*/ 30 w 41"/>
              <a:gd name="T7" fmla="*/ 7 h 15"/>
              <a:gd name="T8" fmla="*/ 41 w 41"/>
              <a:gd name="T9" fmla="*/ 9 h 15"/>
              <a:gd name="T10" fmla="*/ 37 w 41"/>
              <a:gd name="T11" fmla="*/ 11 h 15"/>
              <a:gd name="T12" fmla="*/ 21 w 41"/>
              <a:gd name="T13" fmla="*/ 15 h 15"/>
              <a:gd name="T14" fmla="*/ 16 w 41"/>
              <a:gd name="T15" fmla="*/ 11 h 15"/>
              <a:gd name="T16" fmla="*/ 15 w 41"/>
              <a:gd name="T17" fmla="*/ 8 h 15"/>
              <a:gd name="T18" fmla="*/ 1 w 41"/>
              <a:gd name="T19" fmla="*/ 9 h 15"/>
              <a:gd name="T20" fmla="*/ 0 w 41"/>
              <a:gd name="T21" fmla="*/ 7 h 15"/>
              <a:gd name="T22" fmla="*/ 10 w 41"/>
              <a:gd name="T23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" h="15">
                <a:moveTo>
                  <a:pt x="10" y="0"/>
                </a:moveTo>
                <a:lnTo>
                  <a:pt x="14" y="4"/>
                </a:lnTo>
                <a:lnTo>
                  <a:pt x="26" y="2"/>
                </a:lnTo>
                <a:lnTo>
                  <a:pt x="30" y="7"/>
                </a:lnTo>
                <a:lnTo>
                  <a:pt x="41" y="9"/>
                </a:lnTo>
                <a:lnTo>
                  <a:pt x="37" y="11"/>
                </a:lnTo>
                <a:lnTo>
                  <a:pt x="21" y="15"/>
                </a:lnTo>
                <a:lnTo>
                  <a:pt x="16" y="11"/>
                </a:lnTo>
                <a:lnTo>
                  <a:pt x="15" y="8"/>
                </a:lnTo>
                <a:lnTo>
                  <a:pt x="1" y="9"/>
                </a:lnTo>
                <a:lnTo>
                  <a:pt x="0" y="7"/>
                </a:lnTo>
                <a:lnTo>
                  <a:pt x="1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8" name="Freeform 209">
            <a:extLst>
              <a:ext uri="{FF2B5EF4-FFF2-40B4-BE49-F238E27FC236}">
                <a16:creationId xmlns:a16="http://schemas.microsoft.com/office/drawing/2014/main" id="{CA3E405C-8C84-485D-9DB3-677550BA0322}"/>
              </a:ext>
            </a:extLst>
          </p:cNvPr>
          <p:cNvSpPr>
            <a:spLocks/>
          </p:cNvSpPr>
          <p:nvPr/>
        </p:nvSpPr>
        <p:spPr bwMode="auto">
          <a:xfrm>
            <a:off x="1665288" y="1624012"/>
            <a:ext cx="1082675" cy="503238"/>
          </a:xfrm>
          <a:custGeom>
            <a:avLst/>
            <a:gdLst>
              <a:gd name="T0" fmla="*/ 542 w 682"/>
              <a:gd name="T1" fmla="*/ 8 h 317"/>
              <a:gd name="T2" fmla="*/ 572 w 682"/>
              <a:gd name="T3" fmla="*/ 16 h 317"/>
              <a:gd name="T4" fmla="*/ 630 w 682"/>
              <a:gd name="T5" fmla="*/ 21 h 317"/>
              <a:gd name="T6" fmla="*/ 671 w 682"/>
              <a:gd name="T7" fmla="*/ 26 h 317"/>
              <a:gd name="T8" fmla="*/ 598 w 682"/>
              <a:gd name="T9" fmla="*/ 94 h 317"/>
              <a:gd name="T10" fmla="*/ 501 w 682"/>
              <a:gd name="T11" fmla="*/ 207 h 317"/>
              <a:gd name="T12" fmla="*/ 529 w 682"/>
              <a:gd name="T13" fmla="*/ 217 h 317"/>
              <a:gd name="T14" fmla="*/ 550 w 682"/>
              <a:gd name="T15" fmla="*/ 229 h 317"/>
              <a:gd name="T16" fmla="*/ 547 w 682"/>
              <a:gd name="T17" fmla="*/ 274 h 317"/>
              <a:gd name="T18" fmla="*/ 536 w 682"/>
              <a:gd name="T19" fmla="*/ 309 h 317"/>
              <a:gd name="T20" fmla="*/ 536 w 682"/>
              <a:gd name="T21" fmla="*/ 278 h 317"/>
              <a:gd name="T22" fmla="*/ 526 w 682"/>
              <a:gd name="T23" fmla="*/ 242 h 317"/>
              <a:gd name="T24" fmla="*/ 480 w 682"/>
              <a:gd name="T25" fmla="*/ 216 h 317"/>
              <a:gd name="T26" fmla="*/ 429 w 682"/>
              <a:gd name="T27" fmla="*/ 207 h 317"/>
              <a:gd name="T28" fmla="*/ 380 w 682"/>
              <a:gd name="T29" fmla="*/ 194 h 317"/>
              <a:gd name="T30" fmla="*/ 338 w 682"/>
              <a:gd name="T31" fmla="*/ 213 h 317"/>
              <a:gd name="T32" fmla="*/ 307 w 682"/>
              <a:gd name="T33" fmla="*/ 212 h 317"/>
              <a:gd name="T34" fmla="*/ 358 w 682"/>
              <a:gd name="T35" fmla="*/ 183 h 317"/>
              <a:gd name="T36" fmla="*/ 267 w 682"/>
              <a:gd name="T37" fmla="*/ 220 h 317"/>
              <a:gd name="T38" fmla="*/ 213 w 682"/>
              <a:gd name="T39" fmla="*/ 251 h 317"/>
              <a:gd name="T40" fmla="*/ 145 w 682"/>
              <a:gd name="T41" fmla="*/ 276 h 317"/>
              <a:gd name="T42" fmla="*/ 95 w 682"/>
              <a:gd name="T43" fmla="*/ 292 h 317"/>
              <a:gd name="T44" fmla="*/ 32 w 682"/>
              <a:gd name="T45" fmla="*/ 311 h 317"/>
              <a:gd name="T46" fmla="*/ 28 w 682"/>
              <a:gd name="T47" fmla="*/ 304 h 317"/>
              <a:gd name="T48" fmla="*/ 98 w 682"/>
              <a:gd name="T49" fmla="*/ 285 h 317"/>
              <a:gd name="T50" fmla="*/ 155 w 682"/>
              <a:gd name="T51" fmla="*/ 261 h 317"/>
              <a:gd name="T52" fmla="*/ 213 w 682"/>
              <a:gd name="T53" fmla="*/ 228 h 317"/>
              <a:gd name="T54" fmla="*/ 172 w 682"/>
              <a:gd name="T55" fmla="*/ 238 h 317"/>
              <a:gd name="T56" fmla="*/ 167 w 682"/>
              <a:gd name="T57" fmla="*/ 225 h 317"/>
              <a:gd name="T58" fmla="*/ 146 w 682"/>
              <a:gd name="T59" fmla="*/ 221 h 317"/>
              <a:gd name="T60" fmla="*/ 132 w 682"/>
              <a:gd name="T61" fmla="*/ 211 h 317"/>
              <a:gd name="T62" fmla="*/ 139 w 682"/>
              <a:gd name="T63" fmla="*/ 186 h 317"/>
              <a:gd name="T64" fmla="*/ 183 w 682"/>
              <a:gd name="T65" fmla="*/ 157 h 317"/>
              <a:gd name="T66" fmla="*/ 220 w 682"/>
              <a:gd name="T67" fmla="*/ 149 h 317"/>
              <a:gd name="T68" fmla="*/ 270 w 682"/>
              <a:gd name="T69" fmla="*/ 136 h 317"/>
              <a:gd name="T70" fmla="*/ 295 w 682"/>
              <a:gd name="T71" fmla="*/ 117 h 317"/>
              <a:gd name="T72" fmla="*/ 256 w 682"/>
              <a:gd name="T73" fmla="*/ 125 h 317"/>
              <a:gd name="T74" fmla="*/ 213 w 682"/>
              <a:gd name="T75" fmla="*/ 119 h 317"/>
              <a:gd name="T76" fmla="*/ 246 w 682"/>
              <a:gd name="T77" fmla="*/ 93 h 317"/>
              <a:gd name="T78" fmla="*/ 286 w 682"/>
              <a:gd name="T79" fmla="*/ 93 h 317"/>
              <a:gd name="T80" fmla="*/ 313 w 682"/>
              <a:gd name="T81" fmla="*/ 74 h 317"/>
              <a:gd name="T82" fmla="*/ 305 w 682"/>
              <a:gd name="T83" fmla="*/ 52 h 317"/>
              <a:gd name="T84" fmla="*/ 380 w 682"/>
              <a:gd name="T85" fmla="*/ 34 h 317"/>
              <a:gd name="T86" fmla="*/ 439 w 682"/>
              <a:gd name="T87" fmla="*/ 16 h 317"/>
              <a:gd name="T88" fmla="*/ 519 w 682"/>
              <a:gd name="T89" fmla="*/ 0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82" h="317">
                <a:moveTo>
                  <a:pt x="533" y="4"/>
                </a:moveTo>
                <a:lnTo>
                  <a:pt x="531" y="12"/>
                </a:lnTo>
                <a:lnTo>
                  <a:pt x="542" y="8"/>
                </a:lnTo>
                <a:lnTo>
                  <a:pt x="562" y="9"/>
                </a:lnTo>
                <a:lnTo>
                  <a:pt x="556" y="13"/>
                </a:lnTo>
                <a:lnTo>
                  <a:pt x="572" y="16"/>
                </a:lnTo>
                <a:lnTo>
                  <a:pt x="587" y="14"/>
                </a:lnTo>
                <a:lnTo>
                  <a:pt x="607" y="20"/>
                </a:lnTo>
                <a:lnTo>
                  <a:pt x="630" y="21"/>
                </a:lnTo>
                <a:lnTo>
                  <a:pt x="637" y="23"/>
                </a:lnTo>
                <a:lnTo>
                  <a:pt x="658" y="21"/>
                </a:lnTo>
                <a:lnTo>
                  <a:pt x="671" y="26"/>
                </a:lnTo>
                <a:lnTo>
                  <a:pt x="682" y="28"/>
                </a:lnTo>
                <a:lnTo>
                  <a:pt x="682" y="28"/>
                </a:lnTo>
                <a:lnTo>
                  <a:pt x="598" y="94"/>
                </a:lnTo>
                <a:lnTo>
                  <a:pt x="478" y="201"/>
                </a:lnTo>
                <a:lnTo>
                  <a:pt x="492" y="202"/>
                </a:lnTo>
                <a:lnTo>
                  <a:pt x="501" y="207"/>
                </a:lnTo>
                <a:lnTo>
                  <a:pt x="503" y="215"/>
                </a:lnTo>
                <a:lnTo>
                  <a:pt x="503" y="228"/>
                </a:lnTo>
                <a:lnTo>
                  <a:pt x="529" y="217"/>
                </a:lnTo>
                <a:lnTo>
                  <a:pt x="549" y="211"/>
                </a:lnTo>
                <a:lnTo>
                  <a:pt x="548" y="221"/>
                </a:lnTo>
                <a:lnTo>
                  <a:pt x="550" y="229"/>
                </a:lnTo>
                <a:lnTo>
                  <a:pt x="555" y="238"/>
                </a:lnTo>
                <a:lnTo>
                  <a:pt x="552" y="252"/>
                </a:lnTo>
                <a:lnTo>
                  <a:pt x="547" y="274"/>
                </a:lnTo>
                <a:lnTo>
                  <a:pt x="562" y="287"/>
                </a:lnTo>
                <a:lnTo>
                  <a:pt x="552" y="299"/>
                </a:lnTo>
                <a:lnTo>
                  <a:pt x="536" y="309"/>
                </a:lnTo>
                <a:lnTo>
                  <a:pt x="533" y="301"/>
                </a:lnTo>
                <a:lnTo>
                  <a:pt x="525" y="295"/>
                </a:lnTo>
                <a:lnTo>
                  <a:pt x="536" y="278"/>
                </a:lnTo>
                <a:lnTo>
                  <a:pt x="530" y="262"/>
                </a:lnTo>
                <a:lnTo>
                  <a:pt x="539" y="244"/>
                </a:lnTo>
                <a:lnTo>
                  <a:pt x="526" y="242"/>
                </a:lnTo>
                <a:lnTo>
                  <a:pt x="503" y="242"/>
                </a:lnTo>
                <a:lnTo>
                  <a:pt x="491" y="236"/>
                </a:lnTo>
                <a:lnTo>
                  <a:pt x="480" y="216"/>
                </a:lnTo>
                <a:lnTo>
                  <a:pt x="470" y="212"/>
                </a:lnTo>
                <a:lnTo>
                  <a:pt x="451" y="205"/>
                </a:lnTo>
                <a:lnTo>
                  <a:pt x="429" y="207"/>
                </a:lnTo>
                <a:lnTo>
                  <a:pt x="409" y="198"/>
                </a:lnTo>
                <a:lnTo>
                  <a:pt x="401" y="190"/>
                </a:lnTo>
                <a:lnTo>
                  <a:pt x="380" y="194"/>
                </a:lnTo>
                <a:lnTo>
                  <a:pt x="369" y="207"/>
                </a:lnTo>
                <a:lnTo>
                  <a:pt x="359" y="209"/>
                </a:lnTo>
                <a:lnTo>
                  <a:pt x="338" y="213"/>
                </a:lnTo>
                <a:lnTo>
                  <a:pt x="318" y="219"/>
                </a:lnTo>
                <a:lnTo>
                  <a:pt x="297" y="223"/>
                </a:lnTo>
                <a:lnTo>
                  <a:pt x="307" y="212"/>
                </a:lnTo>
                <a:lnTo>
                  <a:pt x="335" y="193"/>
                </a:lnTo>
                <a:lnTo>
                  <a:pt x="357" y="187"/>
                </a:lnTo>
                <a:lnTo>
                  <a:pt x="358" y="183"/>
                </a:lnTo>
                <a:lnTo>
                  <a:pt x="328" y="193"/>
                </a:lnTo>
                <a:lnTo>
                  <a:pt x="303" y="206"/>
                </a:lnTo>
                <a:lnTo>
                  <a:pt x="267" y="220"/>
                </a:lnTo>
                <a:lnTo>
                  <a:pt x="267" y="229"/>
                </a:lnTo>
                <a:lnTo>
                  <a:pt x="238" y="243"/>
                </a:lnTo>
                <a:lnTo>
                  <a:pt x="213" y="251"/>
                </a:lnTo>
                <a:lnTo>
                  <a:pt x="192" y="257"/>
                </a:lnTo>
                <a:lnTo>
                  <a:pt x="179" y="266"/>
                </a:lnTo>
                <a:lnTo>
                  <a:pt x="145" y="276"/>
                </a:lnTo>
                <a:lnTo>
                  <a:pt x="130" y="285"/>
                </a:lnTo>
                <a:lnTo>
                  <a:pt x="104" y="294"/>
                </a:lnTo>
                <a:lnTo>
                  <a:pt x="95" y="292"/>
                </a:lnTo>
                <a:lnTo>
                  <a:pt x="75" y="298"/>
                </a:lnTo>
                <a:lnTo>
                  <a:pt x="52" y="304"/>
                </a:lnTo>
                <a:lnTo>
                  <a:pt x="32" y="311"/>
                </a:lnTo>
                <a:lnTo>
                  <a:pt x="0" y="317"/>
                </a:lnTo>
                <a:lnTo>
                  <a:pt x="1" y="313"/>
                </a:lnTo>
                <a:lnTo>
                  <a:pt x="28" y="304"/>
                </a:lnTo>
                <a:lnTo>
                  <a:pt x="49" y="298"/>
                </a:lnTo>
                <a:lnTo>
                  <a:pt x="77" y="287"/>
                </a:lnTo>
                <a:lnTo>
                  <a:pt x="98" y="285"/>
                </a:lnTo>
                <a:lnTo>
                  <a:pt x="114" y="277"/>
                </a:lnTo>
                <a:lnTo>
                  <a:pt x="148" y="265"/>
                </a:lnTo>
                <a:lnTo>
                  <a:pt x="155" y="261"/>
                </a:lnTo>
                <a:lnTo>
                  <a:pt x="174" y="254"/>
                </a:lnTo>
                <a:lnTo>
                  <a:pt x="192" y="239"/>
                </a:lnTo>
                <a:lnTo>
                  <a:pt x="213" y="228"/>
                </a:lnTo>
                <a:lnTo>
                  <a:pt x="189" y="234"/>
                </a:lnTo>
                <a:lnTo>
                  <a:pt x="188" y="231"/>
                </a:lnTo>
                <a:lnTo>
                  <a:pt x="172" y="238"/>
                </a:lnTo>
                <a:lnTo>
                  <a:pt x="173" y="228"/>
                </a:lnTo>
                <a:lnTo>
                  <a:pt x="161" y="235"/>
                </a:lnTo>
                <a:lnTo>
                  <a:pt x="167" y="225"/>
                </a:lnTo>
                <a:lnTo>
                  <a:pt x="143" y="233"/>
                </a:lnTo>
                <a:lnTo>
                  <a:pt x="134" y="233"/>
                </a:lnTo>
                <a:lnTo>
                  <a:pt x="146" y="221"/>
                </a:lnTo>
                <a:lnTo>
                  <a:pt x="157" y="214"/>
                </a:lnTo>
                <a:lnTo>
                  <a:pt x="156" y="207"/>
                </a:lnTo>
                <a:lnTo>
                  <a:pt x="132" y="211"/>
                </a:lnTo>
                <a:lnTo>
                  <a:pt x="131" y="202"/>
                </a:lnTo>
                <a:lnTo>
                  <a:pt x="126" y="197"/>
                </a:lnTo>
                <a:lnTo>
                  <a:pt x="139" y="186"/>
                </a:lnTo>
                <a:lnTo>
                  <a:pt x="138" y="178"/>
                </a:lnTo>
                <a:lnTo>
                  <a:pt x="158" y="167"/>
                </a:lnTo>
                <a:lnTo>
                  <a:pt x="183" y="157"/>
                </a:lnTo>
                <a:lnTo>
                  <a:pt x="201" y="147"/>
                </a:lnTo>
                <a:lnTo>
                  <a:pt x="214" y="146"/>
                </a:lnTo>
                <a:lnTo>
                  <a:pt x="220" y="149"/>
                </a:lnTo>
                <a:lnTo>
                  <a:pt x="243" y="140"/>
                </a:lnTo>
                <a:lnTo>
                  <a:pt x="252" y="142"/>
                </a:lnTo>
                <a:lnTo>
                  <a:pt x="270" y="136"/>
                </a:lnTo>
                <a:lnTo>
                  <a:pt x="279" y="127"/>
                </a:lnTo>
                <a:lnTo>
                  <a:pt x="275" y="124"/>
                </a:lnTo>
                <a:lnTo>
                  <a:pt x="295" y="117"/>
                </a:lnTo>
                <a:lnTo>
                  <a:pt x="286" y="117"/>
                </a:lnTo>
                <a:lnTo>
                  <a:pt x="266" y="121"/>
                </a:lnTo>
                <a:lnTo>
                  <a:pt x="256" y="125"/>
                </a:lnTo>
                <a:lnTo>
                  <a:pt x="251" y="121"/>
                </a:lnTo>
                <a:lnTo>
                  <a:pt x="228" y="123"/>
                </a:lnTo>
                <a:lnTo>
                  <a:pt x="213" y="119"/>
                </a:lnTo>
                <a:lnTo>
                  <a:pt x="218" y="111"/>
                </a:lnTo>
                <a:lnTo>
                  <a:pt x="215" y="101"/>
                </a:lnTo>
                <a:lnTo>
                  <a:pt x="246" y="93"/>
                </a:lnTo>
                <a:lnTo>
                  <a:pt x="289" y="84"/>
                </a:lnTo>
                <a:lnTo>
                  <a:pt x="300" y="84"/>
                </a:lnTo>
                <a:lnTo>
                  <a:pt x="286" y="93"/>
                </a:lnTo>
                <a:lnTo>
                  <a:pt x="316" y="92"/>
                </a:lnTo>
                <a:lnTo>
                  <a:pt x="320" y="81"/>
                </a:lnTo>
                <a:lnTo>
                  <a:pt x="313" y="74"/>
                </a:lnTo>
                <a:lnTo>
                  <a:pt x="317" y="65"/>
                </a:lnTo>
                <a:lnTo>
                  <a:pt x="315" y="58"/>
                </a:lnTo>
                <a:lnTo>
                  <a:pt x="305" y="52"/>
                </a:lnTo>
                <a:lnTo>
                  <a:pt x="327" y="43"/>
                </a:lnTo>
                <a:lnTo>
                  <a:pt x="351" y="42"/>
                </a:lnTo>
                <a:lnTo>
                  <a:pt x="380" y="34"/>
                </a:lnTo>
                <a:lnTo>
                  <a:pt x="397" y="26"/>
                </a:lnTo>
                <a:lnTo>
                  <a:pt x="423" y="18"/>
                </a:lnTo>
                <a:lnTo>
                  <a:pt x="439" y="16"/>
                </a:lnTo>
                <a:lnTo>
                  <a:pt x="475" y="8"/>
                </a:lnTo>
                <a:lnTo>
                  <a:pt x="485" y="9"/>
                </a:lnTo>
                <a:lnTo>
                  <a:pt x="519" y="0"/>
                </a:lnTo>
                <a:lnTo>
                  <a:pt x="533" y="4"/>
                </a:lnTo>
                <a:close/>
              </a:path>
            </a:pathLst>
          </a:custGeom>
          <a:solidFill>
            <a:srgbClr val="21396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9" name="Freeform 210">
            <a:extLst>
              <a:ext uri="{FF2B5EF4-FFF2-40B4-BE49-F238E27FC236}">
                <a16:creationId xmlns:a16="http://schemas.microsoft.com/office/drawing/2014/main" id="{37C92B04-3CDB-4034-A69C-A6DC7489E5BD}"/>
              </a:ext>
            </a:extLst>
          </p:cNvPr>
          <p:cNvSpPr>
            <a:spLocks/>
          </p:cNvSpPr>
          <p:nvPr/>
        </p:nvSpPr>
        <p:spPr bwMode="auto">
          <a:xfrm>
            <a:off x="2365375" y="2286000"/>
            <a:ext cx="1589088" cy="795338"/>
          </a:xfrm>
          <a:custGeom>
            <a:avLst/>
            <a:gdLst>
              <a:gd name="T0" fmla="*/ 595 w 1001"/>
              <a:gd name="T1" fmla="*/ 16 h 501"/>
              <a:gd name="T2" fmla="*/ 655 w 1001"/>
              <a:gd name="T3" fmla="*/ 28 h 501"/>
              <a:gd name="T4" fmla="*/ 701 w 1001"/>
              <a:gd name="T5" fmla="*/ 38 h 501"/>
              <a:gd name="T6" fmla="*/ 724 w 1001"/>
              <a:gd name="T7" fmla="*/ 58 h 501"/>
              <a:gd name="T8" fmla="*/ 729 w 1001"/>
              <a:gd name="T9" fmla="*/ 64 h 501"/>
              <a:gd name="T10" fmla="*/ 733 w 1001"/>
              <a:gd name="T11" fmla="*/ 73 h 501"/>
              <a:gd name="T12" fmla="*/ 730 w 1001"/>
              <a:gd name="T13" fmla="*/ 131 h 501"/>
              <a:gd name="T14" fmla="*/ 712 w 1001"/>
              <a:gd name="T15" fmla="*/ 155 h 501"/>
              <a:gd name="T16" fmla="*/ 762 w 1001"/>
              <a:gd name="T17" fmla="*/ 144 h 501"/>
              <a:gd name="T18" fmla="*/ 788 w 1001"/>
              <a:gd name="T19" fmla="*/ 121 h 501"/>
              <a:gd name="T20" fmla="*/ 836 w 1001"/>
              <a:gd name="T21" fmla="*/ 110 h 501"/>
              <a:gd name="T22" fmla="*/ 896 w 1001"/>
              <a:gd name="T23" fmla="*/ 90 h 501"/>
              <a:gd name="T24" fmla="*/ 943 w 1001"/>
              <a:gd name="T25" fmla="*/ 80 h 501"/>
              <a:gd name="T26" fmla="*/ 984 w 1001"/>
              <a:gd name="T27" fmla="*/ 45 h 501"/>
              <a:gd name="T28" fmla="*/ 999 w 1001"/>
              <a:gd name="T29" fmla="*/ 87 h 501"/>
              <a:gd name="T30" fmla="*/ 940 w 1001"/>
              <a:gd name="T31" fmla="*/ 117 h 501"/>
              <a:gd name="T32" fmla="*/ 922 w 1001"/>
              <a:gd name="T33" fmla="*/ 155 h 501"/>
              <a:gd name="T34" fmla="*/ 930 w 1001"/>
              <a:gd name="T35" fmla="*/ 159 h 501"/>
              <a:gd name="T36" fmla="*/ 888 w 1001"/>
              <a:gd name="T37" fmla="*/ 166 h 501"/>
              <a:gd name="T38" fmla="*/ 892 w 1001"/>
              <a:gd name="T39" fmla="*/ 173 h 501"/>
              <a:gd name="T40" fmla="*/ 850 w 1001"/>
              <a:gd name="T41" fmla="*/ 183 h 501"/>
              <a:gd name="T42" fmla="*/ 830 w 1001"/>
              <a:gd name="T43" fmla="*/ 209 h 501"/>
              <a:gd name="T44" fmla="*/ 826 w 1001"/>
              <a:gd name="T45" fmla="*/ 217 h 501"/>
              <a:gd name="T46" fmla="*/ 801 w 1001"/>
              <a:gd name="T47" fmla="*/ 249 h 501"/>
              <a:gd name="T48" fmla="*/ 801 w 1001"/>
              <a:gd name="T49" fmla="*/ 219 h 501"/>
              <a:gd name="T50" fmla="*/ 796 w 1001"/>
              <a:gd name="T51" fmla="*/ 255 h 501"/>
              <a:gd name="T52" fmla="*/ 782 w 1001"/>
              <a:gd name="T53" fmla="*/ 300 h 501"/>
              <a:gd name="T54" fmla="*/ 729 w 1001"/>
              <a:gd name="T55" fmla="*/ 327 h 501"/>
              <a:gd name="T56" fmla="*/ 679 w 1001"/>
              <a:gd name="T57" fmla="*/ 369 h 501"/>
              <a:gd name="T58" fmla="*/ 680 w 1001"/>
              <a:gd name="T59" fmla="*/ 431 h 501"/>
              <a:gd name="T60" fmla="*/ 676 w 1001"/>
              <a:gd name="T61" fmla="*/ 486 h 501"/>
              <a:gd name="T62" fmla="*/ 654 w 1001"/>
              <a:gd name="T63" fmla="*/ 490 h 501"/>
              <a:gd name="T64" fmla="*/ 636 w 1001"/>
              <a:gd name="T65" fmla="*/ 443 h 501"/>
              <a:gd name="T66" fmla="*/ 624 w 1001"/>
              <a:gd name="T67" fmla="*/ 397 h 501"/>
              <a:gd name="T68" fmla="*/ 585 w 1001"/>
              <a:gd name="T69" fmla="*/ 391 h 501"/>
              <a:gd name="T70" fmla="*/ 528 w 1001"/>
              <a:gd name="T71" fmla="*/ 396 h 501"/>
              <a:gd name="T72" fmla="*/ 526 w 1001"/>
              <a:gd name="T73" fmla="*/ 417 h 501"/>
              <a:gd name="T74" fmla="*/ 489 w 1001"/>
              <a:gd name="T75" fmla="*/ 406 h 501"/>
              <a:gd name="T76" fmla="*/ 434 w 1001"/>
              <a:gd name="T77" fmla="*/ 410 h 501"/>
              <a:gd name="T78" fmla="*/ 376 w 1001"/>
              <a:gd name="T79" fmla="*/ 454 h 501"/>
              <a:gd name="T80" fmla="*/ 366 w 1001"/>
              <a:gd name="T81" fmla="*/ 486 h 501"/>
              <a:gd name="T82" fmla="*/ 339 w 1001"/>
              <a:gd name="T83" fmla="*/ 450 h 501"/>
              <a:gd name="T84" fmla="*/ 313 w 1001"/>
              <a:gd name="T85" fmla="*/ 404 h 501"/>
              <a:gd name="T86" fmla="*/ 262 w 1001"/>
              <a:gd name="T87" fmla="*/ 408 h 501"/>
              <a:gd name="T88" fmla="*/ 244 w 1001"/>
              <a:gd name="T89" fmla="*/ 370 h 501"/>
              <a:gd name="T90" fmla="*/ 193 w 1001"/>
              <a:gd name="T91" fmla="*/ 371 h 501"/>
              <a:gd name="T92" fmla="*/ 102 w 1001"/>
              <a:gd name="T93" fmla="*/ 343 h 501"/>
              <a:gd name="T94" fmla="*/ 53 w 1001"/>
              <a:gd name="T95" fmla="*/ 324 h 501"/>
              <a:gd name="T96" fmla="*/ 33 w 1001"/>
              <a:gd name="T97" fmla="*/ 309 h 501"/>
              <a:gd name="T98" fmla="*/ 8 w 1001"/>
              <a:gd name="T99" fmla="*/ 272 h 501"/>
              <a:gd name="T100" fmla="*/ 0 w 1001"/>
              <a:gd name="T101" fmla="*/ 214 h 501"/>
              <a:gd name="T102" fmla="*/ 23 w 1001"/>
              <a:gd name="T103" fmla="*/ 151 h 501"/>
              <a:gd name="T104" fmla="*/ 69 w 1001"/>
              <a:gd name="T105" fmla="*/ 79 h 501"/>
              <a:gd name="T106" fmla="*/ 94 w 1001"/>
              <a:gd name="T107" fmla="*/ 21 h 501"/>
              <a:gd name="T108" fmla="*/ 124 w 1001"/>
              <a:gd name="T109" fmla="*/ 25 h 501"/>
              <a:gd name="T110" fmla="*/ 239 w 1001"/>
              <a:gd name="T111" fmla="*/ 8 h 501"/>
              <a:gd name="T112" fmla="*/ 432 w 1001"/>
              <a:gd name="T113" fmla="*/ 8 h 501"/>
              <a:gd name="T114" fmla="*/ 579 w 1001"/>
              <a:gd name="T115" fmla="*/ 0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01" h="501">
                <a:moveTo>
                  <a:pt x="584" y="0"/>
                </a:moveTo>
                <a:lnTo>
                  <a:pt x="582" y="11"/>
                </a:lnTo>
                <a:lnTo>
                  <a:pt x="585" y="15"/>
                </a:lnTo>
                <a:lnTo>
                  <a:pt x="595" y="16"/>
                </a:lnTo>
                <a:lnTo>
                  <a:pt x="610" y="19"/>
                </a:lnTo>
                <a:lnTo>
                  <a:pt x="623" y="26"/>
                </a:lnTo>
                <a:lnTo>
                  <a:pt x="637" y="23"/>
                </a:lnTo>
                <a:lnTo>
                  <a:pt x="655" y="28"/>
                </a:lnTo>
                <a:lnTo>
                  <a:pt x="660" y="28"/>
                </a:lnTo>
                <a:lnTo>
                  <a:pt x="677" y="22"/>
                </a:lnTo>
                <a:lnTo>
                  <a:pt x="689" y="30"/>
                </a:lnTo>
                <a:lnTo>
                  <a:pt x="701" y="38"/>
                </a:lnTo>
                <a:lnTo>
                  <a:pt x="711" y="44"/>
                </a:lnTo>
                <a:lnTo>
                  <a:pt x="721" y="51"/>
                </a:lnTo>
                <a:lnTo>
                  <a:pt x="721" y="56"/>
                </a:lnTo>
                <a:lnTo>
                  <a:pt x="724" y="58"/>
                </a:lnTo>
                <a:lnTo>
                  <a:pt x="722" y="60"/>
                </a:lnTo>
                <a:lnTo>
                  <a:pt x="726" y="61"/>
                </a:lnTo>
                <a:lnTo>
                  <a:pt x="730" y="59"/>
                </a:lnTo>
                <a:lnTo>
                  <a:pt x="729" y="64"/>
                </a:lnTo>
                <a:lnTo>
                  <a:pt x="731" y="67"/>
                </a:lnTo>
                <a:lnTo>
                  <a:pt x="735" y="67"/>
                </a:lnTo>
                <a:lnTo>
                  <a:pt x="737" y="69"/>
                </a:lnTo>
                <a:lnTo>
                  <a:pt x="733" y="73"/>
                </a:lnTo>
                <a:lnTo>
                  <a:pt x="747" y="83"/>
                </a:lnTo>
                <a:lnTo>
                  <a:pt x="743" y="101"/>
                </a:lnTo>
                <a:lnTo>
                  <a:pt x="739" y="119"/>
                </a:lnTo>
                <a:lnTo>
                  <a:pt x="730" y="131"/>
                </a:lnTo>
                <a:lnTo>
                  <a:pt x="718" y="142"/>
                </a:lnTo>
                <a:lnTo>
                  <a:pt x="712" y="150"/>
                </a:lnTo>
                <a:lnTo>
                  <a:pt x="711" y="152"/>
                </a:lnTo>
                <a:lnTo>
                  <a:pt x="712" y="155"/>
                </a:lnTo>
                <a:lnTo>
                  <a:pt x="716" y="158"/>
                </a:lnTo>
                <a:lnTo>
                  <a:pt x="720" y="158"/>
                </a:lnTo>
                <a:lnTo>
                  <a:pt x="744" y="147"/>
                </a:lnTo>
                <a:lnTo>
                  <a:pt x="762" y="144"/>
                </a:lnTo>
                <a:lnTo>
                  <a:pt x="788" y="133"/>
                </a:lnTo>
                <a:lnTo>
                  <a:pt x="789" y="132"/>
                </a:lnTo>
                <a:lnTo>
                  <a:pt x="789" y="125"/>
                </a:lnTo>
                <a:lnTo>
                  <a:pt x="788" y="121"/>
                </a:lnTo>
                <a:lnTo>
                  <a:pt x="797" y="118"/>
                </a:lnTo>
                <a:lnTo>
                  <a:pt x="813" y="118"/>
                </a:lnTo>
                <a:lnTo>
                  <a:pt x="828" y="118"/>
                </a:lnTo>
                <a:lnTo>
                  <a:pt x="836" y="110"/>
                </a:lnTo>
                <a:lnTo>
                  <a:pt x="839" y="108"/>
                </a:lnTo>
                <a:lnTo>
                  <a:pt x="862" y="93"/>
                </a:lnTo>
                <a:lnTo>
                  <a:pt x="870" y="90"/>
                </a:lnTo>
                <a:lnTo>
                  <a:pt x="896" y="90"/>
                </a:lnTo>
                <a:lnTo>
                  <a:pt x="926" y="90"/>
                </a:lnTo>
                <a:lnTo>
                  <a:pt x="929" y="84"/>
                </a:lnTo>
                <a:lnTo>
                  <a:pt x="935" y="83"/>
                </a:lnTo>
                <a:lnTo>
                  <a:pt x="943" y="80"/>
                </a:lnTo>
                <a:lnTo>
                  <a:pt x="952" y="71"/>
                </a:lnTo>
                <a:lnTo>
                  <a:pt x="962" y="55"/>
                </a:lnTo>
                <a:lnTo>
                  <a:pt x="980" y="40"/>
                </a:lnTo>
                <a:lnTo>
                  <a:pt x="984" y="45"/>
                </a:lnTo>
                <a:lnTo>
                  <a:pt x="996" y="42"/>
                </a:lnTo>
                <a:lnTo>
                  <a:pt x="1001" y="48"/>
                </a:lnTo>
                <a:lnTo>
                  <a:pt x="992" y="75"/>
                </a:lnTo>
                <a:lnTo>
                  <a:pt x="999" y="87"/>
                </a:lnTo>
                <a:lnTo>
                  <a:pt x="999" y="94"/>
                </a:lnTo>
                <a:lnTo>
                  <a:pt x="979" y="103"/>
                </a:lnTo>
                <a:lnTo>
                  <a:pt x="959" y="111"/>
                </a:lnTo>
                <a:lnTo>
                  <a:pt x="940" y="117"/>
                </a:lnTo>
                <a:lnTo>
                  <a:pt x="927" y="129"/>
                </a:lnTo>
                <a:lnTo>
                  <a:pt x="923" y="133"/>
                </a:lnTo>
                <a:lnTo>
                  <a:pt x="920" y="144"/>
                </a:lnTo>
                <a:lnTo>
                  <a:pt x="922" y="155"/>
                </a:lnTo>
                <a:lnTo>
                  <a:pt x="929" y="156"/>
                </a:lnTo>
                <a:lnTo>
                  <a:pt x="929" y="148"/>
                </a:lnTo>
                <a:lnTo>
                  <a:pt x="933" y="153"/>
                </a:lnTo>
                <a:lnTo>
                  <a:pt x="930" y="159"/>
                </a:lnTo>
                <a:lnTo>
                  <a:pt x="917" y="162"/>
                </a:lnTo>
                <a:lnTo>
                  <a:pt x="909" y="162"/>
                </a:lnTo>
                <a:lnTo>
                  <a:pt x="896" y="165"/>
                </a:lnTo>
                <a:lnTo>
                  <a:pt x="888" y="166"/>
                </a:lnTo>
                <a:lnTo>
                  <a:pt x="878" y="167"/>
                </a:lnTo>
                <a:lnTo>
                  <a:pt x="862" y="173"/>
                </a:lnTo>
                <a:lnTo>
                  <a:pt x="888" y="169"/>
                </a:lnTo>
                <a:lnTo>
                  <a:pt x="892" y="173"/>
                </a:lnTo>
                <a:lnTo>
                  <a:pt x="867" y="179"/>
                </a:lnTo>
                <a:lnTo>
                  <a:pt x="856" y="179"/>
                </a:lnTo>
                <a:lnTo>
                  <a:pt x="857" y="177"/>
                </a:lnTo>
                <a:lnTo>
                  <a:pt x="850" y="183"/>
                </a:lnTo>
                <a:lnTo>
                  <a:pt x="855" y="183"/>
                </a:lnTo>
                <a:lnTo>
                  <a:pt x="847" y="198"/>
                </a:lnTo>
                <a:lnTo>
                  <a:pt x="830" y="214"/>
                </a:lnTo>
                <a:lnTo>
                  <a:pt x="830" y="209"/>
                </a:lnTo>
                <a:lnTo>
                  <a:pt x="827" y="208"/>
                </a:lnTo>
                <a:lnTo>
                  <a:pt x="823" y="203"/>
                </a:lnTo>
                <a:lnTo>
                  <a:pt x="823" y="214"/>
                </a:lnTo>
                <a:lnTo>
                  <a:pt x="826" y="217"/>
                </a:lnTo>
                <a:lnTo>
                  <a:pt x="824" y="225"/>
                </a:lnTo>
                <a:lnTo>
                  <a:pt x="817" y="233"/>
                </a:lnTo>
                <a:lnTo>
                  <a:pt x="802" y="250"/>
                </a:lnTo>
                <a:lnTo>
                  <a:pt x="801" y="249"/>
                </a:lnTo>
                <a:lnTo>
                  <a:pt x="810" y="235"/>
                </a:lnTo>
                <a:lnTo>
                  <a:pt x="804" y="227"/>
                </a:lnTo>
                <a:lnTo>
                  <a:pt x="807" y="210"/>
                </a:lnTo>
                <a:lnTo>
                  <a:pt x="801" y="219"/>
                </a:lnTo>
                <a:lnTo>
                  <a:pt x="801" y="232"/>
                </a:lnTo>
                <a:lnTo>
                  <a:pt x="791" y="229"/>
                </a:lnTo>
                <a:lnTo>
                  <a:pt x="800" y="235"/>
                </a:lnTo>
                <a:lnTo>
                  <a:pt x="796" y="255"/>
                </a:lnTo>
                <a:lnTo>
                  <a:pt x="800" y="256"/>
                </a:lnTo>
                <a:lnTo>
                  <a:pt x="800" y="264"/>
                </a:lnTo>
                <a:lnTo>
                  <a:pt x="797" y="284"/>
                </a:lnTo>
                <a:lnTo>
                  <a:pt x="782" y="300"/>
                </a:lnTo>
                <a:lnTo>
                  <a:pt x="763" y="306"/>
                </a:lnTo>
                <a:lnTo>
                  <a:pt x="748" y="318"/>
                </a:lnTo>
                <a:lnTo>
                  <a:pt x="739" y="319"/>
                </a:lnTo>
                <a:lnTo>
                  <a:pt x="729" y="327"/>
                </a:lnTo>
                <a:lnTo>
                  <a:pt x="725" y="334"/>
                </a:lnTo>
                <a:lnTo>
                  <a:pt x="702" y="347"/>
                </a:lnTo>
                <a:lnTo>
                  <a:pt x="690" y="357"/>
                </a:lnTo>
                <a:lnTo>
                  <a:pt x="679" y="369"/>
                </a:lnTo>
                <a:lnTo>
                  <a:pt x="673" y="384"/>
                </a:lnTo>
                <a:lnTo>
                  <a:pt x="673" y="398"/>
                </a:lnTo>
                <a:lnTo>
                  <a:pt x="675" y="416"/>
                </a:lnTo>
                <a:lnTo>
                  <a:pt x="680" y="431"/>
                </a:lnTo>
                <a:lnTo>
                  <a:pt x="678" y="440"/>
                </a:lnTo>
                <a:lnTo>
                  <a:pt x="682" y="464"/>
                </a:lnTo>
                <a:lnTo>
                  <a:pt x="679" y="478"/>
                </a:lnTo>
                <a:lnTo>
                  <a:pt x="676" y="486"/>
                </a:lnTo>
                <a:lnTo>
                  <a:pt x="670" y="499"/>
                </a:lnTo>
                <a:lnTo>
                  <a:pt x="664" y="501"/>
                </a:lnTo>
                <a:lnTo>
                  <a:pt x="656" y="499"/>
                </a:lnTo>
                <a:lnTo>
                  <a:pt x="654" y="490"/>
                </a:lnTo>
                <a:lnTo>
                  <a:pt x="648" y="485"/>
                </a:lnTo>
                <a:lnTo>
                  <a:pt x="642" y="467"/>
                </a:lnTo>
                <a:lnTo>
                  <a:pt x="637" y="451"/>
                </a:lnTo>
                <a:lnTo>
                  <a:pt x="636" y="443"/>
                </a:lnTo>
                <a:lnTo>
                  <a:pt x="643" y="429"/>
                </a:lnTo>
                <a:lnTo>
                  <a:pt x="640" y="418"/>
                </a:lnTo>
                <a:lnTo>
                  <a:pt x="630" y="401"/>
                </a:lnTo>
                <a:lnTo>
                  <a:pt x="624" y="397"/>
                </a:lnTo>
                <a:lnTo>
                  <a:pt x="604" y="407"/>
                </a:lnTo>
                <a:lnTo>
                  <a:pt x="601" y="406"/>
                </a:lnTo>
                <a:lnTo>
                  <a:pt x="595" y="396"/>
                </a:lnTo>
                <a:lnTo>
                  <a:pt x="585" y="391"/>
                </a:lnTo>
                <a:lnTo>
                  <a:pt x="564" y="394"/>
                </a:lnTo>
                <a:lnTo>
                  <a:pt x="549" y="391"/>
                </a:lnTo>
                <a:lnTo>
                  <a:pt x="536" y="393"/>
                </a:lnTo>
                <a:lnTo>
                  <a:pt x="528" y="396"/>
                </a:lnTo>
                <a:lnTo>
                  <a:pt x="529" y="401"/>
                </a:lnTo>
                <a:lnTo>
                  <a:pt x="527" y="410"/>
                </a:lnTo>
                <a:lnTo>
                  <a:pt x="530" y="414"/>
                </a:lnTo>
                <a:lnTo>
                  <a:pt x="526" y="417"/>
                </a:lnTo>
                <a:lnTo>
                  <a:pt x="520" y="414"/>
                </a:lnTo>
                <a:lnTo>
                  <a:pt x="512" y="417"/>
                </a:lnTo>
                <a:lnTo>
                  <a:pt x="500" y="417"/>
                </a:lnTo>
                <a:lnTo>
                  <a:pt x="489" y="406"/>
                </a:lnTo>
                <a:lnTo>
                  <a:pt x="473" y="408"/>
                </a:lnTo>
                <a:lnTo>
                  <a:pt x="462" y="404"/>
                </a:lnTo>
                <a:lnTo>
                  <a:pt x="450" y="405"/>
                </a:lnTo>
                <a:lnTo>
                  <a:pt x="434" y="410"/>
                </a:lnTo>
                <a:lnTo>
                  <a:pt x="415" y="426"/>
                </a:lnTo>
                <a:lnTo>
                  <a:pt x="395" y="434"/>
                </a:lnTo>
                <a:lnTo>
                  <a:pt x="383" y="444"/>
                </a:lnTo>
                <a:lnTo>
                  <a:pt x="376" y="454"/>
                </a:lnTo>
                <a:lnTo>
                  <a:pt x="373" y="468"/>
                </a:lnTo>
                <a:lnTo>
                  <a:pt x="372" y="478"/>
                </a:lnTo>
                <a:lnTo>
                  <a:pt x="374" y="485"/>
                </a:lnTo>
                <a:lnTo>
                  <a:pt x="366" y="486"/>
                </a:lnTo>
                <a:lnTo>
                  <a:pt x="355" y="481"/>
                </a:lnTo>
                <a:lnTo>
                  <a:pt x="342" y="475"/>
                </a:lnTo>
                <a:lnTo>
                  <a:pt x="340" y="465"/>
                </a:lnTo>
                <a:lnTo>
                  <a:pt x="339" y="450"/>
                </a:lnTo>
                <a:lnTo>
                  <a:pt x="332" y="438"/>
                </a:lnTo>
                <a:lnTo>
                  <a:pt x="328" y="426"/>
                </a:lnTo>
                <a:lnTo>
                  <a:pt x="323" y="412"/>
                </a:lnTo>
                <a:lnTo>
                  <a:pt x="313" y="404"/>
                </a:lnTo>
                <a:lnTo>
                  <a:pt x="299" y="404"/>
                </a:lnTo>
                <a:lnTo>
                  <a:pt x="283" y="421"/>
                </a:lnTo>
                <a:lnTo>
                  <a:pt x="270" y="414"/>
                </a:lnTo>
                <a:lnTo>
                  <a:pt x="262" y="408"/>
                </a:lnTo>
                <a:lnTo>
                  <a:pt x="261" y="397"/>
                </a:lnTo>
                <a:lnTo>
                  <a:pt x="259" y="386"/>
                </a:lnTo>
                <a:lnTo>
                  <a:pt x="251" y="377"/>
                </a:lnTo>
                <a:lnTo>
                  <a:pt x="244" y="370"/>
                </a:lnTo>
                <a:lnTo>
                  <a:pt x="240" y="363"/>
                </a:lnTo>
                <a:lnTo>
                  <a:pt x="209" y="363"/>
                </a:lnTo>
                <a:lnTo>
                  <a:pt x="207" y="371"/>
                </a:lnTo>
                <a:lnTo>
                  <a:pt x="193" y="371"/>
                </a:lnTo>
                <a:lnTo>
                  <a:pt x="158" y="372"/>
                </a:lnTo>
                <a:lnTo>
                  <a:pt x="123" y="357"/>
                </a:lnTo>
                <a:lnTo>
                  <a:pt x="100" y="347"/>
                </a:lnTo>
                <a:lnTo>
                  <a:pt x="102" y="343"/>
                </a:lnTo>
                <a:lnTo>
                  <a:pt x="80" y="345"/>
                </a:lnTo>
                <a:lnTo>
                  <a:pt x="59" y="347"/>
                </a:lnTo>
                <a:lnTo>
                  <a:pt x="60" y="336"/>
                </a:lnTo>
                <a:lnTo>
                  <a:pt x="53" y="324"/>
                </a:lnTo>
                <a:lnTo>
                  <a:pt x="46" y="322"/>
                </a:lnTo>
                <a:lnTo>
                  <a:pt x="46" y="316"/>
                </a:lnTo>
                <a:lnTo>
                  <a:pt x="37" y="315"/>
                </a:lnTo>
                <a:lnTo>
                  <a:pt x="33" y="309"/>
                </a:lnTo>
                <a:lnTo>
                  <a:pt x="18" y="307"/>
                </a:lnTo>
                <a:lnTo>
                  <a:pt x="14" y="304"/>
                </a:lnTo>
                <a:lnTo>
                  <a:pt x="17" y="292"/>
                </a:lnTo>
                <a:lnTo>
                  <a:pt x="8" y="272"/>
                </a:lnTo>
                <a:lnTo>
                  <a:pt x="7" y="243"/>
                </a:lnTo>
                <a:lnTo>
                  <a:pt x="9" y="238"/>
                </a:lnTo>
                <a:lnTo>
                  <a:pt x="5" y="231"/>
                </a:lnTo>
                <a:lnTo>
                  <a:pt x="0" y="214"/>
                </a:lnTo>
                <a:lnTo>
                  <a:pt x="5" y="197"/>
                </a:lnTo>
                <a:lnTo>
                  <a:pt x="2" y="186"/>
                </a:lnTo>
                <a:lnTo>
                  <a:pt x="14" y="169"/>
                </a:lnTo>
                <a:lnTo>
                  <a:pt x="23" y="151"/>
                </a:lnTo>
                <a:lnTo>
                  <a:pt x="26" y="135"/>
                </a:lnTo>
                <a:lnTo>
                  <a:pt x="43" y="116"/>
                </a:lnTo>
                <a:lnTo>
                  <a:pt x="56" y="98"/>
                </a:lnTo>
                <a:lnTo>
                  <a:pt x="69" y="79"/>
                </a:lnTo>
                <a:lnTo>
                  <a:pt x="82" y="52"/>
                </a:lnTo>
                <a:lnTo>
                  <a:pt x="88" y="34"/>
                </a:lnTo>
                <a:lnTo>
                  <a:pt x="89" y="25"/>
                </a:lnTo>
                <a:lnTo>
                  <a:pt x="94" y="21"/>
                </a:lnTo>
                <a:lnTo>
                  <a:pt x="113" y="28"/>
                </a:lnTo>
                <a:lnTo>
                  <a:pt x="109" y="47"/>
                </a:lnTo>
                <a:lnTo>
                  <a:pt x="117" y="41"/>
                </a:lnTo>
                <a:lnTo>
                  <a:pt x="124" y="25"/>
                </a:lnTo>
                <a:lnTo>
                  <a:pt x="130" y="8"/>
                </a:lnTo>
                <a:lnTo>
                  <a:pt x="175" y="8"/>
                </a:lnTo>
                <a:lnTo>
                  <a:pt x="223" y="8"/>
                </a:lnTo>
                <a:lnTo>
                  <a:pt x="239" y="8"/>
                </a:lnTo>
                <a:lnTo>
                  <a:pt x="288" y="8"/>
                </a:lnTo>
                <a:lnTo>
                  <a:pt x="335" y="8"/>
                </a:lnTo>
                <a:lnTo>
                  <a:pt x="384" y="8"/>
                </a:lnTo>
                <a:lnTo>
                  <a:pt x="432" y="8"/>
                </a:lnTo>
                <a:lnTo>
                  <a:pt x="487" y="8"/>
                </a:lnTo>
                <a:lnTo>
                  <a:pt x="541" y="8"/>
                </a:lnTo>
                <a:lnTo>
                  <a:pt x="575" y="8"/>
                </a:lnTo>
                <a:lnTo>
                  <a:pt x="579" y="0"/>
                </a:lnTo>
                <a:lnTo>
                  <a:pt x="584" y="0"/>
                </a:lnTo>
                <a:close/>
              </a:path>
            </a:pathLst>
          </a:custGeom>
          <a:solidFill>
            <a:srgbClr val="21396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0" name="Freeform 211">
            <a:extLst>
              <a:ext uri="{FF2B5EF4-FFF2-40B4-BE49-F238E27FC236}">
                <a16:creationId xmlns:a16="http://schemas.microsoft.com/office/drawing/2014/main" id="{781ED91E-F7E2-4E50-A92B-2D93BF29B7B5}"/>
              </a:ext>
            </a:extLst>
          </p:cNvPr>
          <p:cNvSpPr>
            <a:spLocks/>
          </p:cNvSpPr>
          <p:nvPr/>
        </p:nvSpPr>
        <p:spPr bwMode="auto">
          <a:xfrm>
            <a:off x="7169151" y="2409825"/>
            <a:ext cx="492125" cy="274638"/>
          </a:xfrm>
          <a:custGeom>
            <a:avLst/>
            <a:gdLst>
              <a:gd name="T0" fmla="*/ 218 w 310"/>
              <a:gd name="T1" fmla="*/ 169 h 173"/>
              <a:gd name="T2" fmla="*/ 215 w 310"/>
              <a:gd name="T3" fmla="*/ 156 h 173"/>
              <a:gd name="T4" fmla="*/ 190 w 310"/>
              <a:gd name="T5" fmla="*/ 147 h 173"/>
              <a:gd name="T6" fmla="*/ 170 w 310"/>
              <a:gd name="T7" fmla="*/ 137 h 173"/>
              <a:gd name="T8" fmla="*/ 157 w 310"/>
              <a:gd name="T9" fmla="*/ 127 h 173"/>
              <a:gd name="T10" fmla="*/ 134 w 310"/>
              <a:gd name="T11" fmla="*/ 113 h 173"/>
              <a:gd name="T12" fmla="*/ 120 w 310"/>
              <a:gd name="T13" fmla="*/ 92 h 173"/>
              <a:gd name="T14" fmla="*/ 114 w 310"/>
              <a:gd name="T15" fmla="*/ 88 h 173"/>
              <a:gd name="T16" fmla="*/ 96 w 310"/>
              <a:gd name="T17" fmla="*/ 89 h 173"/>
              <a:gd name="T18" fmla="*/ 88 w 310"/>
              <a:gd name="T19" fmla="*/ 85 h 173"/>
              <a:gd name="T20" fmla="*/ 82 w 310"/>
              <a:gd name="T21" fmla="*/ 69 h 173"/>
              <a:gd name="T22" fmla="*/ 57 w 310"/>
              <a:gd name="T23" fmla="*/ 58 h 173"/>
              <a:gd name="T24" fmla="*/ 46 w 310"/>
              <a:gd name="T25" fmla="*/ 70 h 173"/>
              <a:gd name="T26" fmla="*/ 33 w 310"/>
              <a:gd name="T27" fmla="*/ 77 h 173"/>
              <a:gd name="T28" fmla="*/ 39 w 310"/>
              <a:gd name="T29" fmla="*/ 87 h 173"/>
              <a:gd name="T30" fmla="*/ 20 w 310"/>
              <a:gd name="T31" fmla="*/ 87 h 173"/>
              <a:gd name="T32" fmla="*/ 0 w 310"/>
              <a:gd name="T33" fmla="*/ 12 h 173"/>
              <a:gd name="T34" fmla="*/ 39 w 310"/>
              <a:gd name="T35" fmla="*/ 0 h 173"/>
              <a:gd name="T36" fmla="*/ 43 w 310"/>
              <a:gd name="T37" fmla="*/ 2 h 173"/>
              <a:gd name="T38" fmla="*/ 73 w 310"/>
              <a:gd name="T39" fmla="*/ 16 h 173"/>
              <a:gd name="T40" fmla="*/ 88 w 310"/>
              <a:gd name="T41" fmla="*/ 24 h 173"/>
              <a:gd name="T42" fmla="*/ 109 w 310"/>
              <a:gd name="T43" fmla="*/ 42 h 173"/>
              <a:gd name="T44" fmla="*/ 128 w 310"/>
              <a:gd name="T45" fmla="*/ 39 h 173"/>
              <a:gd name="T46" fmla="*/ 156 w 310"/>
              <a:gd name="T47" fmla="*/ 38 h 173"/>
              <a:gd name="T48" fmla="*/ 180 w 310"/>
              <a:gd name="T49" fmla="*/ 53 h 173"/>
              <a:gd name="T50" fmla="*/ 185 w 310"/>
              <a:gd name="T51" fmla="*/ 73 h 173"/>
              <a:gd name="T52" fmla="*/ 193 w 310"/>
              <a:gd name="T53" fmla="*/ 74 h 173"/>
              <a:gd name="T54" fmla="*/ 201 w 310"/>
              <a:gd name="T55" fmla="*/ 90 h 173"/>
              <a:gd name="T56" fmla="*/ 223 w 310"/>
              <a:gd name="T57" fmla="*/ 91 h 173"/>
              <a:gd name="T58" fmla="*/ 230 w 310"/>
              <a:gd name="T59" fmla="*/ 101 h 173"/>
              <a:gd name="T60" fmla="*/ 236 w 310"/>
              <a:gd name="T61" fmla="*/ 101 h 173"/>
              <a:gd name="T62" fmla="*/ 240 w 310"/>
              <a:gd name="T63" fmla="*/ 86 h 173"/>
              <a:gd name="T64" fmla="*/ 257 w 310"/>
              <a:gd name="T65" fmla="*/ 72 h 173"/>
              <a:gd name="T66" fmla="*/ 266 w 310"/>
              <a:gd name="T67" fmla="*/ 68 h 173"/>
              <a:gd name="T68" fmla="*/ 271 w 310"/>
              <a:gd name="T69" fmla="*/ 70 h 173"/>
              <a:gd name="T70" fmla="*/ 261 w 310"/>
              <a:gd name="T71" fmla="*/ 83 h 173"/>
              <a:gd name="T72" fmla="*/ 276 w 310"/>
              <a:gd name="T73" fmla="*/ 91 h 173"/>
              <a:gd name="T74" fmla="*/ 286 w 310"/>
              <a:gd name="T75" fmla="*/ 86 h 173"/>
              <a:gd name="T76" fmla="*/ 310 w 310"/>
              <a:gd name="T77" fmla="*/ 96 h 173"/>
              <a:gd name="T78" fmla="*/ 292 w 310"/>
              <a:gd name="T79" fmla="*/ 111 h 173"/>
              <a:gd name="T80" fmla="*/ 279 w 310"/>
              <a:gd name="T81" fmla="*/ 109 h 173"/>
              <a:gd name="T82" fmla="*/ 272 w 310"/>
              <a:gd name="T83" fmla="*/ 110 h 173"/>
              <a:gd name="T84" fmla="*/ 268 w 310"/>
              <a:gd name="T85" fmla="*/ 104 h 173"/>
              <a:gd name="T86" fmla="*/ 269 w 310"/>
              <a:gd name="T87" fmla="*/ 94 h 173"/>
              <a:gd name="T88" fmla="*/ 248 w 310"/>
              <a:gd name="T89" fmla="*/ 99 h 173"/>
              <a:gd name="T90" fmla="*/ 246 w 310"/>
              <a:gd name="T91" fmla="*/ 113 h 173"/>
              <a:gd name="T92" fmla="*/ 241 w 310"/>
              <a:gd name="T93" fmla="*/ 124 h 173"/>
              <a:gd name="T94" fmla="*/ 227 w 310"/>
              <a:gd name="T95" fmla="*/ 123 h 173"/>
              <a:gd name="T96" fmla="*/ 225 w 310"/>
              <a:gd name="T97" fmla="*/ 132 h 173"/>
              <a:gd name="T98" fmla="*/ 238 w 310"/>
              <a:gd name="T99" fmla="*/ 137 h 173"/>
              <a:gd name="T100" fmla="*/ 246 w 310"/>
              <a:gd name="T101" fmla="*/ 152 h 173"/>
              <a:gd name="T102" fmla="*/ 241 w 310"/>
              <a:gd name="T103" fmla="*/ 173 h 173"/>
              <a:gd name="T104" fmla="*/ 228 w 310"/>
              <a:gd name="T105" fmla="*/ 169 h 173"/>
              <a:gd name="T106" fmla="*/ 218 w 310"/>
              <a:gd name="T107" fmla="*/ 16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10" h="173">
                <a:moveTo>
                  <a:pt x="218" y="169"/>
                </a:moveTo>
                <a:lnTo>
                  <a:pt x="215" y="156"/>
                </a:lnTo>
                <a:lnTo>
                  <a:pt x="190" y="147"/>
                </a:lnTo>
                <a:lnTo>
                  <a:pt x="170" y="137"/>
                </a:lnTo>
                <a:lnTo>
                  <a:pt x="157" y="127"/>
                </a:lnTo>
                <a:lnTo>
                  <a:pt x="134" y="113"/>
                </a:lnTo>
                <a:lnTo>
                  <a:pt x="120" y="92"/>
                </a:lnTo>
                <a:lnTo>
                  <a:pt x="114" y="88"/>
                </a:lnTo>
                <a:lnTo>
                  <a:pt x="96" y="89"/>
                </a:lnTo>
                <a:lnTo>
                  <a:pt x="88" y="85"/>
                </a:lnTo>
                <a:lnTo>
                  <a:pt x="82" y="69"/>
                </a:lnTo>
                <a:lnTo>
                  <a:pt x="57" y="58"/>
                </a:lnTo>
                <a:lnTo>
                  <a:pt x="46" y="70"/>
                </a:lnTo>
                <a:lnTo>
                  <a:pt x="33" y="77"/>
                </a:lnTo>
                <a:lnTo>
                  <a:pt x="39" y="87"/>
                </a:lnTo>
                <a:lnTo>
                  <a:pt x="20" y="87"/>
                </a:lnTo>
                <a:lnTo>
                  <a:pt x="0" y="12"/>
                </a:lnTo>
                <a:lnTo>
                  <a:pt x="39" y="0"/>
                </a:lnTo>
                <a:lnTo>
                  <a:pt x="43" y="2"/>
                </a:lnTo>
                <a:lnTo>
                  <a:pt x="73" y="16"/>
                </a:lnTo>
                <a:lnTo>
                  <a:pt x="88" y="24"/>
                </a:lnTo>
                <a:lnTo>
                  <a:pt x="109" y="42"/>
                </a:lnTo>
                <a:lnTo>
                  <a:pt x="128" y="39"/>
                </a:lnTo>
                <a:lnTo>
                  <a:pt x="156" y="38"/>
                </a:lnTo>
                <a:lnTo>
                  <a:pt x="180" y="53"/>
                </a:lnTo>
                <a:lnTo>
                  <a:pt x="185" y="73"/>
                </a:lnTo>
                <a:lnTo>
                  <a:pt x="193" y="74"/>
                </a:lnTo>
                <a:lnTo>
                  <a:pt x="201" y="90"/>
                </a:lnTo>
                <a:lnTo>
                  <a:pt x="223" y="91"/>
                </a:lnTo>
                <a:lnTo>
                  <a:pt x="230" y="101"/>
                </a:lnTo>
                <a:lnTo>
                  <a:pt x="236" y="101"/>
                </a:lnTo>
                <a:lnTo>
                  <a:pt x="240" y="86"/>
                </a:lnTo>
                <a:lnTo>
                  <a:pt x="257" y="72"/>
                </a:lnTo>
                <a:lnTo>
                  <a:pt x="266" y="68"/>
                </a:lnTo>
                <a:lnTo>
                  <a:pt x="271" y="70"/>
                </a:lnTo>
                <a:lnTo>
                  <a:pt x="261" y="83"/>
                </a:lnTo>
                <a:lnTo>
                  <a:pt x="276" y="91"/>
                </a:lnTo>
                <a:lnTo>
                  <a:pt x="286" y="86"/>
                </a:lnTo>
                <a:lnTo>
                  <a:pt x="310" y="96"/>
                </a:lnTo>
                <a:lnTo>
                  <a:pt x="292" y="111"/>
                </a:lnTo>
                <a:lnTo>
                  <a:pt x="279" y="109"/>
                </a:lnTo>
                <a:lnTo>
                  <a:pt x="272" y="110"/>
                </a:lnTo>
                <a:lnTo>
                  <a:pt x="268" y="104"/>
                </a:lnTo>
                <a:lnTo>
                  <a:pt x="269" y="94"/>
                </a:lnTo>
                <a:lnTo>
                  <a:pt x="248" y="99"/>
                </a:lnTo>
                <a:lnTo>
                  <a:pt x="246" y="113"/>
                </a:lnTo>
                <a:lnTo>
                  <a:pt x="241" y="124"/>
                </a:lnTo>
                <a:lnTo>
                  <a:pt x="227" y="123"/>
                </a:lnTo>
                <a:lnTo>
                  <a:pt x="225" y="132"/>
                </a:lnTo>
                <a:lnTo>
                  <a:pt x="238" y="137"/>
                </a:lnTo>
                <a:lnTo>
                  <a:pt x="246" y="152"/>
                </a:lnTo>
                <a:lnTo>
                  <a:pt x="241" y="173"/>
                </a:lnTo>
                <a:lnTo>
                  <a:pt x="228" y="169"/>
                </a:lnTo>
                <a:lnTo>
                  <a:pt x="218" y="16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1" name="Freeform 212">
            <a:extLst>
              <a:ext uri="{FF2B5EF4-FFF2-40B4-BE49-F238E27FC236}">
                <a16:creationId xmlns:a16="http://schemas.microsoft.com/office/drawing/2014/main" id="{C59116B5-1004-4A86-8474-AE20B2D41870}"/>
              </a:ext>
            </a:extLst>
          </p:cNvPr>
          <p:cNvSpPr>
            <a:spLocks/>
          </p:cNvSpPr>
          <p:nvPr/>
        </p:nvSpPr>
        <p:spPr bwMode="auto">
          <a:xfrm>
            <a:off x="3575050" y="3508375"/>
            <a:ext cx="393700" cy="376238"/>
          </a:xfrm>
          <a:custGeom>
            <a:avLst/>
            <a:gdLst>
              <a:gd name="T0" fmla="*/ 39 w 248"/>
              <a:gd name="T1" fmla="*/ 13 h 237"/>
              <a:gd name="T2" fmla="*/ 33 w 248"/>
              <a:gd name="T3" fmla="*/ 24 h 237"/>
              <a:gd name="T4" fmla="*/ 23 w 248"/>
              <a:gd name="T5" fmla="*/ 47 h 237"/>
              <a:gd name="T6" fmla="*/ 38 w 248"/>
              <a:gd name="T7" fmla="*/ 62 h 237"/>
              <a:gd name="T8" fmla="*/ 37 w 248"/>
              <a:gd name="T9" fmla="*/ 40 h 237"/>
              <a:gd name="T10" fmla="*/ 61 w 248"/>
              <a:gd name="T11" fmla="*/ 16 h 237"/>
              <a:gd name="T12" fmla="*/ 65 w 248"/>
              <a:gd name="T13" fmla="*/ 0 h 237"/>
              <a:gd name="T14" fmla="*/ 84 w 248"/>
              <a:gd name="T15" fmla="*/ 15 h 237"/>
              <a:gd name="T16" fmla="*/ 95 w 248"/>
              <a:gd name="T17" fmla="*/ 33 h 237"/>
              <a:gd name="T18" fmla="*/ 131 w 248"/>
              <a:gd name="T19" fmla="*/ 31 h 237"/>
              <a:gd name="T20" fmla="*/ 155 w 248"/>
              <a:gd name="T21" fmla="*/ 43 h 237"/>
              <a:gd name="T22" fmla="*/ 166 w 248"/>
              <a:gd name="T23" fmla="*/ 31 h 237"/>
              <a:gd name="T24" fmla="*/ 211 w 248"/>
              <a:gd name="T25" fmla="*/ 30 h 237"/>
              <a:gd name="T26" fmla="*/ 201 w 248"/>
              <a:gd name="T27" fmla="*/ 46 h 237"/>
              <a:gd name="T28" fmla="*/ 229 w 248"/>
              <a:gd name="T29" fmla="*/ 58 h 237"/>
              <a:gd name="T30" fmla="*/ 241 w 248"/>
              <a:gd name="T31" fmla="*/ 74 h 237"/>
              <a:gd name="T32" fmla="*/ 233 w 248"/>
              <a:gd name="T33" fmla="*/ 91 h 237"/>
              <a:gd name="T34" fmla="*/ 237 w 248"/>
              <a:gd name="T35" fmla="*/ 106 h 237"/>
              <a:gd name="T36" fmla="*/ 221 w 248"/>
              <a:gd name="T37" fmla="*/ 113 h 237"/>
              <a:gd name="T38" fmla="*/ 216 w 248"/>
              <a:gd name="T39" fmla="*/ 129 h 237"/>
              <a:gd name="T40" fmla="*/ 230 w 248"/>
              <a:gd name="T41" fmla="*/ 150 h 237"/>
              <a:gd name="T42" fmla="*/ 202 w 248"/>
              <a:gd name="T43" fmla="*/ 166 h 237"/>
              <a:gd name="T44" fmla="*/ 184 w 248"/>
              <a:gd name="T45" fmla="*/ 174 h 237"/>
              <a:gd name="T46" fmla="*/ 156 w 248"/>
              <a:gd name="T47" fmla="*/ 166 h 237"/>
              <a:gd name="T48" fmla="*/ 160 w 248"/>
              <a:gd name="T49" fmla="*/ 173 h 237"/>
              <a:gd name="T50" fmla="*/ 162 w 248"/>
              <a:gd name="T51" fmla="*/ 201 h 237"/>
              <a:gd name="T52" fmla="*/ 178 w 248"/>
              <a:gd name="T53" fmla="*/ 207 h 237"/>
              <a:gd name="T54" fmla="*/ 163 w 248"/>
              <a:gd name="T55" fmla="*/ 221 h 237"/>
              <a:gd name="T56" fmla="*/ 142 w 248"/>
              <a:gd name="T57" fmla="*/ 230 h 237"/>
              <a:gd name="T58" fmla="*/ 124 w 248"/>
              <a:gd name="T59" fmla="*/ 237 h 237"/>
              <a:gd name="T60" fmla="*/ 108 w 248"/>
              <a:gd name="T61" fmla="*/ 206 h 237"/>
              <a:gd name="T62" fmla="*/ 97 w 248"/>
              <a:gd name="T63" fmla="*/ 194 h 237"/>
              <a:gd name="T64" fmla="*/ 106 w 248"/>
              <a:gd name="T65" fmla="*/ 179 h 237"/>
              <a:gd name="T66" fmla="*/ 97 w 248"/>
              <a:gd name="T67" fmla="*/ 159 h 237"/>
              <a:gd name="T68" fmla="*/ 103 w 248"/>
              <a:gd name="T69" fmla="*/ 137 h 237"/>
              <a:gd name="T70" fmla="*/ 101 w 248"/>
              <a:gd name="T71" fmla="*/ 122 h 237"/>
              <a:gd name="T72" fmla="*/ 77 w 248"/>
              <a:gd name="T73" fmla="*/ 123 h 237"/>
              <a:gd name="T74" fmla="*/ 57 w 248"/>
              <a:gd name="T75" fmla="*/ 108 h 237"/>
              <a:gd name="T76" fmla="*/ 23 w 248"/>
              <a:gd name="T77" fmla="*/ 107 h 237"/>
              <a:gd name="T78" fmla="*/ 14 w 248"/>
              <a:gd name="T79" fmla="*/ 98 h 237"/>
              <a:gd name="T80" fmla="*/ 16 w 248"/>
              <a:gd name="T81" fmla="*/ 86 h 237"/>
              <a:gd name="T82" fmla="*/ 11 w 248"/>
              <a:gd name="T83" fmla="*/ 73 h 237"/>
              <a:gd name="T84" fmla="*/ 0 w 248"/>
              <a:gd name="T85" fmla="*/ 62 h 237"/>
              <a:gd name="T86" fmla="*/ 9 w 248"/>
              <a:gd name="T87" fmla="*/ 35 h 237"/>
              <a:gd name="T88" fmla="*/ 22 w 248"/>
              <a:gd name="T89" fmla="*/ 22 h 237"/>
              <a:gd name="T90" fmla="*/ 40 w 248"/>
              <a:gd name="T91" fmla="*/ 8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8" h="237">
                <a:moveTo>
                  <a:pt x="40" y="8"/>
                </a:moveTo>
                <a:lnTo>
                  <a:pt x="39" y="13"/>
                </a:lnTo>
                <a:lnTo>
                  <a:pt x="28" y="15"/>
                </a:lnTo>
                <a:lnTo>
                  <a:pt x="33" y="24"/>
                </a:lnTo>
                <a:lnTo>
                  <a:pt x="32" y="35"/>
                </a:lnTo>
                <a:lnTo>
                  <a:pt x="23" y="47"/>
                </a:lnTo>
                <a:lnTo>
                  <a:pt x="29" y="64"/>
                </a:lnTo>
                <a:lnTo>
                  <a:pt x="38" y="62"/>
                </a:lnTo>
                <a:lnTo>
                  <a:pt x="42" y="48"/>
                </a:lnTo>
                <a:lnTo>
                  <a:pt x="37" y="40"/>
                </a:lnTo>
                <a:lnTo>
                  <a:pt x="37" y="24"/>
                </a:lnTo>
                <a:lnTo>
                  <a:pt x="61" y="16"/>
                </a:lnTo>
                <a:lnTo>
                  <a:pt x="59" y="6"/>
                </a:lnTo>
                <a:lnTo>
                  <a:pt x="65" y="0"/>
                </a:lnTo>
                <a:lnTo>
                  <a:pt x="71" y="14"/>
                </a:lnTo>
                <a:lnTo>
                  <a:pt x="84" y="15"/>
                </a:lnTo>
                <a:lnTo>
                  <a:pt x="95" y="26"/>
                </a:lnTo>
                <a:lnTo>
                  <a:pt x="95" y="33"/>
                </a:lnTo>
                <a:lnTo>
                  <a:pt x="112" y="33"/>
                </a:lnTo>
                <a:lnTo>
                  <a:pt x="131" y="31"/>
                </a:lnTo>
                <a:lnTo>
                  <a:pt x="141" y="41"/>
                </a:lnTo>
                <a:lnTo>
                  <a:pt x="155" y="43"/>
                </a:lnTo>
                <a:lnTo>
                  <a:pt x="166" y="37"/>
                </a:lnTo>
                <a:lnTo>
                  <a:pt x="166" y="31"/>
                </a:lnTo>
                <a:lnTo>
                  <a:pt x="189" y="30"/>
                </a:lnTo>
                <a:lnTo>
                  <a:pt x="211" y="30"/>
                </a:lnTo>
                <a:lnTo>
                  <a:pt x="195" y="36"/>
                </a:lnTo>
                <a:lnTo>
                  <a:pt x="201" y="46"/>
                </a:lnTo>
                <a:lnTo>
                  <a:pt x="215" y="47"/>
                </a:lnTo>
                <a:lnTo>
                  <a:pt x="229" y="58"/>
                </a:lnTo>
                <a:lnTo>
                  <a:pt x="231" y="74"/>
                </a:lnTo>
                <a:lnTo>
                  <a:pt x="241" y="74"/>
                </a:lnTo>
                <a:lnTo>
                  <a:pt x="248" y="79"/>
                </a:lnTo>
                <a:lnTo>
                  <a:pt x="233" y="91"/>
                </a:lnTo>
                <a:lnTo>
                  <a:pt x="231" y="98"/>
                </a:lnTo>
                <a:lnTo>
                  <a:pt x="237" y="106"/>
                </a:lnTo>
                <a:lnTo>
                  <a:pt x="232" y="110"/>
                </a:lnTo>
                <a:lnTo>
                  <a:pt x="221" y="113"/>
                </a:lnTo>
                <a:lnTo>
                  <a:pt x="221" y="123"/>
                </a:lnTo>
                <a:lnTo>
                  <a:pt x="216" y="129"/>
                </a:lnTo>
                <a:lnTo>
                  <a:pt x="228" y="144"/>
                </a:lnTo>
                <a:lnTo>
                  <a:pt x="230" y="150"/>
                </a:lnTo>
                <a:lnTo>
                  <a:pt x="223" y="158"/>
                </a:lnTo>
                <a:lnTo>
                  <a:pt x="202" y="166"/>
                </a:lnTo>
                <a:lnTo>
                  <a:pt x="189" y="169"/>
                </a:lnTo>
                <a:lnTo>
                  <a:pt x="184" y="174"/>
                </a:lnTo>
                <a:lnTo>
                  <a:pt x="169" y="169"/>
                </a:lnTo>
                <a:lnTo>
                  <a:pt x="156" y="166"/>
                </a:lnTo>
                <a:lnTo>
                  <a:pt x="152" y="168"/>
                </a:lnTo>
                <a:lnTo>
                  <a:pt x="160" y="173"/>
                </a:lnTo>
                <a:lnTo>
                  <a:pt x="159" y="187"/>
                </a:lnTo>
                <a:lnTo>
                  <a:pt x="162" y="201"/>
                </a:lnTo>
                <a:lnTo>
                  <a:pt x="177" y="202"/>
                </a:lnTo>
                <a:lnTo>
                  <a:pt x="178" y="207"/>
                </a:lnTo>
                <a:lnTo>
                  <a:pt x="165" y="213"/>
                </a:lnTo>
                <a:lnTo>
                  <a:pt x="163" y="221"/>
                </a:lnTo>
                <a:lnTo>
                  <a:pt x="155" y="225"/>
                </a:lnTo>
                <a:lnTo>
                  <a:pt x="142" y="230"/>
                </a:lnTo>
                <a:lnTo>
                  <a:pt x="138" y="236"/>
                </a:lnTo>
                <a:lnTo>
                  <a:pt x="124" y="237"/>
                </a:lnTo>
                <a:lnTo>
                  <a:pt x="114" y="226"/>
                </a:lnTo>
                <a:lnTo>
                  <a:pt x="108" y="206"/>
                </a:lnTo>
                <a:lnTo>
                  <a:pt x="103" y="198"/>
                </a:lnTo>
                <a:lnTo>
                  <a:pt x="97" y="194"/>
                </a:lnTo>
                <a:lnTo>
                  <a:pt x="106" y="183"/>
                </a:lnTo>
                <a:lnTo>
                  <a:pt x="106" y="179"/>
                </a:lnTo>
                <a:lnTo>
                  <a:pt x="101" y="173"/>
                </a:lnTo>
                <a:lnTo>
                  <a:pt x="97" y="159"/>
                </a:lnTo>
                <a:lnTo>
                  <a:pt x="99" y="144"/>
                </a:lnTo>
                <a:lnTo>
                  <a:pt x="103" y="137"/>
                </a:lnTo>
                <a:lnTo>
                  <a:pt x="107" y="126"/>
                </a:lnTo>
                <a:lnTo>
                  <a:pt x="101" y="122"/>
                </a:lnTo>
                <a:lnTo>
                  <a:pt x="90" y="125"/>
                </a:lnTo>
                <a:lnTo>
                  <a:pt x="77" y="123"/>
                </a:lnTo>
                <a:lnTo>
                  <a:pt x="69" y="126"/>
                </a:lnTo>
                <a:lnTo>
                  <a:pt x="57" y="108"/>
                </a:lnTo>
                <a:lnTo>
                  <a:pt x="47" y="105"/>
                </a:lnTo>
                <a:lnTo>
                  <a:pt x="23" y="107"/>
                </a:lnTo>
                <a:lnTo>
                  <a:pt x="19" y="100"/>
                </a:lnTo>
                <a:lnTo>
                  <a:pt x="14" y="98"/>
                </a:lnTo>
                <a:lnTo>
                  <a:pt x="14" y="94"/>
                </a:lnTo>
                <a:lnTo>
                  <a:pt x="16" y="86"/>
                </a:lnTo>
                <a:lnTo>
                  <a:pt x="15" y="78"/>
                </a:lnTo>
                <a:lnTo>
                  <a:pt x="11" y="73"/>
                </a:lnTo>
                <a:lnTo>
                  <a:pt x="9" y="64"/>
                </a:lnTo>
                <a:lnTo>
                  <a:pt x="0" y="62"/>
                </a:lnTo>
                <a:lnTo>
                  <a:pt x="6" y="50"/>
                </a:lnTo>
                <a:lnTo>
                  <a:pt x="9" y="35"/>
                </a:lnTo>
                <a:lnTo>
                  <a:pt x="15" y="28"/>
                </a:lnTo>
                <a:lnTo>
                  <a:pt x="22" y="22"/>
                </a:lnTo>
                <a:lnTo>
                  <a:pt x="28" y="11"/>
                </a:lnTo>
                <a:lnTo>
                  <a:pt x="40" y="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2" name="Freeform 213">
            <a:extLst>
              <a:ext uri="{FF2B5EF4-FFF2-40B4-BE49-F238E27FC236}">
                <a16:creationId xmlns:a16="http://schemas.microsoft.com/office/drawing/2014/main" id="{5BC9B96A-B92A-4054-8A4A-FFBDBDB6CAF6}"/>
              </a:ext>
            </a:extLst>
          </p:cNvPr>
          <p:cNvSpPr>
            <a:spLocks/>
          </p:cNvSpPr>
          <p:nvPr/>
        </p:nvSpPr>
        <p:spPr bwMode="auto">
          <a:xfrm>
            <a:off x="8620126" y="3138488"/>
            <a:ext cx="252413" cy="487363"/>
          </a:xfrm>
          <a:custGeom>
            <a:avLst/>
            <a:gdLst>
              <a:gd name="T0" fmla="*/ 109 w 159"/>
              <a:gd name="T1" fmla="*/ 38 h 307"/>
              <a:gd name="T2" fmla="*/ 88 w 159"/>
              <a:gd name="T3" fmla="*/ 55 h 307"/>
              <a:gd name="T4" fmla="*/ 77 w 159"/>
              <a:gd name="T5" fmla="*/ 75 h 307"/>
              <a:gd name="T6" fmla="*/ 75 w 159"/>
              <a:gd name="T7" fmla="*/ 90 h 307"/>
              <a:gd name="T8" fmla="*/ 92 w 159"/>
              <a:gd name="T9" fmla="*/ 111 h 307"/>
              <a:gd name="T10" fmla="*/ 113 w 159"/>
              <a:gd name="T11" fmla="*/ 139 h 307"/>
              <a:gd name="T12" fmla="*/ 131 w 159"/>
              <a:gd name="T13" fmla="*/ 151 h 307"/>
              <a:gd name="T14" fmla="*/ 145 w 159"/>
              <a:gd name="T15" fmla="*/ 168 h 307"/>
              <a:gd name="T16" fmla="*/ 158 w 159"/>
              <a:gd name="T17" fmla="*/ 206 h 307"/>
              <a:gd name="T18" fmla="*/ 159 w 159"/>
              <a:gd name="T19" fmla="*/ 243 h 307"/>
              <a:gd name="T20" fmla="*/ 145 w 159"/>
              <a:gd name="T21" fmla="*/ 257 h 307"/>
              <a:gd name="T22" fmla="*/ 125 w 159"/>
              <a:gd name="T23" fmla="*/ 270 h 307"/>
              <a:gd name="T24" fmla="*/ 112 w 159"/>
              <a:gd name="T25" fmla="*/ 287 h 307"/>
              <a:gd name="T26" fmla="*/ 90 w 159"/>
              <a:gd name="T27" fmla="*/ 307 h 307"/>
              <a:gd name="T28" fmla="*/ 83 w 159"/>
              <a:gd name="T29" fmla="*/ 294 h 307"/>
              <a:gd name="T30" fmla="*/ 87 w 159"/>
              <a:gd name="T31" fmla="*/ 279 h 307"/>
              <a:gd name="T32" fmla="*/ 72 w 159"/>
              <a:gd name="T33" fmla="*/ 268 h 307"/>
              <a:gd name="T34" fmla="*/ 88 w 159"/>
              <a:gd name="T35" fmla="*/ 259 h 307"/>
              <a:gd name="T36" fmla="*/ 107 w 159"/>
              <a:gd name="T37" fmla="*/ 258 h 307"/>
              <a:gd name="T38" fmla="*/ 98 w 159"/>
              <a:gd name="T39" fmla="*/ 245 h 307"/>
              <a:gd name="T40" fmla="*/ 127 w 159"/>
              <a:gd name="T41" fmla="*/ 229 h 307"/>
              <a:gd name="T42" fmla="*/ 126 w 159"/>
              <a:gd name="T43" fmla="*/ 204 h 307"/>
              <a:gd name="T44" fmla="*/ 120 w 159"/>
              <a:gd name="T45" fmla="*/ 190 h 307"/>
              <a:gd name="T46" fmla="*/ 121 w 159"/>
              <a:gd name="T47" fmla="*/ 170 h 307"/>
              <a:gd name="T48" fmla="*/ 115 w 159"/>
              <a:gd name="T49" fmla="*/ 155 h 307"/>
              <a:gd name="T50" fmla="*/ 99 w 159"/>
              <a:gd name="T51" fmla="*/ 141 h 307"/>
              <a:gd name="T52" fmla="*/ 85 w 159"/>
              <a:gd name="T53" fmla="*/ 122 h 307"/>
              <a:gd name="T54" fmla="*/ 66 w 159"/>
              <a:gd name="T55" fmla="*/ 98 h 307"/>
              <a:gd name="T56" fmla="*/ 42 w 159"/>
              <a:gd name="T57" fmla="*/ 85 h 307"/>
              <a:gd name="T58" fmla="*/ 46 w 159"/>
              <a:gd name="T59" fmla="*/ 78 h 307"/>
              <a:gd name="T60" fmla="*/ 57 w 159"/>
              <a:gd name="T61" fmla="*/ 72 h 307"/>
              <a:gd name="T62" fmla="*/ 47 w 159"/>
              <a:gd name="T63" fmla="*/ 54 h 307"/>
              <a:gd name="T64" fmla="*/ 25 w 159"/>
              <a:gd name="T65" fmla="*/ 54 h 307"/>
              <a:gd name="T66" fmla="*/ 13 w 159"/>
              <a:gd name="T67" fmla="*/ 35 h 307"/>
              <a:gd name="T68" fmla="*/ 0 w 159"/>
              <a:gd name="T69" fmla="*/ 19 h 307"/>
              <a:gd name="T70" fmla="*/ 8 w 159"/>
              <a:gd name="T71" fmla="*/ 14 h 307"/>
              <a:gd name="T72" fmla="*/ 23 w 159"/>
              <a:gd name="T73" fmla="*/ 14 h 307"/>
              <a:gd name="T74" fmla="*/ 39 w 159"/>
              <a:gd name="T75" fmla="*/ 11 h 307"/>
              <a:gd name="T76" fmla="*/ 53 w 159"/>
              <a:gd name="T77" fmla="*/ 0 h 307"/>
              <a:gd name="T78" fmla="*/ 63 w 159"/>
              <a:gd name="T79" fmla="*/ 8 h 307"/>
              <a:gd name="T80" fmla="*/ 80 w 159"/>
              <a:gd name="T81" fmla="*/ 12 h 307"/>
              <a:gd name="T82" fmla="*/ 79 w 159"/>
              <a:gd name="T83" fmla="*/ 24 h 307"/>
              <a:gd name="T84" fmla="*/ 90 w 159"/>
              <a:gd name="T85" fmla="*/ 32 h 307"/>
              <a:gd name="T86" fmla="*/ 109 w 159"/>
              <a:gd name="T87" fmla="*/ 38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9" h="307">
                <a:moveTo>
                  <a:pt x="109" y="38"/>
                </a:moveTo>
                <a:lnTo>
                  <a:pt x="88" y="55"/>
                </a:lnTo>
                <a:lnTo>
                  <a:pt x="77" y="75"/>
                </a:lnTo>
                <a:lnTo>
                  <a:pt x="75" y="90"/>
                </a:lnTo>
                <a:lnTo>
                  <a:pt x="92" y="111"/>
                </a:lnTo>
                <a:lnTo>
                  <a:pt x="113" y="139"/>
                </a:lnTo>
                <a:lnTo>
                  <a:pt x="131" y="151"/>
                </a:lnTo>
                <a:lnTo>
                  <a:pt x="145" y="168"/>
                </a:lnTo>
                <a:lnTo>
                  <a:pt x="158" y="206"/>
                </a:lnTo>
                <a:lnTo>
                  <a:pt x="159" y="243"/>
                </a:lnTo>
                <a:lnTo>
                  <a:pt x="145" y="257"/>
                </a:lnTo>
                <a:lnTo>
                  <a:pt x="125" y="270"/>
                </a:lnTo>
                <a:lnTo>
                  <a:pt x="112" y="287"/>
                </a:lnTo>
                <a:lnTo>
                  <a:pt x="90" y="307"/>
                </a:lnTo>
                <a:lnTo>
                  <a:pt x="83" y="294"/>
                </a:lnTo>
                <a:lnTo>
                  <a:pt x="87" y="279"/>
                </a:lnTo>
                <a:lnTo>
                  <a:pt x="72" y="268"/>
                </a:lnTo>
                <a:lnTo>
                  <a:pt x="88" y="259"/>
                </a:lnTo>
                <a:lnTo>
                  <a:pt x="107" y="258"/>
                </a:lnTo>
                <a:lnTo>
                  <a:pt x="98" y="245"/>
                </a:lnTo>
                <a:lnTo>
                  <a:pt x="127" y="229"/>
                </a:lnTo>
                <a:lnTo>
                  <a:pt x="126" y="204"/>
                </a:lnTo>
                <a:lnTo>
                  <a:pt x="120" y="190"/>
                </a:lnTo>
                <a:lnTo>
                  <a:pt x="121" y="170"/>
                </a:lnTo>
                <a:lnTo>
                  <a:pt x="115" y="155"/>
                </a:lnTo>
                <a:lnTo>
                  <a:pt x="99" y="141"/>
                </a:lnTo>
                <a:lnTo>
                  <a:pt x="85" y="122"/>
                </a:lnTo>
                <a:lnTo>
                  <a:pt x="66" y="98"/>
                </a:lnTo>
                <a:lnTo>
                  <a:pt x="42" y="85"/>
                </a:lnTo>
                <a:lnTo>
                  <a:pt x="46" y="78"/>
                </a:lnTo>
                <a:lnTo>
                  <a:pt x="57" y="72"/>
                </a:lnTo>
                <a:lnTo>
                  <a:pt x="47" y="54"/>
                </a:lnTo>
                <a:lnTo>
                  <a:pt x="25" y="54"/>
                </a:lnTo>
                <a:lnTo>
                  <a:pt x="13" y="35"/>
                </a:lnTo>
                <a:lnTo>
                  <a:pt x="0" y="19"/>
                </a:lnTo>
                <a:lnTo>
                  <a:pt x="8" y="14"/>
                </a:lnTo>
                <a:lnTo>
                  <a:pt x="23" y="14"/>
                </a:lnTo>
                <a:lnTo>
                  <a:pt x="39" y="11"/>
                </a:lnTo>
                <a:lnTo>
                  <a:pt x="53" y="0"/>
                </a:lnTo>
                <a:lnTo>
                  <a:pt x="63" y="8"/>
                </a:lnTo>
                <a:lnTo>
                  <a:pt x="80" y="12"/>
                </a:lnTo>
                <a:lnTo>
                  <a:pt x="79" y="24"/>
                </a:lnTo>
                <a:lnTo>
                  <a:pt x="90" y="32"/>
                </a:lnTo>
                <a:lnTo>
                  <a:pt x="109" y="3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3" name="Freeform 214">
            <a:extLst>
              <a:ext uri="{FF2B5EF4-FFF2-40B4-BE49-F238E27FC236}">
                <a16:creationId xmlns:a16="http://schemas.microsoft.com/office/drawing/2014/main" id="{4A48DB68-F38F-4C0C-9914-66C289B21A25}"/>
              </a:ext>
            </a:extLst>
          </p:cNvPr>
          <p:cNvSpPr>
            <a:spLocks/>
          </p:cNvSpPr>
          <p:nvPr/>
        </p:nvSpPr>
        <p:spPr bwMode="auto">
          <a:xfrm>
            <a:off x="10528301" y="4433889"/>
            <a:ext cx="15875" cy="22225"/>
          </a:xfrm>
          <a:custGeom>
            <a:avLst/>
            <a:gdLst>
              <a:gd name="T0" fmla="*/ 10 w 10"/>
              <a:gd name="T1" fmla="*/ 12 h 14"/>
              <a:gd name="T2" fmla="*/ 3 w 10"/>
              <a:gd name="T3" fmla="*/ 14 h 14"/>
              <a:gd name="T4" fmla="*/ 0 w 10"/>
              <a:gd name="T5" fmla="*/ 5 h 14"/>
              <a:gd name="T6" fmla="*/ 1 w 10"/>
              <a:gd name="T7" fmla="*/ 0 h 14"/>
              <a:gd name="T8" fmla="*/ 10 w 10"/>
              <a:gd name="T9" fmla="*/ 1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4">
                <a:moveTo>
                  <a:pt x="10" y="12"/>
                </a:moveTo>
                <a:lnTo>
                  <a:pt x="3" y="14"/>
                </a:lnTo>
                <a:lnTo>
                  <a:pt x="0" y="5"/>
                </a:lnTo>
                <a:lnTo>
                  <a:pt x="1" y="0"/>
                </a:lnTo>
                <a:lnTo>
                  <a:pt x="10" y="1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4" name="Freeform 215">
            <a:extLst>
              <a:ext uri="{FF2B5EF4-FFF2-40B4-BE49-F238E27FC236}">
                <a16:creationId xmlns:a16="http://schemas.microsoft.com/office/drawing/2014/main" id="{56D19E8F-8FFE-4003-8B23-10167E500662}"/>
              </a:ext>
            </a:extLst>
          </p:cNvPr>
          <p:cNvSpPr>
            <a:spLocks/>
          </p:cNvSpPr>
          <p:nvPr/>
        </p:nvSpPr>
        <p:spPr bwMode="auto">
          <a:xfrm>
            <a:off x="10517189" y="4391026"/>
            <a:ext cx="15875" cy="36513"/>
          </a:xfrm>
          <a:custGeom>
            <a:avLst/>
            <a:gdLst>
              <a:gd name="T0" fmla="*/ 10 w 10"/>
              <a:gd name="T1" fmla="*/ 7 h 23"/>
              <a:gd name="T2" fmla="*/ 10 w 10"/>
              <a:gd name="T3" fmla="*/ 23 h 23"/>
              <a:gd name="T4" fmla="*/ 6 w 10"/>
              <a:gd name="T5" fmla="*/ 21 h 23"/>
              <a:gd name="T6" fmla="*/ 1 w 10"/>
              <a:gd name="T7" fmla="*/ 22 h 23"/>
              <a:gd name="T8" fmla="*/ 0 w 10"/>
              <a:gd name="T9" fmla="*/ 16 h 23"/>
              <a:gd name="T10" fmla="*/ 3 w 10"/>
              <a:gd name="T11" fmla="*/ 0 h 23"/>
              <a:gd name="T12" fmla="*/ 10 w 10"/>
              <a:gd name="T13" fmla="*/ 7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" h="23">
                <a:moveTo>
                  <a:pt x="10" y="7"/>
                </a:moveTo>
                <a:lnTo>
                  <a:pt x="10" y="23"/>
                </a:lnTo>
                <a:lnTo>
                  <a:pt x="6" y="21"/>
                </a:lnTo>
                <a:lnTo>
                  <a:pt x="1" y="22"/>
                </a:lnTo>
                <a:lnTo>
                  <a:pt x="0" y="16"/>
                </a:lnTo>
                <a:lnTo>
                  <a:pt x="3" y="0"/>
                </a:lnTo>
                <a:lnTo>
                  <a:pt x="10" y="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5" name="Freeform 216">
            <a:extLst>
              <a:ext uri="{FF2B5EF4-FFF2-40B4-BE49-F238E27FC236}">
                <a16:creationId xmlns:a16="http://schemas.microsoft.com/office/drawing/2014/main" id="{309D5464-D71F-4A1B-A532-CC7674D716F0}"/>
              </a:ext>
            </a:extLst>
          </p:cNvPr>
          <p:cNvSpPr>
            <a:spLocks/>
          </p:cNvSpPr>
          <p:nvPr/>
        </p:nvSpPr>
        <p:spPr bwMode="auto">
          <a:xfrm>
            <a:off x="6935788" y="3282950"/>
            <a:ext cx="300038" cy="211138"/>
          </a:xfrm>
          <a:custGeom>
            <a:avLst/>
            <a:gdLst>
              <a:gd name="T0" fmla="*/ 189 w 189"/>
              <a:gd name="T1" fmla="*/ 49 h 133"/>
              <a:gd name="T2" fmla="*/ 177 w 189"/>
              <a:gd name="T3" fmla="*/ 54 h 133"/>
              <a:gd name="T4" fmla="*/ 174 w 189"/>
              <a:gd name="T5" fmla="*/ 63 h 133"/>
              <a:gd name="T6" fmla="*/ 174 w 189"/>
              <a:gd name="T7" fmla="*/ 70 h 133"/>
              <a:gd name="T8" fmla="*/ 156 w 189"/>
              <a:gd name="T9" fmla="*/ 79 h 133"/>
              <a:gd name="T10" fmla="*/ 128 w 189"/>
              <a:gd name="T11" fmla="*/ 89 h 133"/>
              <a:gd name="T12" fmla="*/ 112 w 189"/>
              <a:gd name="T13" fmla="*/ 103 h 133"/>
              <a:gd name="T14" fmla="*/ 104 w 189"/>
              <a:gd name="T15" fmla="*/ 105 h 133"/>
              <a:gd name="T16" fmla="*/ 99 w 189"/>
              <a:gd name="T17" fmla="*/ 103 h 133"/>
              <a:gd name="T18" fmla="*/ 89 w 189"/>
              <a:gd name="T19" fmla="*/ 112 h 133"/>
              <a:gd name="T20" fmla="*/ 77 w 189"/>
              <a:gd name="T21" fmla="*/ 116 h 133"/>
              <a:gd name="T22" fmla="*/ 62 w 189"/>
              <a:gd name="T23" fmla="*/ 117 h 133"/>
              <a:gd name="T24" fmla="*/ 57 w 189"/>
              <a:gd name="T25" fmla="*/ 118 h 133"/>
              <a:gd name="T26" fmla="*/ 53 w 189"/>
              <a:gd name="T27" fmla="*/ 124 h 133"/>
              <a:gd name="T28" fmla="*/ 49 w 189"/>
              <a:gd name="T29" fmla="*/ 125 h 133"/>
              <a:gd name="T30" fmla="*/ 46 w 189"/>
              <a:gd name="T31" fmla="*/ 131 h 133"/>
              <a:gd name="T32" fmla="*/ 37 w 189"/>
              <a:gd name="T33" fmla="*/ 130 h 133"/>
              <a:gd name="T34" fmla="*/ 32 w 189"/>
              <a:gd name="T35" fmla="*/ 133 h 133"/>
              <a:gd name="T36" fmla="*/ 19 w 189"/>
              <a:gd name="T37" fmla="*/ 132 h 133"/>
              <a:gd name="T38" fmla="*/ 14 w 189"/>
              <a:gd name="T39" fmla="*/ 120 h 133"/>
              <a:gd name="T40" fmla="*/ 14 w 189"/>
              <a:gd name="T41" fmla="*/ 108 h 133"/>
              <a:gd name="T42" fmla="*/ 10 w 189"/>
              <a:gd name="T43" fmla="*/ 102 h 133"/>
              <a:gd name="T44" fmla="*/ 6 w 189"/>
              <a:gd name="T45" fmla="*/ 87 h 133"/>
              <a:gd name="T46" fmla="*/ 0 w 189"/>
              <a:gd name="T47" fmla="*/ 78 h 133"/>
              <a:gd name="T48" fmla="*/ 4 w 189"/>
              <a:gd name="T49" fmla="*/ 77 h 133"/>
              <a:gd name="T50" fmla="*/ 2 w 189"/>
              <a:gd name="T51" fmla="*/ 68 h 133"/>
              <a:gd name="T52" fmla="*/ 4 w 189"/>
              <a:gd name="T53" fmla="*/ 64 h 133"/>
              <a:gd name="T54" fmla="*/ 2 w 189"/>
              <a:gd name="T55" fmla="*/ 55 h 133"/>
              <a:gd name="T56" fmla="*/ 10 w 189"/>
              <a:gd name="T57" fmla="*/ 48 h 133"/>
              <a:gd name="T58" fmla="*/ 8 w 189"/>
              <a:gd name="T59" fmla="*/ 39 h 133"/>
              <a:gd name="T60" fmla="*/ 12 w 189"/>
              <a:gd name="T61" fmla="*/ 29 h 133"/>
              <a:gd name="T62" fmla="*/ 20 w 189"/>
              <a:gd name="T63" fmla="*/ 35 h 133"/>
              <a:gd name="T64" fmla="*/ 24 w 189"/>
              <a:gd name="T65" fmla="*/ 33 h 133"/>
              <a:gd name="T66" fmla="*/ 45 w 189"/>
              <a:gd name="T67" fmla="*/ 32 h 133"/>
              <a:gd name="T68" fmla="*/ 49 w 189"/>
              <a:gd name="T69" fmla="*/ 34 h 133"/>
              <a:gd name="T70" fmla="*/ 66 w 189"/>
              <a:gd name="T71" fmla="*/ 36 h 133"/>
              <a:gd name="T72" fmla="*/ 73 w 189"/>
              <a:gd name="T73" fmla="*/ 35 h 133"/>
              <a:gd name="T74" fmla="*/ 78 w 189"/>
              <a:gd name="T75" fmla="*/ 42 h 133"/>
              <a:gd name="T76" fmla="*/ 86 w 189"/>
              <a:gd name="T77" fmla="*/ 39 h 133"/>
              <a:gd name="T78" fmla="*/ 98 w 189"/>
              <a:gd name="T79" fmla="*/ 17 h 133"/>
              <a:gd name="T80" fmla="*/ 114 w 189"/>
              <a:gd name="T81" fmla="*/ 8 h 133"/>
              <a:gd name="T82" fmla="*/ 166 w 189"/>
              <a:gd name="T83" fmla="*/ 0 h 133"/>
              <a:gd name="T84" fmla="*/ 182 w 189"/>
              <a:gd name="T85" fmla="*/ 34 h 133"/>
              <a:gd name="T86" fmla="*/ 189 w 189"/>
              <a:gd name="T87" fmla="*/ 49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89" h="133">
                <a:moveTo>
                  <a:pt x="189" y="49"/>
                </a:moveTo>
                <a:lnTo>
                  <a:pt x="177" y="54"/>
                </a:lnTo>
                <a:lnTo>
                  <a:pt x="174" y="63"/>
                </a:lnTo>
                <a:lnTo>
                  <a:pt x="174" y="70"/>
                </a:lnTo>
                <a:lnTo>
                  <a:pt x="156" y="79"/>
                </a:lnTo>
                <a:lnTo>
                  <a:pt x="128" y="89"/>
                </a:lnTo>
                <a:lnTo>
                  <a:pt x="112" y="103"/>
                </a:lnTo>
                <a:lnTo>
                  <a:pt x="104" y="105"/>
                </a:lnTo>
                <a:lnTo>
                  <a:pt x="99" y="103"/>
                </a:lnTo>
                <a:lnTo>
                  <a:pt x="89" y="112"/>
                </a:lnTo>
                <a:lnTo>
                  <a:pt x="77" y="116"/>
                </a:lnTo>
                <a:lnTo>
                  <a:pt x="62" y="117"/>
                </a:lnTo>
                <a:lnTo>
                  <a:pt x="57" y="118"/>
                </a:lnTo>
                <a:lnTo>
                  <a:pt x="53" y="124"/>
                </a:lnTo>
                <a:lnTo>
                  <a:pt x="49" y="125"/>
                </a:lnTo>
                <a:lnTo>
                  <a:pt x="46" y="131"/>
                </a:lnTo>
                <a:lnTo>
                  <a:pt x="37" y="130"/>
                </a:lnTo>
                <a:lnTo>
                  <a:pt x="32" y="133"/>
                </a:lnTo>
                <a:lnTo>
                  <a:pt x="19" y="132"/>
                </a:lnTo>
                <a:lnTo>
                  <a:pt x="14" y="120"/>
                </a:lnTo>
                <a:lnTo>
                  <a:pt x="14" y="108"/>
                </a:lnTo>
                <a:lnTo>
                  <a:pt x="10" y="102"/>
                </a:lnTo>
                <a:lnTo>
                  <a:pt x="6" y="87"/>
                </a:lnTo>
                <a:lnTo>
                  <a:pt x="0" y="78"/>
                </a:lnTo>
                <a:lnTo>
                  <a:pt x="4" y="77"/>
                </a:lnTo>
                <a:lnTo>
                  <a:pt x="2" y="68"/>
                </a:lnTo>
                <a:lnTo>
                  <a:pt x="4" y="64"/>
                </a:lnTo>
                <a:lnTo>
                  <a:pt x="2" y="55"/>
                </a:lnTo>
                <a:lnTo>
                  <a:pt x="10" y="48"/>
                </a:lnTo>
                <a:lnTo>
                  <a:pt x="8" y="39"/>
                </a:lnTo>
                <a:lnTo>
                  <a:pt x="12" y="29"/>
                </a:lnTo>
                <a:lnTo>
                  <a:pt x="20" y="35"/>
                </a:lnTo>
                <a:lnTo>
                  <a:pt x="24" y="33"/>
                </a:lnTo>
                <a:lnTo>
                  <a:pt x="45" y="32"/>
                </a:lnTo>
                <a:lnTo>
                  <a:pt x="49" y="34"/>
                </a:lnTo>
                <a:lnTo>
                  <a:pt x="66" y="36"/>
                </a:lnTo>
                <a:lnTo>
                  <a:pt x="73" y="35"/>
                </a:lnTo>
                <a:lnTo>
                  <a:pt x="78" y="42"/>
                </a:lnTo>
                <a:lnTo>
                  <a:pt x="86" y="39"/>
                </a:lnTo>
                <a:lnTo>
                  <a:pt x="98" y="17"/>
                </a:lnTo>
                <a:lnTo>
                  <a:pt x="114" y="8"/>
                </a:lnTo>
                <a:lnTo>
                  <a:pt x="166" y="0"/>
                </a:lnTo>
                <a:lnTo>
                  <a:pt x="182" y="34"/>
                </a:lnTo>
                <a:lnTo>
                  <a:pt x="189" y="4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6" name="Freeform 217">
            <a:extLst>
              <a:ext uri="{FF2B5EF4-FFF2-40B4-BE49-F238E27FC236}">
                <a16:creationId xmlns:a16="http://schemas.microsoft.com/office/drawing/2014/main" id="{34647F77-B438-4601-88D7-C31F73672C2B}"/>
              </a:ext>
            </a:extLst>
          </p:cNvPr>
          <p:cNvSpPr>
            <a:spLocks/>
          </p:cNvSpPr>
          <p:nvPr/>
        </p:nvSpPr>
        <p:spPr bwMode="auto">
          <a:xfrm>
            <a:off x="6164264" y="4637088"/>
            <a:ext cx="468313" cy="419100"/>
          </a:xfrm>
          <a:custGeom>
            <a:avLst/>
            <a:gdLst>
              <a:gd name="T0" fmla="*/ 264 w 295"/>
              <a:gd name="T1" fmla="*/ 152 h 264"/>
              <a:gd name="T2" fmla="*/ 250 w 295"/>
              <a:gd name="T3" fmla="*/ 173 h 264"/>
              <a:gd name="T4" fmla="*/ 217 w 295"/>
              <a:gd name="T5" fmla="*/ 210 h 264"/>
              <a:gd name="T6" fmla="*/ 190 w 295"/>
              <a:gd name="T7" fmla="*/ 232 h 264"/>
              <a:gd name="T8" fmla="*/ 162 w 295"/>
              <a:gd name="T9" fmla="*/ 241 h 264"/>
              <a:gd name="T10" fmla="*/ 149 w 295"/>
              <a:gd name="T11" fmla="*/ 243 h 264"/>
              <a:gd name="T12" fmla="*/ 121 w 295"/>
              <a:gd name="T13" fmla="*/ 243 h 264"/>
              <a:gd name="T14" fmla="*/ 104 w 295"/>
              <a:gd name="T15" fmla="*/ 245 h 264"/>
              <a:gd name="T16" fmla="*/ 70 w 295"/>
              <a:gd name="T17" fmla="*/ 256 h 264"/>
              <a:gd name="T18" fmla="*/ 51 w 295"/>
              <a:gd name="T19" fmla="*/ 264 h 264"/>
              <a:gd name="T20" fmla="*/ 38 w 295"/>
              <a:gd name="T21" fmla="*/ 257 h 264"/>
              <a:gd name="T22" fmla="*/ 30 w 295"/>
              <a:gd name="T23" fmla="*/ 250 h 264"/>
              <a:gd name="T24" fmla="*/ 29 w 295"/>
              <a:gd name="T25" fmla="*/ 232 h 264"/>
              <a:gd name="T26" fmla="*/ 30 w 295"/>
              <a:gd name="T27" fmla="*/ 215 h 264"/>
              <a:gd name="T28" fmla="*/ 20 w 295"/>
              <a:gd name="T29" fmla="*/ 180 h 264"/>
              <a:gd name="T30" fmla="*/ 12 w 295"/>
              <a:gd name="T31" fmla="*/ 162 h 264"/>
              <a:gd name="T32" fmla="*/ 9 w 295"/>
              <a:gd name="T33" fmla="*/ 125 h 264"/>
              <a:gd name="T34" fmla="*/ 19 w 295"/>
              <a:gd name="T35" fmla="*/ 139 h 264"/>
              <a:gd name="T36" fmla="*/ 38 w 295"/>
              <a:gd name="T37" fmla="*/ 145 h 264"/>
              <a:gd name="T38" fmla="*/ 63 w 295"/>
              <a:gd name="T39" fmla="*/ 133 h 264"/>
              <a:gd name="T40" fmla="*/ 71 w 295"/>
              <a:gd name="T41" fmla="*/ 59 h 264"/>
              <a:gd name="T42" fmla="*/ 79 w 295"/>
              <a:gd name="T43" fmla="*/ 91 h 264"/>
              <a:gd name="T44" fmla="*/ 95 w 295"/>
              <a:gd name="T45" fmla="*/ 97 h 264"/>
              <a:gd name="T46" fmla="*/ 113 w 295"/>
              <a:gd name="T47" fmla="*/ 81 h 264"/>
              <a:gd name="T48" fmla="*/ 127 w 295"/>
              <a:gd name="T49" fmla="*/ 66 h 264"/>
              <a:gd name="T50" fmla="*/ 143 w 295"/>
              <a:gd name="T51" fmla="*/ 75 h 264"/>
              <a:gd name="T52" fmla="*/ 169 w 295"/>
              <a:gd name="T53" fmla="*/ 71 h 264"/>
              <a:gd name="T54" fmla="*/ 175 w 295"/>
              <a:gd name="T55" fmla="*/ 54 h 264"/>
              <a:gd name="T56" fmla="*/ 191 w 295"/>
              <a:gd name="T57" fmla="*/ 45 h 264"/>
              <a:gd name="T58" fmla="*/ 214 w 295"/>
              <a:gd name="T59" fmla="*/ 16 h 264"/>
              <a:gd name="T60" fmla="*/ 248 w 295"/>
              <a:gd name="T61" fmla="*/ 1 h 264"/>
              <a:gd name="T62" fmla="*/ 262 w 295"/>
              <a:gd name="T63" fmla="*/ 2 h 264"/>
              <a:gd name="T64" fmla="*/ 279 w 295"/>
              <a:gd name="T65" fmla="*/ 33 h 264"/>
              <a:gd name="T66" fmla="*/ 278 w 295"/>
              <a:gd name="T67" fmla="*/ 71 h 264"/>
              <a:gd name="T68" fmla="*/ 270 w 295"/>
              <a:gd name="T69" fmla="*/ 74 h 264"/>
              <a:gd name="T70" fmla="*/ 263 w 295"/>
              <a:gd name="T71" fmla="*/ 82 h 264"/>
              <a:gd name="T72" fmla="*/ 257 w 295"/>
              <a:gd name="T73" fmla="*/ 97 h 264"/>
              <a:gd name="T74" fmla="*/ 277 w 295"/>
              <a:gd name="T75" fmla="*/ 106 h 264"/>
              <a:gd name="T76" fmla="*/ 295 w 295"/>
              <a:gd name="T77" fmla="*/ 97 h 264"/>
              <a:gd name="T78" fmla="*/ 286 w 295"/>
              <a:gd name="T79" fmla="*/ 129 h 264"/>
              <a:gd name="T80" fmla="*/ 268 w 295"/>
              <a:gd name="T81" fmla="*/ 149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95" h="264">
                <a:moveTo>
                  <a:pt x="268" y="149"/>
                </a:moveTo>
                <a:lnTo>
                  <a:pt x="264" y="152"/>
                </a:lnTo>
                <a:lnTo>
                  <a:pt x="256" y="163"/>
                </a:lnTo>
                <a:lnTo>
                  <a:pt x="250" y="173"/>
                </a:lnTo>
                <a:lnTo>
                  <a:pt x="239" y="188"/>
                </a:lnTo>
                <a:lnTo>
                  <a:pt x="217" y="210"/>
                </a:lnTo>
                <a:lnTo>
                  <a:pt x="204" y="222"/>
                </a:lnTo>
                <a:lnTo>
                  <a:pt x="190" y="232"/>
                </a:lnTo>
                <a:lnTo>
                  <a:pt x="171" y="240"/>
                </a:lnTo>
                <a:lnTo>
                  <a:pt x="162" y="241"/>
                </a:lnTo>
                <a:lnTo>
                  <a:pt x="159" y="246"/>
                </a:lnTo>
                <a:lnTo>
                  <a:pt x="149" y="243"/>
                </a:lnTo>
                <a:lnTo>
                  <a:pt x="140" y="247"/>
                </a:lnTo>
                <a:lnTo>
                  <a:pt x="121" y="243"/>
                </a:lnTo>
                <a:lnTo>
                  <a:pt x="111" y="246"/>
                </a:lnTo>
                <a:lnTo>
                  <a:pt x="104" y="245"/>
                </a:lnTo>
                <a:lnTo>
                  <a:pt x="85" y="253"/>
                </a:lnTo>
                <a:lnTo>
                  <a:pt x="70" y="256"/>
                </a:lnTo>
                <a:lnTo>
                  <a:pt x="59" y="264"/>
                </a:lnTo>
                <a:lnTo>
                  <a:pt x="51" y="264"/>
                </a:lnTo>
                <a:lnTo>
                  <a:pt x="44" y="257"/>
                </a:lnTo>
                <a:lnTo>
                  <a:pt x="38" y="257"/>
                </a:lnTo>
                <a:lnTo>
                  <a:pt x="31" y="247"/>
                </a:lnTo>
                <a:lnTo>
                  <a:pt x="30" y="250"/>
                </a:lnTo>
                <a:lnTo>
                  <a:pt x="28" y="245"/>
                </a:lnTo>
                <a:lnTo>
                  <a:pt x="29" y="232"/>
                </a:lnTo>
                <a:lnTo>
                  <a:pt x="24" y="219"/>
                </a:lnTo>
                <a:lnTo>
                  <a:pt x="30" y="215"/>
                </a:lnTo>
                <a:lnTo>
                  <a:pt x="30" y="199"/>
                </a:lnTo>
                <a:lnTo>
                  <a:pt x="20" y="180"/>
                </a:lnTo>
                <a:lnTo>
                  <a:pt x="12" y="162"/>
                </a:lnTo>
                <a:lnTo>
                  <a:pt x="12" y="162"/>
                </a:lnTo>
                <a:lnTo>
                  <a:pt x="0" y="135"/>
                </a:lnTo>
                <a:lnTo>
                  <a:pt x="9" y="125"/>
                </a:lnTo>
                <a:lnTo>
                  <a:pt x="16" y="131"/>
                </a:lnTo>
                <a:lnTo>
                  <a:pt x="19" y="139"/>
                </a:lnTo>
                <a:lnTo>
                  <a:pt x="27" y="141"/>
                </a:lnTo>
                <a:lnTo>
                  <a:pt x="38" y="145"/>
                </a:lnTo>
                <a:lnTo>
                  <a:pt x="47" y="143"/>
                </a:lnTo>
                <a:lnTo>
                  <a:pt x="63" y="133"/>
                </a:lnTo>
                <a:lnTo>
                  <a:pt x="67" y="56"/>
                </a:lnTo>
                <a:lnTo>
                  <a:pt x="71" y="59"/>
                </a:lnTo>
                <a:lnTo>
                  <a:pt x="81" y="79"/>
                </a:lnTo>
                <a:lnTo>
                  <a:pt x="79" y="91"/>
                </a:lnTo>
                <a:lnTo>
                  <a:pt x="83" y="99"/>
                </a:lnTo>
                <a:lnTo>
                  <a:pt x="95" y="97"/>
                </a:lnTo>
                <a:lnTo>
                  <a:pt x="105" y="87"/>
                </a:lnTo>
                <a:lnTo>
                  <a:pt x="113" y="81"/>
                </a:lnTo>
                <a:lnTo>
                  <a:pt x="118" y="71"/>
                </a:lnTo>
                <a:lnTo>
                  <a:pt x="127" y="66"/>
                </a:lnTo>
                <a:lnTo>
                  <a:pt x="135" y="69"/>
                </a:lnTo>
                <a:lnTo>
                  <a:pt x="143" y="75"/>
                </a:lnTo>
                <a:lnTo>
                  <a:pt x="157" y="76"/>
                </a:lnTo>
                <a:lnTo>
                  <a:pt x="169" y="71"/>
                </a:lnTo>
                <a:lnTo>
                  <a:pt x="171" y="64"/>
                </a:lnTo>
                <a:lnTo>
                  <a:pt x="175" y="54"/>
                </a:lnTo>
                <a:lnTo>
                  <a:pt x="185" y="53"/>
                </a:lnTo>
                <a:lnTo>
                  <a:pt x="191" y="45"/>
                </a:lnTo>
                <a:lnTo>
                  <a:pt x="197" y="31"/>
                </a:lnTo>
                <a:lnTo>
                  <a:pt x="214" y="16"/>
                </a:lnTo>
                <a:lnTo>
                  <a:pt x="240" y="0"/>
                </a:lnTo>
                <a:lnTo>
                  <a:pt x="248" y="1"/>
                </a:lnTo>
                <a:lnTo>
                  <a:pt x="256" y="4"/>
                </a:lnTo>
                <a:lnTo>
                  <a:pt x="262" y="2"/>
                </a:lnTo>
                <a:lnTo>
                  <a:pt x="272" y="4"/>
                </a:lnTo>
                <a:lnTo>
                  <a:pt x="279" y="33"/>
                </a:lnTo>
                <a:lnTo>
                  <a:pt x="282" y="48"/>
                </a:lnTo>
                <a:lnTo>
                  <a:pt x="278" y="71"/>
                </a:lnTo>
                <a:lnTo>
                  <a:pt x="279" y="78"/>
                </a:lnTo>
                <a:lnTo>
                  <a:pt x="270" y="74"/>
                </a:lnTo>
                <a:lnTo>
                  <a:pt x="265" y="76"/>
                </a:lnTo>
                <a:lnTo>
                  <a:pt x="263" y="82"/>
                </a:lnTo>
                <a:lnTo>
                  <a:pt x="257" y="90"/>
                </a:lnTo>
                <a:lnTo>
                  <a:pt x="257" y="97"/>
                </a:lnTo>
                <a:lnTo>
                  <a:pt x="267" y="108"/>
                </a:lnTo>
                <a:lnTo>
                  <a:pt x="277" y="106"/>
                </a:lnTo>
                <a:lnTo>
                  <a:pt x="281" y="97"/>
                </a:lnTo>
                <a:lnTo>
                  <a:pt x="295" y="97"/>
                </a:lnTo>
                <a:lnTo>
                  <a:pt x="289" y="112"/>
                </a:lnTo>
                <a:lnTo>
                  <a:pt x="286" y="129"/>
                </a:lnTo>
                <a:lnTo>
                  <a:pt x="281" y="139"/>
                </a:lnTo>
                <a:lnTo>
                  <a:pt x="268" y="1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7" name="Freeform 218">
            <a:extLst>
              <a:ext uri="{FF2B5EF4-FFF2-40B4-BE49-F238E27FC236}">
                <a16:creationId xmlns:a16="http://schemas.microsoft.com/office/drawing/2014/main" id="{8ACFFA49-247B-4EA8-9F27-B038B3EF75C7}"/>
              </a:ext>
            </a:extLst>
          </p:cNvPr>
          <p:cNvSpPr>
            <a:spLocks/>
          </p:cNvSpPr>
          <p:nvPr/>
        </p:nvSpPr>
        <p:spPr bwMode="auto">
          <a:xfrm>
            <a:off x="6461126" y="4854575"/>
            <a:ext cx="66675" cy="65088"/>
          </a:xfrm>
          <a:custGeom>
            <a:avLst/>
            <a:gdLst>
              <a:gd name="T0" fmla="*/ 36 w 42"/>
              <a:gd name="T1" fmla="*/ 6 h 41"/>
              <a:gd name="T2" fmla="*/ 29 w 42"/>
              <a:gd name="T3" fmla="*/ 0 h 41"/>
              <a:gd name="T4" fmla="*/ 20 w 42"/>
              <a:gd name="T5" fmla="*/ 4 h 41"/>
              <a:gd name="T6" fmla="*/ 10 w 42"/>
              <a:gd name="T7" fmla="*/ 12 h 41"/>
              <a:gd name="T8" fmla="*/ 0 w 42"/>
              <a:gd name="T9" fmla="*/ 25 h 41"/>
              <a:gd name="T10" fmla="*/ 12 w 42"/>
              <a:gd name="T11" fmla="*/ 41 h 41"/>
              <a:gd name="T12" fmla="*/ 18 w 42"/>
              <a:gd name="T13" fmla="*/ 39 h 41"/>
              <a:gd name="T14" fmla="*/ 22 w 42"/>
              <a:gd name="T15" fmla="*/ 32 h 41"/>
              <a:gd name="T16" fmla="*/ 32 w 42"/>
              <a:gd name="T17" fmla="*/ 29 h 41"/>
              <a:gd name="T18" fmla="*/ 36 w 42"/>
              <a:gd name="T19" fmla="*/ 22 h 41"/>
              <a:gd name="T20" fmla="*/ 42 w 42"/>
              <a:gd name="T21" fmla="*/ 12 h 41"/>
              <a:gd name="T22" fmla="*/ 36 w 42"/>
              <a:gd name="T23" fmla="*/ 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" h="41">
                <a:moveTo>
                  <a:pt x="36" y="6"/>
                </a:moveTo>
                <a:lnTo>
                  <a:pt x="29" y="0"/>
                </a:lnTo>
                <a:lnTo>
                  <a:pt x="20" y="4"/>
                </a:lnTo>
                <a:lnTo>
                  <a:pt x="10" y="12"/>
                </a:lnTo>
                <a:lnTo>
                  <a:pt x="0" y="25"/>
                </a:lnTo>
                <a:lnTo>
                  <a:pt x="12" y="41"/>
                </a:lnTo>
                <a:lnTo>
                  <a:pt x="18" y="39"/>
                </a:lnTo>
                <a:lnTo>
                  <a:pt x="22" y="32"/>
                </a:lnTo>
                <a:lnTo>
                  <a:pt x="32" y="29"/>
                </a:lnTo>
                <a:lnTo>
                  <a:pt x="36" y="22"/>
                </a:lnTo>
                <a:lnTo>
                  <a:pt x="42" y="12"/>
                </a:lnTo>
                <a:lnTo>
                  <a:pt x="36" y="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8" name="Freeform 219">
            <a:extLst>
              <a:ext uri="{FF2B5EF4-FFF2-40B4-BE49-F238E27FC236}">
                <a16:creationId xmlns:a16="http://schemas.microsoft.com/office/drawing/2014/main" id="{28120FA0-FA23-4FEA-89D9-A15FF2B65577}"/>
              </a:ext>
            </a:extLst>
          </p:cNvPr>
          <p:cNvSpPr>
            <a:spLocks/>
          </p:cNvSpPr>
          <p:nvPr/>
        </p:nvSpPr>
        <p:spPr bwMode="auto">
          <a:xfrm>
            <a:off x="6337301" y="4181476"/>
            <a:ext cx="341313" cy="320675"/>
          </a:xfrm>
          <a:custGeom>
            <a:avLst/>
            <a:gdLst>
              <a:gd name="T0" fmla="*/ 202 w 215"/>
              <a:gd name="T1" fmla="*/ 20 h 202"/>
              <a:gd name="T2" fmla="*/ 211 w 215"/>
              <a:gd name="T3" fmla="*/ 30 h 202"/>
              <a:gd name="T4" fmla="*/ 215 w 215"/>
              <a:gd name="T5" fmla="*/ 47 h 202"/>
              <a:gd name="T6" fmla="*/ 211 w 215"/>
              <a:gd name="T7" fmla="*/ 53 h 202"/>
              <a:gd name="T8" fmla="*/ 207 w 215"/>
              <a:gd name="T9" fmla="*/ 70 h 202"/>
              <a:gd name="T10" fmla="*/ 210 w 215"/>
              <a:gd name="T11" fmla="*/ 87 h 202"/>
              <a:gd name="T12" fmla="*/ 204 w 215"/>
              <a:gd name="T13" fmla="*/ 94 h 202"/>
              <a:gd name="T14" fmla="*/ 198 w 215"/>
              <a:gd name="T15" fmla="*/ 113 h 202"/>
              <a:gd name="T16" fmla="*/ 208 w 215"/>
              <a:gd name="T17" fmla="*/ 119 h 202"/>
              <a:gd name="T18" fmla="*/ 152 w 215"/>
              <a:gd name="T19" fmla="*/ 136 h 202"/>
              <a:gd name="T20" fmla="*/ 153 w 215"/>
              <a:gd name="T21" fmla="*/ 151 h 202"/>
              <a:gd name="T22" fmla="*/ 139 w 215"/>
              <a:gd name="T23" fmla="*/ 154 h 202"/>
              <a:gd name="T24" fmla="*/ 128 w 215"/>
              <a:gd name="T25" fmla="*/ 162 h 202"/>
              <a:gd name="T26" fmla="*/ 126 w 215"/>
              <a:gd name="T27" fmla="*/ 169 h 202"/>
              <a:gd name="T28" fmla="*/ 119 w 215"/>
              <a:gd name="T29" fmla="*/ 171 h 202"/>
              <a:gd name="T30" fmla="*/ 103 w 215"/>
              <a:gd name="T31" fmla="*/ 188 h 202"/>
              <a:gd name="T32" fmla="*/ 92 w 215"/>
              <a:gd name="T33" fmla="*/ 201 h 202"/>
              <a:gd name="T34" fmla="*/ 86 w 215"/>
              <a:gd name="T35" fmla="*/ 202 h 202"/>
              <a:gd name="T36" fmla="*/ 80 w 215"/>
              <a:gd name="T37" fmla="*/ 199 h 202"/>
              <a:gd name="T38" fmla="*/ 60 w 215"/>
              <a:gd name="T39" fmla="*/ 197 h 202"/>
              <a:gd name="T40" fmla="*/ 57 w 215"/>
              <a:gd name="T41" fmla="*/ 195 h 202"/>
              <a:gd name="T42" fmla="*/ 57 w 215"/>
              <a:gd name="T43" fmla="*/ 194 h 202"/>
              <a:gd name="T44" fmla="*/ 50 w 215"/>
              <a:gd name="T45" fmla="*/ 189 h 202"/>
              <a:gd name="T46" fmla="*/ 38 w 215"/>
              <a:gd name="T47" fmla="*/ 188 h 202"/>
              <a:gd name="T48" fmla="*/ 23 w 215"/>
              <a:gd name="T49" fmla="*/ 193 h 202"/>
              <a:gd name="T50" fmla="*/ 12 w 215"/>
              <a:gd name="T51" fmla="*/ 180 h 202"/>
              <a:gd name="T52" fmla="*/ 0 w 215"/>
              <a:gd name="T53" fmla="*/ 163 h 202"/>
              <a:gd name="T54" fmla="*/ 2 w 215"/>
              <a:gd name="T55" fmla="*/ 96 h 202"/>
              <a:gd name="T56" fmla="*/ 41 w 215"/>
              <a:gd name="T57" fmla="*/ 97 h 202"/>
              <a:gd name="T58" fmla="*/ 39 w 215"/>
              <a:gd name="T59" fmla="*/ 90 h 202"/>
              <a:gd name="T60" fmla="*/ 42 w 215"/>
              <a:gd name="T61" fmla="*/ 82 h 202"/>
              <a:gd name="T62" fmla="*/ 39 w 215"/>
              <a:gd name="T63" fmla="*/ 72 h 202"/>
              <a:gd name="T64" fmla="*/ 41 w 215"/>
              <a:gd name="T65" fmla="*/ 62 h 202"/>
              <a:gd name="T66" fmla="*/ 40 w 215"/>
              <a:gd name="T67" fmla="*/ 55 h 202"/>
              <a:gd name="T68" fmla="*/ 46 w 215"/>
              <a:gd name="T69" fmla="*/ 56 h 202"/>
              <a:gd name="T70" fmla="*/ 47 w 215"/>
              <a:gd name="T71" fmla="*/ 63 h 202"/>
              <a:gd name="T72" fmla="*/ 55 w 215"/>
              <a:gd name="T73" fmla="*/ 62 h 202"/>
              <a:gd name="T74" fmla="*/ 67 w 215"/>
              <a:gd name="T75" fmla="*/ 64 h 202"/>
              <a:gd name="T76" fmla="*/ 73 w 215"/>
              <a:gd name="T77" fmla="*/ 73 h 202"/>
              <a:gd name="T78" fmla="*/ 87 w 215"/>
              <a:gd name="T79" fmla="*/ 76 h 202"/>
              <a:gd name="T80" fmla="*/ 99 w 215"/>
              <a:gd name="T81" fmla="*/ 70 h 202"/>
              <a:gd name="T82" fmla="*/ 102 w 215"/>
              <a:gd name="T83" fmla="*/ 81 h 202"/>
              <a:gd name="T84" fmla="*/ 116 w 215"/>
              <a:gd name="T85" fmla="*/ 83 h 202"/>
              <a:gd name="T86" fmla="*/ 123 w 215"/>
              <a:gd name="T87" fmla="*/ 92 h 202"/>
              <a:gd name="T88" fmla="*/ 130 w 215"/>
              <a:gd name="T89" fmla="*/ 104 h 202"/>
              <a:gd name="T90" fmla="*/ 144 w 215"/>
              <a:gd name="T91" fmla="*/ 104 h 202"/>
              <a:gd name="T92" fmla="*/ 143 w 215"/>
              <a:gd name="T93" fmla="*/ 82 h 202"/>
              <a:gd name="T94" fmla="*/ 138 w 215"/>
              <a:gd name="T95" fmla="*/ 85 h 202"/>
              <a:gd name="T96" fmla="*/ 126 w 215"/>
              <a:gd name="T97" fmla="*/ 77 h 202"/>
              <a:gd name="T98" fmla="*/ 121 w 215"/>
              <a:gd name="T99" fmla="*/ 73 h 202"/>
              <a:gd name="T100" fmla="*/ 123 w 215"/>
              <a:gd name="T101" fmla="*/ 53 h 202"/>
              <a:gd name="T102" fmla="*/ 127 w 215"/>
              <a:gd name="T103" fmla="*/ 28 h 202"/>
              <a:gd name="T104" fmla="*/ 123 w 215"/>
              <a:gd name="T105" fmla="*/ 19 h 202"/>
              <a:gd name="T106" fmla="*/ 129 w 215"/>
              <a:gd name="T107" fmla="*/ 6 h 202"/>
              <a:gd name="T108" fmla="*/ 134 w 215"/>
              <a:gd name="T109" fmla="*/ 3 h 202"/>
              <a:gd name="T110" fmla="*/ 158 w 215"/>
              <a:gd name="T111" fmla="*/ 0 h 202"/>
              <a:gd name="T112" fmla="*/ 166 w 215"/>
              <a:gd name="T113" fmla="*/ 2 h 202"/>
              <a:gd name="T114" fmla="*/ 173 w 215"/>
              <a:gd name="T115" fmla="*/ 7 h 202"/>
              <a:gd name="T116" fmla="*/ 180 w 215"/>
              <a:gd name="T117" fmla="*/ 11 h 202"/>
              <a:gd name="T118" fmla="*/ 192 w 215"/>
              <a:gd name="T119" fmla="*/ 14 h 202"/>
              <a:gd name="T120" fmla="*/ 202 w 215"/>
              <a:gd name="T121" fmla="*/ 2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15" h="202">
                <a:moveTo>
                  <a:pt x="202" y="20"/>
                </a:moveTo>
                <a:lnTo>
                  <a:pt x="211" y="30"/>
                </a:lnTo>
                <a:lnTo>
                  <a:pt x="215" y="47"/>
                </a:lnTo>
                <a:lnTo>
                  <a:pt x="211" y="53"/>
                </a:lnTo>
                <a:lnTo>
                  <a:pt x="207" y="70"/>
                </a:lnTo>
                <a:lnTo>
                  <a:pt x="210" y="87"/>
                </a:lnTo>
                <a:lnTo>
                  <a:pt x="204" y="94"/>
                </a:lnTo>
                <a:lnTo>
                  <a:pt x="198" y="113"/>
                </a:lnTo>
                <a:lnTo>
                  <a:pt x="208" y="119"/>
                </a:lnTo>
                <a:lnTo>
                  <a:pt x="152" y="136"/>
                </a:lnTo>
                <a:lnTo>
                  <a:pt x="153" y="151"/>
                </a:lnTo>
                <a:lnTo>
                  <a:pt x="139" y="154"/>
                </a:lnTo>
                <a:lnTo>
                  <a:pt x="128" y="162"/>
                </a:lnTo>
                <a:lnTo>
                  <a:pt x="126" y="169"/>
                </a:lnTo>
                <a:lnTo>
                  <a:pt x="119" y="171"/>
                </a:lnTo>
                <a:lnTo>
                  <a:pt x="103" y="188"/>
                </a:lnTo>
                <a:lnTo>
                  <a:pt x="92" y="201"/>
                </a:lnTo>
                <a:lnTo>
                  <a:pt x="86" y="202"/>
                </a:lnTo>
                <a:lnTo>
                  <a:pt x="80" y="199"/>
                </a:lnTo>
                <a:lnTo>
                  <a:pt x="60" y="197"/>
                </a:lnTo>
                <a:lnTo>
                  <a:pt x="57" y="195"/>
                </a:lnTo>
                <a:lnTo>
                  <a:pt x="57" y="194"/>
                </a:lnTo>
                <a:lnTo>
                  <a:pt x="50" y="189"/>
                </a:lnTo>
                <a:lnTo>
                  <a:pt x="38" y="188"/>
                </a:lnTo>
                <a:lnTo>
                  <a:pt x="23" y="193"/>
                </a:lnTo>
                <a:lnTo>
                  <a:pt x="12" y="180"/>
                </a:lnTo>
                <a:lnTo>
                  <a:pt x="0" y="163"/>
                </a:lnTo>
                <a:lnTo>
                  <a:pt x="2" y="96"/>
                </a:lnTo>
                <a:lnTo>
                  <a:pt x="41" y="97"/>
                </a:lnTo>
                <a:lnTo>
                  <a:pt x="39" y="90"/>
                </a:lnTo>
                <a:lnTo>
                  <a:pt x="42" y="82"/>
                </a:lnTo>
                <a:lnTo>
                  <a:pt x="39" y="72"/>
                </a:lnTo>
                <a:lnTo>
                  <a:pt x="41" y="62"/>
                </a:lnTo>
                <a:lnTo>
                  <a:pt x="40" y="55"/>
                </a:lnTo>
                <a:lnTo>
                  <a:pt x="46" y="56"/>
                </a:lnTo>
                <a:lnTo>
                  <a:pt x="47" y="63"/>
                </a:lnTo>
                <a:lnTo>
                  <a:pt x="55" y="62"/>
                </a:lnTo>
                <a:lnTo>
                  <a:pt x="67" y="64"/>
                </a:lnTo>
                <a:lnTo>
                  <a:pt x="73" y="73"/>
                </a:lnTo>
                <a:lnTo>
                  <a:pt x="87" y="76"/>
                </a:lnTo>
                <a:lnTo>
                  <a:pt x="99" y="70"/>
                </a:lnTo>
                <a:lnTo>
                  <a:pt x="102" y="81"/>
                </a:lnTo>
                <a:lnTo>
                  <a:pt x="116" y="83"/>
                </a:lnTo>
                <a:lnTo>
                  <a:pt x="123" y="92"/>
                </a:lnTo>
                <a:lnTo>
                  <a:pt x="130" y="104"/>
                </a:lnTo>
                <a:lnTo>
                  <a:pt x="144" y="104"/>
                </a:lnTo>
                <a:lnTo>
                  <a:pt x="143" y="82"/>
                </a:lnTo>
                <a:lnTo>
                  <a:pt x="138" y="85"/>
                </a:lnTo>
                <a:lnTo>
                  <a:pt x="126" y="77"/>
                </a:lnTo>
                <a:lnTo>
                  <a:pt x="121" y="73"/>
                </a:lnTo>
                <a:lnTo>
                  <a:pt x="123" y="53"/>
                </a:lnTo>
                <a:lnTo>
                  <a:pt x="127" y="28"/>
                </a:lnTo>
                <a:lnTo>
                  <a:pt x="123" y="19"/>
                </a:lnTo>
                <a:lnTo>
                  <a:pt x="129" y="6"/>
                </a:lnTo>
                <a:lnTo>
                  <a:pt x="134" y="3"/>
                </a:lnTo>
                <a:lnTo>
                  <a:pt x="158" y="0"/>
                </a:lnTo>
                <a:lnTo>
                  <a:pt x="166" y="2"/>
                </a:lnTo>
                <a:lnTo>
                  <a:pt x="173" y="7"/>
                </a:lnTo>
                <a:lnTo>
                  <a:pt x="180" y="11"/>
                </a:lnTo>
                <a:lnTo>
                  <a:pt x="192" y="14"/>
                </a:lnTo>
                <a:lnTo>
                  <a:pt x="202" y="2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9" name="Freeform 220">
            <a:extLst>
              <a:ext uri="{FF2B5EF4-FFF2-40B4-BE49-F238E27FC236}">
                <a16:creationId xmlns:a16="http://schemas.microsoft.com/office/drawing/2014/main" id="{0D770A15-9900-4817-A592-8AE4650A0B69}"/>
              </a:ext>
            </a:extLst>
          </p:cNvPr>
          <p:cNvSpPr>
            <a:spLocks/>
          </p:cNvSpPr>
          <p:nvPr/>
        </p:nvSpPr>
        <p:spPr bwMode="auto">
          <a:xfrm>
            <a:off x="6432551" y="4421188"/>
            <a:ext cx="220663" cy="222250"/>
          </a:xfrm>
          <a:custGeom>
            <a:avLst/>
            <a:gdLst>
              <a:gd name="T0" fmla="*/ 103 w 139"/>
              <a:gd name="T1" fmla="*/ 140 h 140"/>
              <a:gd name="T2" fmla="*/ 93 w 139"/>
              <a:gd name="T3" fmla="*/ 138 h 140"/>
              <a:gd name="T4" fmla="*/ 87 w 139"/>
              <a:gd name="T5" fmla="*/ 140 h 140"/>
              <a:gd name="T6" fmla="*/ 79 w 139"/>
              <a:gd name="T7" fmla="*/ 137 h 140"/>
              <a:gd name="T8" fmla="*/ 71 w 139"/>
              <a:gd name="T9" fmla="*/ 136 h 140"/>
              <a:gd name="T10" fmla="*/ 60 w 139"/>
              <a:gd name="T11" fmla="*/ 127 h 140"/>
              <a:gd name="T12" fmla="*/ 47 w 139"/>
              <a:gd name="T13" fmla="*/ 124 h 140"/>
              <a:gd name="T14" fmla="*/ 42 w 139"/>
              <a:gd name="T15" fmla="*/ 111 h 140"/>
              <a:gd name="T16" fmla="*/ 42 w 139"/>
              <a:gd name="T17" fmla="*/ 103 h 140"/>
              <a:gd name="T18" fmla="*/ 35 w 139"/>
              <a:gd name="T19" fmla="*/ 101 h 140"/>
              <a:gd name="T20" fmla="*/ 15 w 139"/>
              <a:gd name="T21" fmla="*/ 78 h 140"/>
              <a:gd name="T22" fmla="*/ 10 w 139"/>
              <a:gd name="T23" fmla="*/ 66 h 140"/>
              <a:gd name="T24" fmla="*/ 6 w 139"/>
              <a:gd name="T25" fmla="*/ 63 h 140"/>
              <a:gd name="T26" fmla="*/ 0 w 139"/>
              <a:gd name="T27" fmla="*/ 46 h 140"/>
              <a:gd name="T28" fmla="*/ 20 w 139"/>
              <a:gd name="T29" fmla="*/ 48 h 140"/>
              <a:gd name="T30" fmla="*/ 26 w 139"/>
              <a:gd name="T31" fmla="*/ 51 h 140"/>
              <a:gd name="T32" fmla="*/ 32 w 139"/>
              <a:gd name="T33" fmla="*/ 50 h 140"/>
              <a:gd name="T34" fmla="*/ 43 w 139"/>
              <a:gd name="T35" fmla="*/ 37 h 140"/>
              <a:gd name="T36" fmla="*/ 59 w 139"/>
              <a:gd name="T37" fmla="*/ 20 h 140"/>
              <a:gd name="T38" fmla="*/ 66 w 139"/>
              <a:gd name="T39" fmla="*/ 18 h 140"/>
              <a:gd name="T40" fmla="*/ 68 w 139"/>
              <a:gd name="T41" fmla="*/ 11 h 140"/>
              <a:gd name="T42" fmla="*/ 79 w 139"/>
              <a:gd name="T43" fmla="*/ 3 h 140"/>
              <a:gd name="T44" fmla="*/ 93 w 139"/>
              <a:gd name="T45" fmla="*/ 0 h 140"/>
              <a:gd name="T46" fmla="*/ 94 w 139"/>
              <a:gd name="T47" fmla="*/ 7 h 140"/>
              <a:gd name="T48" fmla="*/ 109 w 139"/>
              <a:gd name="T49" fmla="*/ 7 h 140"/>
              <a:gd name="T50" fmla="*/ 117 w 139"/>
              <a:gd name="T51" fmla="*/ 11 h 140"/>
              <a:gd name="T52" fmla="*/ 121 w 139"/>
              <a:gd name="T53" fmla="*/ 16 h 140"/>
              <a:gd name="T54" fmla="*/ 130 w 139"/>
              <a:gd name="T55" fmla="*/ 18 h 140"/>
              <a:gd name="T56" fmla="*/ 139 w 139"/>
              <a:gd name="T57" fmla="*/ 25 h 140"/>
              <a:gd name="T58" fmla="*/ 138 w 139"/>
              <a:gd name="T59" fmla="*/ 51 h 140"/>
              <a:gd name="T60" fmla="*/ 133 w 139"/>
              <a:gd name="T61" fmla="*/ 65 h 140"/>
              <a:gd name="T62" fmla="*/ 132 w 139"/>
              <a:gd name="T63" fmla="*/ 81 h 140"/>
              <a:gd name="T64" fmla="*/ 134 w 139"/>
              <a:gd name="T65" fmla="*/ 87 h 140"/>
              <a:gd name="T66" fmla="*/ 131 w 139"/>
              <a:gd name="T67" fmla="*/ 99 h 140"/>
              <a:gd name="T68" fmla="*/ 129 w 139"/>
              <a:gd name="T69" fmla="*/ 101 h 140"/>
              <a:gd name="T70" fmla="*/ 123 w 139"/>
              <a:gd name="T71" fmla="*/ 116 h 140"/>
              <a:gd name="T72" fmla="*/ 103 w 139"/>
              <a:gd name="T73" fmla="*/ 14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39" h="140">
                <a:moveTo>
                  <a:pt x="103" y="140"/>
                </a:moveTo>
                <a:lnTo>
                  <a:pt x="93" y="138"/>
                </a:lnTo>
                <a:lnTo>
                  <a:pt x="87" y="140"/>
                </a:lnTo>
                <a:lnTo>
                  <a:pt x="79" y="137"/>
                </a:lnTo>
                <a:lnTo>
                  <a:pt x="71" y="136"/>
                </a:lnTo>
                <a:lnTo>
                  <a:pt x="60" y="127"/>
                </a:lnTo>
                <a:lnTo>
                  <a:pt x="47" y="124"/>
                </a:lnTo>
                <a:lnTo>
                  <a:pt x="42" y="111"/>
                </a:lnTo>
                <a:lnTo>
                  <a:pt x="42" y="103"/>
                </a:lnTo>
                <a:lnTo>
                  <a:pt x="35" y="101"/>
                </a:lnTo>
                <a:lnTo>
                  <a:pt x="15" y="78"/>
                </a:lnTo>
                <a:lnTo>
                  <a:pt x="10" y="66"/>
                </a:lnTo>
                <a:lnTo>
                  <a:pt x="6" y="63"/>
                </a:lnTo>
                <a:lnTo>
                  <a:pt x="0" y="46"/>
                </a:lnTo>
                <a:lnTo>
                  <a:pt x="20" y="48"/>
                </a:lnTo>
                <a:lnTo>
                  <a:pt x="26" y="51"/>
                </a:lnTo>
                <a:lnTo>
                  <a:pt x="32" y="50"/>
                </a:lnTo>
                <a:lnTo>
                  <a:pt x="43" y="37"/>
                </a:lnTo>
                <a:lnTo>
                  <a:pt x="59" y="20"/>
                </a:lnTo>
                <a:lnTo>
                  <a:pt x="66" y="18"/>
                </a:lnTo>
                <a:lnTo>
                  <a:pt x="68" y="11"/>
                </a:lnTo>
                <a:lnTo>
                  <a:pt x="79" y="3"/>
                </a:lnTo>
                <a:lnTo>
                  <a:pt x="93" y="0"/>
                </a:lnTo>
                <a:lnTo>
                  <a:pt x="94" y="7"/>
                </a:lnTo>
                <a:lnTo>
                  <a:pt x="109" y="7"/>
                </a:lnTo>
                <a:lnTo>
                  <a:pt x="117" y="11"/>
                </a:lnTo>
                <a:lnTo>
                  <a:pt x="121" y="16"/>
                </a:lnTo>
                <a:lnTo>
                  <a:pt x="130" y="18"/>
                </a:lnTo>
                <a:lnTo>
                  <a:pt x="139" y="25"/>
                </a:lnTo>
                <a:lnTo>
                  <a:pt x="138" y="51"/>
                </a:lnTo>
                <a:lnTo>
                  <a:pt x="133" y="65"/>
                </a:lnTo>
                <a:lnTo>
                  <a:pt x="132" y="81"/>
                </a:lnTo>
                <a:lnTo>
                  <a:pt x="134" y="87"/>
                </a:lnTo>
                <a:lnTo>
                  <a:pt x="131" y="99"/>
                </a:lnTo>
                <a:lnTo>
                  <a:pt x="129" y="101"/>
                </a:lnTo>
                <a:lnTo>
                  <a:pt x="123" y="116"/>
                </a:lnTo>
                <a:lnTo>
                  <a:pt x="103" y="14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20" name="Freeform 221">
            <a:extLst>
              <a:ext uri="{FF2B5EF4-FFF2-40B4-BE49-F238E27FC236}">
                <a16:creationId xmlns:a16="http://schemas.microsoft.com/office/drawing/2014/main" id="{9543968D-D804-45BE-826C-B4B5E1F06F57}"/>
              </a:ext>
            </a:extLst>
          </p:cNvPr>
          <p:cNvSpPr>
            <a:spLocks/>
          </p:cNvSpPr>
          <p:nvPr/>
        </p:nvSpPr>
        <p:spPr bwMode="auto">
          <a:xfrm>
            <a:off x="6310314" y="1465263"/>
            <a:ext cx="3484563" cy="1089025"/>
          </a:xfrm>
          <a:custGeom>
            <a:avLst/>
            <a:gdLst>
              <a:gd name="T0" fmla="*/ 751 w 2195"/>
              <a:gd name="T1" fmla="*/ 25 h 686"/>
              <a:gd name="T2" fmla="*/ 649 w 2195"/>
              <a:gd name="T3" fmla="*/ 59 h 686"/>
              <a:gd name="T4" fmla="*/ 594 w 2195"/>
              <a:gd name="T5" fmla="*/ 101 h 686"/>
              <a:gd name="T6" fmla="*/ 603 w 2195"/>
              <a:gd name="T7" fmla="*/ 140 h 686"/>
              <a:gd name="T8" fmla="*/ 600 w 2195"/>
              <a:gd name="T9" fmla="*/ 189 h 686"/>
              <a:gd name="T10" fmla="*/ 541 w 2195"/>
              <a:gd name="T11" fmla="*/ 77 h 686"/>
              <a:gd name="T12" fmla="*/ 524 w 2195"/>
              <a:gd name="T13" fmla="*/ 135 h 686"/>
              <a:gd name="T14" fmla="*/ 434 w 2195"/>
              <a:gd name="T15" fmla="*/ 142 h 686"/>
              <a:gd name="T16" fmla="*/ 337 w 2195"/>
              <a:gd name="T17" fmla="*/ 143 h 686"/>
              <a:gd name="T18" fmla="*/ 241 w 2195"/>
              <a:gd name="T19" fmla="*/ 154 h 686"/>
              <a:gd name="T20" fmla="*/ 172 w 2195"/>
              <a:gd name="T21" fmla="*/ 204 h 686"/>
              <a:gd name="T22" fmla="*/ 111 w 2195"/>
              <a:gd name="T23" fmla="*/ 223 h 686"/>
              <a:gd name="T24" fmla="*/ 177 w 2195"/>
              <a:gd name="T25" fmla="*/ 168 h 686"/>
              <a:gd name="T26" fmla="*/ 1 w 2195"/>
              <a:gd name="T27" fmla="*/ 152 h 686"/>
              <a:gd name="T28" fmla="*/ 67 w 2195"/>
              <a:gd name="T29" fmla="*/ 262 h 686"/>
              <a:gd name="T30" fmla="*/ 30 w 2195"/>
              <a:gd name="T31" fmla="*/ 356 h 686"/>
              <a:gd name="T32" fmla="*/ 95 w 2195"/>
              <a:gd name="T33" fmla="*/ 403 h 686"/>
              <a:gd name="T34" fmla="*/ 111 w 2195"/>
              <a:gd name="T35" fmla="*/ 441 h 686"/>
              <a:gd name="T36" fmla="*/ 161 w 2195"/>
              <a:gd name="T37" fmla="*/ 469 h 686"/>
              <a:gd name="T38" fmla="*/ 227 w 2195"/>
              <a:gd name="T39" fmla="*/ 507 h 686"/>
              <a:gd name="T40" fmla="*/ 240 w 2195"/>
              <a:gd name="T41" fmla="*/ 555 h 686"/>
              <a:gd name="T42" fmla="*/ 239 w 2195"/>
              <a:gd name="T43" fmla="*/ 614 h 686"/>
              <a:gd name="T44" fmla="*/ 363 w 2195"/>
              <a:gd name="T45" fmla="*/ 654 h 686"/>
              <a:gd name="T46" fmla="*/ 434 w 2195"/>
              <a:gd name="T47" fmla="*/ 672 h 686"/>
              <a:gd name="T48" fmla="*/ 412 w 2195"/>
              <a:gd name="T49" fmla="*/ 564 h 686"/>
              <a:gd name="T50" fmla="*/ 394 w 2195"/>
              <a:gd name="T51" fmla="*/ 493 h 686"/>
              <a:gd name="T52" fmla="*/ 571 w 2195"/>
              <a:gd name="T53" fmla="*/ 488 h 686"/>
              <a:gd name="T54" fmla="*/ 571 w 2195"/>
              <a:gd name="T55" fmla="*/ 425 h 686"/>
              <a:gd name="T56" fmla="*/ 758 w 2195"/>
              <a:gd name="T57" fmla="*/ 424 h 686"/>
              <a:gd name="T58" fmla="*/ 920 w 2195"/>
              <a:gd name="T59" fmla="*/ 489 h 686"/>
              <a:gd name="T60" fmla="*/ 1027 w 2195"/>
              <a:gd name="T61" fmla="*/ 519 h 686"/>
              <a:gd name="T62" fmla="*/ 1175 w 2195"/>
              <a:gd name="T63" fmla="*/ 510 h 686"/>
              <a:gd name="T64" fmla="*/ 1273 w 2195"/>
              <a:gd name="T65" fmla="*/ 503 h 686"/>
              <a:gd name="T66" fmla="*/ 1408 w 2195"/>
              <a:gd name="T67" fmla="*/ 518 h 686"/>
              <a:gd name="T68" fmla="*/ 1516 w 2195"/>
              <a:gd name="T69" fmla="*/ 493 h 686"/>
              <a:gd name="T70" fmla="*/ 1570 w 2195"/>
              <a:gd name="T71" fmla="*/ 441 h 686"/>
              <a:gd name="T72" fmla="*/ 1742 w 2195"/>
              <a:gd name="T73" fmla="*/ 550 h 686"/>
              <a:gd name="T74" fmla="*/ 1789 w 2195"/>
              <a:gd name="T75" fmla="*/ 600 h 686"/>
              <a:gd name="T76" fmla="*/ 1821 w 2195"/>
              <a:gd name="T77" fmla="*/ 642 h 686"/>
              <a:gd name="T78" fmla="*/ 1879 w 2195"/>
              <a:gd name="T79" fmla="*/ 536 h 686"/>
              <a:gd name="T80" fmla="*/ 1746 w 2195"/>
              <a:gd name="T81" fmla="*/ 425 h 686"/>
              <a:gd name="T82" fmla="*/ 1855 w 2195"/>
              <a:gd name="T83" fmla="*/ 317 h 686"/>
              <a:gd name="T84" fmla="*/ 1972 w 2195"/>
              <a:gd name="T85" fmla="*/ 275 h 686"/>
              <a:gd name="T86" fmla="*/ 1981 w 2195"/>
              <a:gd name="T87" fmla="*/ 358 h 686"/>
              <a:gd name="T88" fmla="*/ 2115 w 2195"/>
              <a:gd name="T89" fmla="*/ 441 h 686"/>
              <a:gd name="T90" fmla="*/ 2041 w 2195"/>
              <a:gd name="T91" fmla="*/ 341 h 686"/>
              <a:gd name="T92" fmla="*/ 2121 w 2195"/>
              <a:gd name="T93" fmla="*/ 301 h 686"/>
              <a:gd name="T94" fmla="*/ 2165 w 2195"/>
              <a:gd name="T95" fmla="*/ 245 h 686"/>
              <a:gd name="T96" fmla="*/ 2127 w 2195"/>
              <a:gd name="T97" fmla="*/ 194 h 686"/>
              <a:gd name="T98" fmla="*/ 2155 w 2195"/>
              <a:gd name="T99" fmla="*/ 143 h 686"/>
              <a:gd name="T100" fmla="*/ 2081 w 2195"/>
              <a:gd name="T101" fmla="*/ 119 h 686"/>
              <a:gd name="T102" fmla="*/ 1867 w 2195"/>
              <a:gd name="T103" fmla="*/ 130 h 686"/>
              <a:gd name="T104" fmla="*/ 1729 w 2195"/>
              <a:gd name="T105" fmla="*/ 128 h 686"/>
              <a:gd name="T106" fmla="*/ 1395 w 2195"/>
              <a:gd name="T107" fmla="*/ 82 h 686"/>
              <a:gd name="T108" fmla="*/ 1301 w 2195"/>
              <a:gd name="T109" fmla="*/ 103 h 686"/>
              <a:gd name="T110" fmla="*/ 1124 w 2195"/>
              <a:gd name="T111" fmla="*/ 71 h 686"/>
              <a:gd name="T112" fmla="*/ 983 w 2195"/>
              <a:gd name="T113" fmla="*/ 54 h 686"/>
              <a:gd name="T114" fmla="*/ 913 w 2195"/>
              <a:gd name="T115" fmla="*/ 18 h 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195" h="686">
                <a:moveTo>
                  <a:pt x="856" y="0"/>
                </a:moveTo>
                <a:lnTo>
                  <a:pt x="836" y="6"/>
                </a:lnTo>
                <a:lnTo>
                  <a:pt x="832" y="12"/>
                </a:lnTo>
                <a:lnTo>
                  <a:pt x="836" y="19"/>
                </a:lnTo>
                <a:lnTo>
                  <a:pt x="813" y="18"/>
                </a:lnTo>
                <a:lnTo>
                  <a:pt x="795" y="27"/>
                </a:lnTo>
                <a:lnTo>
                  <a:pt x="781" y="23"/>
                </a:lnTo>
                <a:lnTo>
                  <a:pt x="751" y="25"/>
                </a:lnTo>
                <a:lnTo>
                  <a:pt x="752" y="29"/>
                </a:lnTo>
                <a:lnTo>
                  <a:pt x="721" y="31"/>
                </a:lnTo>
                <a:lnTo>
                  <a:pt x="705" y="39"/>
                </a:lnTo>
                <a:lnTo>
                  <a:pt x="692" y="39"/>
                </a:lnTo>
                <a:lnTo>
                  <a:pt x="687" y="49"/>
                </a:lnTo>
                <a:lnTo>
                  <a:pt x="705" y="58"/>
                </a:lnTo>
                <a:lnTo>
                  <a:pt x="680" y="60"/>
                </a:lnTo>
                <a:lnTo>
                  <a:pt x="649" y="59"/>
                </a:lnTo>
                <a:lnTo>
                  <a:pt x="630" y="62"/>
                </a:lnTo>
                <a:lnTo>
                  <a:pt x="646" y="80"/>
                </a:lnTo>
                <a:lnTo>
                  <a:pt x="669" y="93"/>
                </a:lnTo>
                <a:lnTo>
                  <a:pt x="637" y="84"/>
                </a:lnTo>
                <a:lnTo>
                  <a:pt x="611" y="85"/>
                </a:lnTo>
                <a:lnTo>
                  <a:pt x="595" y="91"/>
                </a:lnTo>
                <a:lnTo>
                  <a:pt x="610" y="104"/>
                </a:lnTo>
                <a:lnTo>
                  <a:pt x="594" y="101"/>
                </a:lnTo>
                <a:lnTo>
                  <a:pt x="587" y="84"/>
                </a:lnTo>
                <a:lnTo>
                  <a:pt x="573" y="75"/>
                </a:lnTo>
                <a:lnTo>
                  <a:pt x="567" y="76"/>
                </a:lnTo>
                <a:lnTo>
                  <a:pt x="579" y="87"/>
                </a:lnTo>
                <a:lnTo>
                  <a:pt x="564" y="99"/>
                </a:lnTo>
                <a:lnTo>
                  <a:pt x="591" y="112"/>
                </a:lnTo>
                <a:lnTo>
                  <a:pt x="593" y="130"/>
                </a:lnTo>
                <a:lnTo>
                  <a:pt x="603" y="140"/>
                </a:lnTo>
                <a:lnTo>
                  <a:pt x="618" y="141"/>
                </a:lnTo>
                <a:lnTo>
                  <a:pt x="620" y="152"/>
                </a:lnTo>
                <a:lnTo>
                  <a:pt x="635" y="162"/>
                </a:lnTo>
                <a:lnTo>
                  <a:pt x="629" y="171"/>
                </a:lnTo>
                <a:lnTo>
                  <a:pt x="631" y="180"/>
                </a:lnTo>
                <a:lnTo>
                  <a:pt x="619" y="185"/>
                </a:lnTo>
                <a:lnTo>
                  <a:pt x="617" y="191"/>
                </a:lnTo>
                <a:lnTo>
                  <a:pt x="600" y="189"/>
                </a:lnTo>
                <a:lnTo>
                  <a:pt x="611" y="163"/>
                </a:lnTo>
                <a:lnTo>
                  <a:pt x="608" y="151"/>
                </a:lnTo>
                <a:lnTo>
                  <a:pt x="586" y="141"/>
                </a:lnTo>
                <a:lnTo>
                  <a:pt x="573" y="117"/>
                </a:lnTo>
                <a:lnTo>
                  <a:pt x="560" y="105"/>
                </a:lnTo>
                <a:lnTo>
                  <a:pt x="549" y="99"/>
                </a:lnTo>
                <a:lnTo>
                  <a:pt x="551" y="86"/>
                </a:lnTo>
                <a:lnTo>
                  <a:pt x="541" y="77"/>
                </a:lnTo>
                <a:lnTo>
                  <a:pt x="505" y="72"/>
                </a:lnTo>
                <a:lnTo>
                  <a:pt x="498" y="75"/>
                </a:lnTo>
                <a:lnTo>
                  <a:pt x="500" y="91"/>
                </a:lnTo>
                <a:lnTo>
                  <a:pt x="486" y="106"/>
                </a:lnTo>
                <a:lnTo>
                  <a:pt x="490" y="111"/>
                </a:lnTo>
                <a:lnTo>
                  <a:pt x="506" y="124"/>
                </a:lnTo>
                <a:lnTo>
                  <a:pt x="507" y="133"/>
                </a:lnTo>
                <a:lnTo>
                  <a:pt x="524" y="135"/>
                </a:lnTo>
                <a:lnTo>
                  <a:pt x="526" y="138"/>
                </a:lnTo>
                <a:lnTo>
                  <a:pt x="546" y="148"/>
                </a:lnTo>
                <a:lnTo>
                  <a:pt x="543" y="157"/>
                </a:lnTo>
                <a:lnTo>
                  <a:pt x="482" y="137"/>
                </a:lnTo>
                <a:lnTo>
                  <a:pt x="460" y="131"/>
                </a:lnTo>
                <a:lnTo>
                  <a:pt x="418" y="126"/>
                </a:lnTo>
                <a:lnTo>
                  <a:pt x="414" y="132"/>
                </a:lnTo>
                <a:lnTo>
                  <a:pt x="434" y="142"/>
                </a:lnTo>
                <a:lnTo>
                  <a:pt x="425" y="153"/>
                </a:lnTo>
                <a:lnTo>
                  <a:pt x="404" y="143"/>
                </a:lnTo>
                <a:lnTo>
                  <a:pt x="388" y="150"/>
                </a:lnTo>
                <a:lnTo>
                  <a:pt x="363" y="151"/>
                </a:lnTo>
                <a:lnTo>
                  <a:pt x="357" y="157"/>
                </a:lnTo>
                <a:lnTo>
                  <a:pt x="339" y="155"/>
                </a:lnTo>
                <a:lnTo>
                  <a:pt x="347" y="144"/>
                </a:lnTo>
                <a:lnTo>
                  <a:pt x="337" y="143"/>
                </a:lnTo>
                <a:lnTo>
                  <a:pt x="297" y="159"/>
                </a:lnTo>
                <a:lnTo>
                  <a:pt x="272" y="167"/>
                </a:lnTo>
                <a:lnTo>
                  <a:pt x="274" y="178"/>
                </a:lnTo>
                <a:lnTo>
                  <a:pt x="255" y="183"/>
                </a:lnTo>
                <a:lnTo>
                  <a:pt x="241" y="176"/>
                </a:lnTo>
                <a:lnTo>
                  <a:pt x="237" y="166"/>
                </a:lnTo>
                <a:lnTo>
                  <a:pt x="253" y="164"/>
                </a:lnTo>
                <a:lnTo>
                  <a:pt x="241" y="154"/>
                </a:lnTo>
                <a:lnTo>
                  <a:pt x="202" y="148"/>
                </a:lnTo>
                <a:lnTo>
                  <a:pt x="216" y="159"/>
                </a:lnTo>
                <a:lnTo>
                  <a:pt x="214" y="170"/>
                </a:lnTo>
                <a:lnTo>
                  <a:pt x="229" y="181"/>
                </a:lnTo>
                <a:lnTo>
                  <a:pt x="226" y="193"/>
                </a:lnTo>
                <a:lnTo>
                  <a:pt x="210" y="187"/>
                </a:lnTo>
                <a:lnTo>
                  <a:pt x="197" y="186"/>
                </a:lnTo>
                <a:lnTo>
                  <a:pt x="172" y="204"/>
                </a:lnTo>
                <a:lnTo>
                  <a:pt x="186" y="217"/>
                </a:lnTo>
                <a:lnTo>
                  <a:pt x="175" y="222"/>
                </a:lnTo>
                <a:lnTo>
                  <a:pt x="138" y="210"/>
                </a:lnTo>
                <a:lnTo>
                  <a:pt x="131" y="217"/>
                </a:lnTo>
                <a:lnTo>
                  <a:pt x="142" y="225"/>
                </a:lnTo>
                <a:lnTo>
                  <a:pt x="143" y="234"/>
                </a:lnTo>
                <a:lnTo>
                  <a:pt x="130" y="229"/>
                </a:lnTo>
                <a:lnTo>
                  <a:pt x="111" y="223"/>
                </a:lnTo>
                <a:lnTo>
                  <a:pt x="104" y="205"/>
                </a:lnTo>
                <a:lnTo>
                  <a:pt x="101" y="196"/>
                </a:lnTo>
                <a:lnTo>
                  <a:pt x="74" y="183"/>
                </a:lnTo>
                <a:lnTo>
                  <a:pt x="84" y="181"/>
                </a:lnTo>
                <a:lnTo>
                  <a:pt x="149" y="194"/>
                </a:lnTo>
                <a:lnTo>
                  <a:pt x="170" y="190"/>
                </a:lnTo>
                <a:lnTo>
                  <a:pt x="182" y="180"/>
                </a:lnTo>
                <a:lnTo>
                  <a:pt x="177" y="168"/>
                </a:lnTo>
                <a:lnTo>
                  <a:pt x="163" y="160"/>
                </a:lnTo>
                <a:lnTo>
                  <a:pt x="106" y="140"/>
                </a:lnTo>
                <a:lnTo>
                  <a:pt x="68" y="135"/>
                </a:lnTo>
                <a:lnTo>
                  <a:pt x="43" y="125"/>
                </a:lnTo>
                <a:lnTo>
                  <a:pt x="31" y="131"/>
                </a:lnTo>
                <a:lnTo>
                  <a:pt x="10" y="138"/>
                </a:lnTo>
                <a:lnTo>
                  <a:pt x="0" y="140"/>
                </a:lnTo>
                <a:lnTo>
                  <a:pt x="1" y="152"/>
                </a:lnTo>
                <a:lnTo>
                  <a:pt x="25" y="164"/>
                </a:lnTo>
                <a:lnTo>
                  <a:pt x="16" y="177"/>
                </a:lnTo>
                <a:lnTo>
                  <a:pt x="38" y="198"/>
                </a:lnTo>
                <a:lnTo>
                  <a:pt x="32" y="213"/>
                </a:lnTo>
                <a:lnTo>
                  <a:pt x="48" y="228"/>
                </a:lnTo>
                <a:lnTo>
                  <a:pt x="45" y="240"/>
                </a:lnTo>
                <a:lnTo>
                  <a:pt x="70" y="253"/>
                </a:lnTo>
                <a:lnTo>
                  <a:pt x="67" y="262"/>
                </a:lnTo>
                <a:lnTo>
                  <a:pt x="56" y="273"/>
                </a:lnTo>
                <a:lnTo>
                  <a:pt x="30" y="297"/>
                </a:lnTo>
                <a:lnTo>
                  <a:pt x="47" y="306"/>
                </a:lnTo>
                <a:lnTo>
                  <a:pt x="33" y="317"/>
                </a:lnTo>
                <a:lnTo>
                  <a:pt x="36" y="321"/>
                </a:lnTo>
                <a:lnTo>
                  <a:pt x="28" y="332"/>
                </a:lnTo>
                <a:lnTo>
                  <a:pt x="35" y="350"/>
                </a:lnTo>
                <a:lnTo>
                  <a:pt x="30" y="356"/>
                </a:lnTo>
                <a:lnTo>
                  <a:pt x="38" y="361"/>
                </a:lnTo>
                <a:lnTo>
                  <a:pt x="41" y="370"/>
                </a:lnTo>
                <a:lnTo>
                  <a:pt x="48" y="382"/>
                </a:lnTo>
                <a:lnTo>
                  <a:pt x="65" y="386"/>
                </a:lnTo>
                <a:lnTo>
                  <a:pt x="68" y="392"/>
                </a:lnTo>
                <a:lnTo>
                  <a:pt x="76" y="389"/>
                </a:lnTo>
                <a:lnTo>
                  <a:pt x="92" y="394"/>
                </a:lnTo>
                <a:lnTo>
                  <a:pt x="95" y="403"/>
                </a:lnTo>
                <a:lnTo>
                  <a:pt x="93" y="408"/>
                </a:lnTo>
                <a:lnTo>
                  <a:pt x="105" y="422"/>
                </a:lnTo>
                <a:lnTo>
                  <a:pt x="112" y="425"/>
                </a:lnTo>
                <a:lnTo>
                  <a:pt x="112" y="429"/>
                </a:lnTo>
                <a:lnTo>
                  <a:pt x="123" y="432"/>
                </a:lnTo>
                <a:lnTo>
                  <a:pt x="129" y="438"/>
                </a:lnTo>
                <a:lnTo>
                  <a:pt x="123" y="442"/>
                </a:lnTo>
                <a:lnTo>
                  <a:pt x="111" y="441"/>
                </a:lnTo>
                <a:lnTo>
                  <a:pt x="108" y="443"/>
                </a:lnTo>
                <a:lnTo>
                  <a:pt x="113" y="450"/>
                </a:lnTo>
                <a:lnTo>
                  <a:pt x="119" y="463"/>
                </a:lnTo>
                <a:lnTo>
                  <a:pt x="125" y="463"/>
                </a:lnTo>
                <a:lnTo>
                  <a:pt x="128" y="459"/>
                </a:lnTo>
                <a:lnTo>
                  <a:pt x="133" y="460"/>
                </a:lnTo>
                <a:lnTo>
                  <a:pt x="149" y="458"/>
                </a:lnTo>
                <a:lnTo>
                  <a:pt x="161" y="469"/>
                </a:lnTo>
                <a:lnTo>
                  <a:pt x="158" y="474"/>
                </a:lnTo>
                <a:lnTo>
                  <a:pt x="161" y="480"/>
                </a:lnTo>
                <a:lnTo>
                  <a:pt x="174" y="481"/>
                </a:lnTo>
                <a:lnTo>
                  <a:pt x="181" y="489"/>
                </a:lnTo>
                <a:lnTo>
                  <a:pt x="182" y="493"/>
                </a:lnTo>
                <a:lnTo>
                  <a:pt x="203" y="500"/>
                </a:lnTo>
                <a:lnTo>
                  <a:pt x="215" y="497"/>
                </a:lnTo>
                <a:lnTo>
                  <a:pt x="227" y="507"/>
                </a:lnTo>
                <a:lnTo>
                  <a:pt x="236" y="507"/>
                </a:lnTo>
                <a:lnTo>
                  <a:pt x="261" y="513"/>
                </a:lnTo>
                <a:lnTo>
                  <a:pt x="262" y="519"/>
                </a:lnTo>
                <a:lnTo>
                  <a:pt x="258" y="530"/>
                </a:lnTo>
                <a:lnTo>
                  <a:pt x="264" y="541"/>
                </a:lnTo>
                <a:lnTo>
                  <a:pt x="263" y="547"/>
                </a:lnTo>
                <a:lnTo>
                  <a:pt x="248" y="549"/>
                </a:lnTo>
                <a:lnTo>
                  <a:pt x="240" y="555"/>
                </a:lnTo>
                <a:lnTo>
                  <a:pt x="241" y="564"/>
                </a:lnTo>
                <a:lnTo>
                  <a:pt x="255" y="560"/>
                </a:lnTo>
                <a:lnTo>
                  <a:pt x="257" y="565"/>
                </a:lnTo>
                <a:lnTo>
                  <a:pt x="234" y="573"/>
                </a:lnTo>
                <a:lnTo>
                  <a:pt x="245" y="581"/>
                </a:lnTo>
                <a:lnTo>
                  <a:pt x="234" y="598"/>
                </a:lnTo>
                <a:lnTo>
                  <a:pt x="223" y="602"/>
                </a:lnTo>
                <a:lnTo>
                  <a:pt x="239" y="614"/>
                </a:lnTo>
                <a:lnTo>
                  <a:pt x="259" y="621"/>
                </a:lnTo>
                <a:lnTo>
                  <a:pt x="284" y="639"/>
                </a:lnTo>
                <a:lnTo>
                  <a:pt x="285" y="636"/>
                </a:lnTo>
                <a:lnTo>
                  <a:pt x="300" y="640"/>
                </a:lnTo>
                <a:lnTo>
                  <a:pt x="325" y="643"/>
                </a:lnTo>
                <a:lnTo>
                  <a:pt x="350" y="653"/>
                </a:lnTo>
                <a:lnTo>
                  <a:pt x="353" y="657"/>
                </a:lnTo>
                <a:lnTo>
                  <a:pt x="363" y="654"/>
                </a:lnTo>
                <a:lnTo>
                  <a:pt x="379" y="658"/>
                </a:lnTo>
                <a:lnTo>
                  <a:pt x="386" y="666"/>
                </a:lnTo>
                <a:lnTo>
                  <a:pt x="398" y="671"/>
                </a:lnTo>
                <a:lnTo>
                  <a:pt x="402" y="672"/>
                </a:lnTo>
                <a:lnTo>
                  <a:pt x="416" y="684"/>
                </a:lnTo>
                <a:lnTo>
                  <a:pt x="424" y="686"/>
                </a:lnTo>
                <a:lnTo>
                  <a:pt x="426" y="680"/>
                </a:lnTo>
                <a:lnTo>
                  <a:pt x="434" y="672"/>
                </a:lnTo>
                <a:lnTo>
                  <a:pt x="411" y="648"/>
                </a:lnTo>
                <a:lnTo>
                  <a:pt x="410" y="634"/>
                </a:lnTo>
                <a:lnTo>
                  <a:pt x="391" y="615"/>
                </a:lnTo>
                <a:lnTo>
                  <a:pt x="402" y="594"/>
                </a:lnTo>
                <a:lnTo>
                  <a:pt x="417" y="590"/>
                </a:lnTo>
                <a:lnTo>
                  <a:pt x="422" y="578"/>
                </a:lnTo>
                <a:lnTo>
                  <a:pt x="413" y="575"/>
                </a:lnTo>
                <a:lnTo>
                  <a:pt x="412" y="564"/>
                </a:lnTo>
                <a:lnTo>
                  <a:pt x="398" y="551"/>
                </a:lnTo>
                <a:lnTo>
                  <a:pt x="386" y="551"/>
                </a:lnTo>
                <a:lnTo>
                  <a:pt x="369" y="537"/>
                </a:lnTo>
                <a:lnTo>
                  <a:pt x="375" y="522"/>
                </a:lnTo>
                <a:lnTo>
                  <a:pt x="369" y="518"/>
                </a:lnTo>
                <a:lnTo>
                  <a:pt x="376" y="496"/>
                </a:lnTo>
                <a:lnTo>
                  <a:pt x="396" y="507"/>
                </a:lnTo>
                <a:lnTo>
                  <a:pt x="394" y="493"/>
                </a:lnTo>
                <a:lnTo>
                  <a:pt x="420" y="471"/>
                </a:lnTo>
                <a:lnTo>
                  <a:pt x="445" y="470"/>
                </a:lnTo>
                <a:lnTo>
                  <a:pt x="484" y="484"/>
                </a:lnTo>
                <a:lnTo>
                  <a:pt x="505" y="492"/>
                </a:lnTo>
                <a:lnTo>
                  <a:pt x="519" y="484"/>
                </a:lnTo>
                <a:lnTo>
                  <a:pt x="544" y="484"/>
                </a:lnTo>
                <a:lnTo>
                  <a:pt x="568" y="494"/>
                </a:lnTo>
                <a:lnTo>
                  <a:pt x="571" y="488"/>
                </a:lnTo>
                <a:lnTo>
                  <a:pt x="593" y="489"/>
                </a:lnTo>
                <a:lnTo>
                  <a:pt x="594" y="479"/>
                </a:lnTo>
                <a:lnTo>
                  <a:pt x="563" y="466"/>
                </a:lnTo>
                <a:lnTo>
                  <a:pt x="575" y="456"/>
                </a:lnTo>
                <a:lnTo>
                  <a:pt x="570" y="450"/>
                </a:lnTo>
                <a:lnTo>
                  <a:pt x="583" y="445"/>
                </a:lnTo>
                <a:lnTo>
                  <a:pt x="567" y="431"/>
                </a:lnTo>
                <a:lnTo>
                  <a:pt x="571" y="425"/>
                </a:lnTo>
                <a:lnTo>
                  <a:pt x="626" y="417"/>
                </a:lnTo>
                <a:lnTo>
                  <a:pt x="632" y="413"/>
                </a:lnTo>
                <a:lnTo>
                  <a:pt x="667" y="406"/>
                </a:lnTo>
                <a:lnTo>
                  <a:pt x="677" y="397"/>
                </a:lnTo>
                <a:lnTo>
                  <a:pt x="707" y="401"/>
                </a:lnTo>
                <a:lnTo>
                  <a:pt x="721" y="422"/>
                </a:lnTo>
                <a:lnTo>
                  <a:pt x="735" y="417"/>
                </a:lnTo>
                <a:lnTo>
                  <a:pt x="758" y="424"/>
                </a:lnTo>
                <a:lnTo>
                  <a:pt x="762" y="435"/>
                </a:lnTo>
                <a:lnTo>
                  <a:pt x="776" y="434"/>
                </a:lnTo>
                <a:lnTo>
                  <a:pt x="806" y="415"/>
                </a:lnTo>
                <a:lnTo>
                  <a:pt x="803" y="421"/>
                </a:lnTo>
                <a:lnTo>
                  <a:pt x="831" y="436"/>
                </a:lnTo>
                <a:lnTo>
                  <a:pt x="889" y="487"/>
                </a:lnTo>
                <a:lnTo>
                  <a:pt x="893" y="477"/>
                </a:lnTo>
                <a:lnTo>
                  <a:pt x="920" y="489"/>
                </a:lnTo>
                <a:lnTo>
                  <a:pt x="940" y="483"/>
                </a:lnTo>
                <a:lnTo>
                  <a:pt x="951" y="487"/>
                </a:lnTo>
                <a:lnTo>
                  <a:pt x="964" y="499"/>
                </a:lnTo>
                <a:lnTo>
                  <a:pt x="977" y="503"/>
                </a:lnTo>
                <a:lnTo>
                  <a:pt x="988" y="511"/>
                </a:lnTo>
                <a:lnTo>
                  <a:pt x="1007" y="509"/>
                </a:lnTo>
                <a:lnTo>
                  <a:pt x="1022" y="521"/>
                </a:lnTo>
                <a:lnTo>
                  <a:pt x="1027" y="519"/>
                </a:lnTo>
                <a:lnTo>
                  <a:pt x="1042" y="516"/>
                </a:lnTo>
                <a:lnTo>
                  <a:pt x="1064" y="498"/>
                </a:lnTo>
                <a:lnTo>
                  <a:pt x="1084" y="489"/>
                </a:lnTo>
                <a:lnTo>
                  <a:pt x="1101" y="495"/>
                </a:lnTo>
                <a:lnTo>
                  <a:pt x="1117" y="495"/>
                </a:lnTo>
                <a:lnTo>
                  <a:pt x="1133" y="505"/>
                </a:lnTo>
                <a:lnTo>
                  <a:pt x="1149" y="505"/>
                </a:lnTo>
                <a:lnTo>
                  <a:pt x="1175" y="510"/>
                </a:lnTo>
                <a:lnTo>
                  <a:pt x="1183" y="497"/>
                </a:lnTo>
                <a:lnTo>
                  <a:pt x="1170" y="485"/>
                </a:lnTo>
                <a:lnTo>
                  <a:pt x="1175" y="464"/>
                </a:lnTo>
                <a:lnTo>
                  <a:pt x="1197" y="472"/>
                </a:lnTo>
                <a:lnTo>
                  <a:pt x="1213" y="474"/>
                </a:lnTo>
                <a:lnTo>
                  <a:pt x="1234" y="479"/>
                </a:lnTo>
                <a:lnTo>
                  <a:pt x="1246" y="495"/>
                </a:lnTo>
                <a:lnTo>
                  <a:pt x="1273" y="503"/>
                </a:lnTo>
                <a:lnTo>
                  <a:pt x="1286" y="499"/>
                </a:lnTo>
                <a:lnTo>
                  <a:pt x="1305" y="497"/>
                </a:lnTo>
                <a:lnTo>
                  <a:pt x="1323" y="500"/>
                </a:lnTo>
                <a:lnTo>
                  <a:pt x="1344" y="509"/>
                </a:lnTo>
                <a:lnTo>
                  <a:pt x="1360" y="520"/>
                </a:lnTo>
                <a:lnTo>
                  <a:pt x="1374" y="519"/>
                </a:lnTo>
                <a:lnTo>
                  <a:pt x="1397" y="523"/>
                </a:lnTo>
                <a:lnTo>
                  <a:pt x="1408" y="518"/>
                </a:lnTo>
                <a:lnTo>
                  <a:pt x="1427" y="514"/>
                </a:lnTo>
                <a:lnTo>
                  <a:pt x="1442" y="500"/>
                </a:lnTo>
                <a:lnTo>
                  <a:pt x="1453" y="502"/>
                </a:lnTo>
                <a:lnTo>
                  <a:pt x="1465" y="509"/>
                </a:lnTo>
                <a:lnTo>
                  <a:pt x="1483" y="507"/>
                </a:lnTo>
                <a:lnTo>
                  <a:pt x="1508" y="515"/>
                </a:lnTo>
                <a:lnTo>
                  <a:pt x="1522" y="502"/>
                </a:lnTo>
                <a:lnTo>
                  <a:pt x="1516" y="493"/>
                </a:lnTo>
                <a:lnTo>
                  <a:pt x="1516" y="472"/>
                </a:lnTo>
                <a:lnTo>
                  <a:pt x="1520" y="465"/>
                </a:lnTo>
                <a:lnTo>
                  <a:pt x="1512" y="454"/>
                </a:lnTo>
                <a:lnTo>
                  <a:pt x="1500" y="450"/>
                </a:lnTo>
                <a:lnTo>
                  <a:pt x="1505" y="440"/>
                </a:lnTo>
                <a:lnTo>
                  <a:pt x="1522" y="436"/>
                </a:lnTo>
                <a:lnTo>
                  <a:pt x="1542" y="436"/>
                </a:lnTo>
                <a:lnTo>
                  <a:pt x="1570" y="441"/>
                </a:lnTo>
                <a:lnTo>
                  <a:pt x="1589" y="449"/>
                </a:lnTo>
                <a:lnTo>
                  <a:pt x="1614" y="469"/>
                </a:lnTo>
                <a:lnTo>
                  <a:pt x="1627" y="478"/>
                </a:lnTo>
                <a:lnTo>
                  <a:pt x="1641" y="490"/>
                </a:lnTo>
                <a:lnTo>
                  <a:pt x="1661" y="510"/>
                </a:lnTo>
                <a:lnTo>
                  <a:pt x="1693" y="516"/>
                </a:lnTo>
                <a:lnTo>
                  <a:pt x="1722" y="531"/>
                </a:lnTo>
                <a:lnTo>
                  <a:pt x="1742" y="550"/>
                </a:lnTo>
                <a:lnTo>
                  <a:pt x="1766" y="550"/>
                </a:lnTo>
                <a:lnTo>
                  <a:pt x="1775" y="542"/>
                </a:lnTo>
                <a:lnTo>
                  <a:pt x="1797" y="536"/>
                </a:lnTo>
                <a:lnTo>
                  <a:pt x="1802" y="554"/>
                </a:lnTo>
                <a:lnTo>
                  <a:pt x="1801" y="562"/>
                </a:lnTo>
                <a:lnTo>
                  <a:pt x="1810" y="584"/>
                </a:lnTo>
                <a:lnTo>
                  <a:pt x="1811" y="604"/>
                </a:lnTo>
                <a:lnTo>
                  <a:pt x="1789" y="600"/>
                </a:lnTo>
                <a:lnTo>
                  <a:pt x="1779" y="607"/>
                </a:lnTo>
                <a:lnTo>
                  <a:pt x="1794" y="625"/>
                </a:lnTo>
                <a:lnTo>
                  <a:pt x="1806" y="649"/>
                </a:lnTo>
                <a:lnTo>
                  <a:pt x="1798" y="650"/>
                </a:lnTo>
                <a:lnTo>
                  <a:pt x="1804" y="660"/>
                </a:lnTo>
                <a:lnTo>
                  <a:pt x="1808" y="664"/>
                </a:lnTo>
                <a:lnTo>
                  <a:pt x="1807" y="657"/>
                </a:lnTo>
                <a:lnTo>
                  <a:pt x="1821" y="642"/>
                </a:lnTo>
                <a:lnTo>
                  <a:pt x="1837" y="652"/>
                </a:lnTo>
                <a:lnTo>
                  <a:pt x="1848" y="651"/>
                </a:lnTo>
                <a:lnTo>
                  <a:pt x="1863" y="639"/>
                </a:lnTo>
                <a:lnTo>
                  <a:pt x="1866" y="627"/>
                </a:lnTo>
                <a:lnTo>
                  <a:pt x="1873" y="604"/>
                </a:lnTo>
                <a:lnTo>
                  <a:pt x="1880" y="580"/>
                </a:lnTo>
                <a:lnTo>
                  <a:pt x="1876" y="566"/>
                </a:lnTo>
                <a:lnTo>
                  <a:pt x="1879" y="536"/>
                </a:lnTo>
                <a:lnTo>
                  <a:pt x="1862" y="504"/>
                </a:lnTo>
                <a:lnTo>
                  <a:pt x="1844" y="480"/>
                </a:lnTo>
                <a:lnTo>
                  <a:pt x="1840" y="460"/>
                </a:lnTo>
                <a:lnTo>
                  <a:pt x="1825" y="443"/>
                </a:lnTo>
                <a:lnTo>
                  <a:pt x="1784" y="421"/>
                </a:lnTo>
                <a:lnTo>
                  <a:pt x="1766" y="420"/>
                </a:lnTo>
                <a:lnTo>
                  <a:pt x="1764" y="430"/>
                </a:lnTo>
                <a:lnTo>
                  <a:pt x="1746" y="425"/>
                </a:lnTo>
                <a:lnTo>
                  <a:pt x="1728" y="413"/>
                </a:lnTo>
                <a:lnTo>
                  <a:pt x="1701" y="410"/>
                </a:lnTo>
                <a:lnTo>
                  <a:pt x="1718" y="364"/>
                </a:lnTo>
                <a:lnTo>
                  <a:pt x="1729" y="326"/>
                </a:lnTo>
                <a:lnTo>
                  <a:pt x="1772" y="320"/>
                </a:lnTo>
                <a:lnTo>
                  <a:pt x="1821" y="323"/>
                </a:lnTo>
                <a:lnTo>
                  <a:pt x="1829" y="314"/>
                </a:lnTo>
                <a:lnTo>
                  <a:pt x="1855" y="317"/>
                </a:lnTo>
                <a:lnTo>
                  <a:pt x="1869" y="331"/>
                </a:lnTo>
                <a:lnTo>
                  <a:pt x="1890" y="329"/>
                </a:lnTo>
                <a:lnTo>
                  <a:pt x="1917" y="324"/>
                </a:lnTo>
                <a:lnTo>
                  <a:pt x="1892" y="312"/>
                </a:lnTo>
                <a:lnTo>
                  <a:pt x="1892" y="280"/>
                </a:lnTo>
                <a:lnTo>
                  <a:pt x="1921" y="273"/>
                </a:lnTo>
                <a:lnTo>
                  <a:pt x="1961" y="297"/>
                </a:lnTo>
                <a:lnTo>
                  <a:pt x="1972" y="275"/>
                </a:lnTo>
                <a:lnTo>
                  <a:pt x="1961" y="260"/>
                </a:lnTo>
                <a:lnTo>
                  <a:pt x="1977" y="258"/>
                </a:lnTo>
                <a:lnTo>
                  <a:pt x="1999" y="285"/>
                </a:lnTo>
                <a:lnTo>
                  <a:pt x="1992" y="301"/>
                </a:lnTo>
                <a:lnTo>
                  <a:pt x="1989" y="320"/>
                </a:lnTo>
                <a:lnTo>
                  <a:pt x="1990" y="345"/>
                </a:lnTo>
                <a:lnTo>
                  <a:pt x="1972" y="349"/>
                </a:lnTo>
                <a:lnTo>
                  <a:pt x="1981" y="358"/>
                </a:lnTo>
                <a:lnTo>
                  <a:pt x="1980" y="370"/>
                </a:lnTo>
                <a:lnTo>
                  <a:pt x="2001" y="397"/>
                </a:lnTo>
                <a:lnTo>
                  <a:pt x="2053" y="441"/>
                </a:lnTo>
                <a:lnTo>
                  <a:pt x="2086" y="471"/>
                </a:lnTo>
                <a:lnTo>
                  <a:pt x="2105" y="485"/>
                </a:lnTo>
                <a:lnTo>
                  <a:pt x="2110" y="466"/>
                </a:lnTo>
                <a:lnTo>
                  <a:pt x="2096" y="446"/>
                </a:lnTo>
                <a:lnTo>
                  <a:pt x="2115" y="441"/>
                </a:lnTo>
                <a:lnTo>
                  <a:pt x="2098" y="418"/>
                </a:lnTo>
                <a:lnTo>
                  <a:pt x="2114" y="408"/>
                </a:lnTo>
                <a:lnTo>
                  <a:pt x="2099" y="399"/>
                </a:lnTo>
                <a:lnTo>
                  <a:pt x="2088" y="383"/>
                </a:lnTo>
                <a:lnTo>
                  <a:pt x="2102" y="382"/>
                </a:lnTo>
                <a:lnTo>
                  <a:pt x="2072" y="354"/>
                </a:lnTo>
                <a:lnTo>
                  <a:pt x="2050" y="349"/>
                </a:lnTo>
                <a:lnTo>
                  <a:pt x="2041" y="341"/>
                </a:lnTo>
                <a:lnTo>
                  <a:pt x="2037" y="322"/>
                </a:lnTo>
                <a:lnTo>
                  <a:pt x="2027" y="310"/>
                </a:lnTo>
                <a:lnTo>
                  <a:pt x="2050" y="312"/>
                </a:lnTo>
                <a:lnTo>
                  <a:pt x="2054" y="304"/>
                </a:lnTo>
                <a:lnTo>
                  <a:pt x="2069" y="311"/>
                </a:lnTo>
                <a:lnTo>
                  <a:pt x="2089" y="296"/>
                </a:lnTo>
                <a:lnTo>
                  <a:pt x="2127" y="309"/>
                </a:lnTo>
                <a:lnTo>
                  <a:pt x="2121" y="301"/>
                </a:lnTo>
                <a:lnTo>
                  <a:pt x="2127" y="289"/>
                </a:lnTo>
                <a:lnTo>
                  <a:pt x="2132" y="275"/>
                </a:lnTo>
                <a:lnTo>
                  <a:pt x="2142" y="273"/>
                </a:lnTo>
                <a:lnTo>
                  <a:pt x="2162" y="259"/>
                </a:lnTo>
                <a:lnTo>
                  <a:pt x="2195" y="263"/>
                </a:lnTo>
                <a:lnTo>
                  <a:pt x="2192" y="258"/>
                </a:lnTo>
                <a:lnTo>
                  <a:pt x="2179" y="250"/>
                </a:lnTo>
                <a:lnTo>
                  <a:pt x="2165" y="245"/>
                </a:lnTo>
                <a:lnTo>
                  <a:pt x="2135" y="230"/>
                </a:lnTo>
                <a:lnTo>
                  <a:pt x="2107" y="220"/>
                </a:lnTo>
                <a:lnTo>
                  <a:pt x="2128" y="221"/>
                </a:lnTo>
                <a:lnTo>
                  <a:pt x="2134" y="213"/>
                </a:lnTo>
                <a:lnTo>
                  <a:pt x="2128" y="210"/>
                </a:lnTo>
                <a:lnTo>
                  <a:pt x="2117" y="188"/>
                </a:lnTo>
                <a:lnTo>
                  <a:pt x="2124" y="183"/>
                </a:lnTo>
                <a:lnTo>
                  <a:pt x="2127" y="194"/>
                </a:lnTo>
                <a:lnTo>
                  <a:pt x="2139" y="195"/>
                </a:lnTo>
                <a:lnTo>
                  <a:pt x="2136" y="183"/>
                </a:lnTo>
                <a:lnTo>
                  <a:pt x="2149" y="185"/>
                </a:lnTo>
                <a:lnTo>
                  <a:pt x="2158" y="186"/>
                </a:lnTo>
                <a:lnTo>
                  <a:pt x="2154" y="172"/>
                </a:lnTo>
                <a:lnTo>
                  <a:pt x="2163" y="168"/>
                </a:lnTo>
                <a:lnTo>
                  <a:pt x="2150" y="158"/>
                </a:lnTo>
                <a:lnTo>
                  <a:pt x="2155" y="143"/>
                </a:lnTo>
                <a:lnTo>
                  <a:pt x="2167" y="151"/>
                </a:lnTo>
                <a:lnTo>
                  <a:pt x="2166" y="129"/>
                </a:lnTo>
                <a:lnTo>
                  <a:pt x="2163" y="113"/>
                </a:lnTo>
                <a:lnTo>
                  <a:pt x="2134" y="115"/>
                </a:lnTo>
                <a:lnTo>
                  <a:pt x="2116" y="123"/>
                </a:lnTo>
                <a:lnTo>
                  <a:pt x="2102" y="129"/>
                </a:lnTo>
                <a:lnTo>
                  <a:pt x="2098" y="133"/>
                </a:lnTo>
                <a:lnTo>
                  <a:pt x="2081" y="119"/>
                </a:lnTo>
                <a:lnTo>
                  <a:pt x="2021" y="141"/>
                </a:lnTo>
                <a:lnTo>
                  <a:pt x="2020" y="142"/>
                </a:lnTo>
                <a:lnTo>
                  <a:pt x="2020" y="142"/>
                </a:lnTo>
                <a:lnTo>
                  <a:pt x="1988" y="134"/>
                </a:lnTo>
                <a:lnTo>
                  <a:pt x="1936" y="126"/>
                </a:lnTo>
                <a:lnTo>
                  <a:pt x="1911" y="126"/>
                </a:lnTo>
                <a:lnTo>
                  <a:pt x="1861" y="122"/>
                </a:lnTo>
                <a:lnTo>
                  <a:pt x="1867" y="130"/>
                </a:lnTo>
                <a:lnTo>
                  <a:pt x="1896" y="141"/>
                </a:lnTo>
                <a:lnTo>
                  <a:pt x="1888" y="146"/>
                </a:lnTo>
                <a:lnTo>
                  <a:pt x="1841" y="131"/>
                </a:lnTo>
                <a:lnTo>
                  <a:pt x="1818" y="132"/>
                </a:lnTo>
                <a:lnTo>
                  <a:pt x="1788" y="129"/>
                </a:lnTo>
                <a:lnTo>
                  <a:pt x="1765" y="130"/>
                </a:lnTo>
                <a:lnTo>
                  <a:pt x="1753" y="133"/>
                </a:lnTo>
                <a:lnTo>
                  <a:pt x="1729" y="128"/>
                </a:lnTo>
                <a:lnTo>
                  <a:pt x="1711" y="115"/>
                </a:lnTo>
                <a:lnTo>
                  <a:pt x="1690" y="109"/>
                </a:lnTo>
                <a:lnTo>
                  <a:pt x="1660" y="106"/>
                </a:lnTo>
                <a:lnTo>
                  <a:pt x="1612" y="109"/>
                </a:lnTo>
                <a:lnTo>
                  <a:pt x="1559" y="96"/>
                </a:lnTo>
                <a:lnTo>
                  <a:pt x="1533" y="86"/>
                </a:lnTo>
                <a:lnTo>
                  <a:pt x="1402" y="75"/>
                </a:lnTo>
                <a:lnTo>
                  <a:pt x="1395" y="82"/>
                </a:lnTo>
                <a:lnTo>
                  <a:pt x="1426" y="98"/>
                </a:lnTo>
                <a:lnTo>
                  <a:pt x="1402" y="96"/>
                </a:lnTo>
                <a:lnTo>
                  <a:pt x="1399" y="101"/>
                </a:lnTo>
                <a:lnTo>
                  <a:pt x="1367" y="95"/>
                </a:lnTo>
                <a:lnTo>
                  <a:pt x="1351" y="100"/>
                </a:lnTo>
                <a:lnTo>
                  <a:pt x="1320" y="92"/>
                </a:lnTo>
                <a:lnTo>
                  <a:pt x="1331" y="110"/>
                </a:lnTo>
                <a:lnTo>
                  <a:pt x="1301" y="103"/>
                </a:lnTo>
                <a:lnTo>
                  <a:pt x="1268" y="90"/>
                </a:lnTo>
                <a:lnTo>
                  <a:pt x="1267" y="83"/>
                </a:lnTo>
                <a:lnTo>
                  <a:pt x="1247" y="72"/>
                </a:lnTo>
                <a:lnTo>
                  <a:pt x="1215" y="64"/>
                </a:lnTo>
                <a:lnTo>
                  <a:pt x="1195" y="64"/>
                </a:lnTo>
                <a:lnTo>
                  <a:pt x="1165" y="61"/>
                </a:lnTo>
                <a:lnTo>
                  <a:pt x="1180" y="73"/>
                </a:lnTo>
                <a:lnTo>
                  <a:pt x="1124" y="71"/>
                </a:lnTo>
                <a:lnTo>
                  <a:pt x="1111" y="63"/>
                </a:lnTo>
                <a:lnTo>
                  <a:pt x="1068" y="61"/>
                </a:lnTo>
                <a:lnTo>
                  <a:pt x="1051" y="63"/>
                </a:lnTo>
                <a:lnTo>
                  <a:pt x="1051" y="68"/>
                </a:lnTo>
                <a:lnTo>
                  <a:pt x="1032" y="57"/>
                </a:lnTo>
                <a:lnTo>
                  <a:pt x="1024" y="60"/>
                </a:lnTo>
                <a:lnTo>
                  <a:pt x="1001" y="56"/>
                </a:lnTo>
                <a:lnTo>
                  <a:pt x="983" y="54"/>
                </a:lnTo>
                <a:lnTo>
                  <a:pt x="986" y="49"/>
                </a:lnTo>
                <a:lnTo>
                  <a:pt x="1008" y="40"/>
                </a:lnTo>
                <a:lnTo>
                  <a:pt x="1016" y="36"/>
                </a:lnTo>
                <a:lnTo>
                  <a:pt x="1009" y="28"/>
                </a:lnTo>
                <a:lnTo>
                  <a:pt x="992" y="22"/>
                </a:lnTo>
                <a:lnTo>
                  <a:pt x="955" y="15"/>
                </a:lnTo>
                <a:lnTo>
                  <a:pt x="920" y="14"/>
                </a:lnTo>
                <a:lnTo>
                  <a:pt x="913" y="18"/>
                </a:lnTo>
                <a:lnTo>
                  <a:pt x="901" y="11"/>
                </a:lnTo>
                <a:lnTo>
                  <a:pt x="901" y="11"/>
                </a:lnTo>
                <a:lnTo>
                  <a:pt x="871" y="8"/>
                </a:lnTo>
                <a:lnTo>
                  <a:pt x="883" y="5"/>
                </a:lnTo>
                <a:lnTo>
                  <a:pt x="856" y="0"/>
                </a:lnTo>
                <a:close/>
              </a:path>
            </a:pathLst>
          </a:custGeom>
          <a:solidFill>
            <a:srgbClr val="48A3DA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21" name="Freeform 222">
            <a:extLst>
              <a:ext uri="{FF2B5EF4-FFF2-40B4-BE49-F238E27FC236}">
                <a16:creationId xmlns:a16="http://schemas.microsoft.com/office/drawing/2014/main" id="{FEC8AC8C-FACE-4515-9C88-3EFDAFDAD7CA}"/>
              </a:ext>
            </a:extLst>
          </p:cNvPr>
          <p:cNvSpPr>
            <a:spLocks/>
          </p:cNvSpPr>
          <p:nvPr/>
        </p:nvSpPr>
        <p:spPr bwMode="auto">
          <a:xfrm>
            <a:off x="6461126" y="4854575"/>
            <a:ext cx="66675" cy="65088"/>
          </a:xfrm>
          <a:custGeom>
            <a:avLst/>
            <a:gdLst>
              <a:gd name="T0" fmla="*/ 36 w 42"/>
              <a:gd name="T1" fmla="*/ 6 h 41"/>
              <a:gd name="T2" fmla="*/ 29 w 42"/>
              <a:gd name="T3" fmla="*/ 0 h 41"/>
              <a:gd name="T4" fmla="*/ 20 w 42"/>
              <a:gd name="T5" fmla="*/ 4 h 41"/>
              <a:gd name="T6" fmla="*/ 10 w 42"/>
              <a:gd name="T7" fmla="*/ 12 h 41"/>
              <a:gd name="T8" fmla="*/ 0 w 42"/>
              <a:gd name="T9" fmla="*/ 25 h 41"/>
              <a:gd name="T10" fmla="*/ 12 w 42"/>
              <a:gd name="T11" fmla="*/ 41 h 41"/>
              <a:gd name="T12" fmla="*/ 18 w 42"/>
              <a:gd name="T13" fmla="*/ 39 h 41"/>
              <a:gd name="T14" fmla="*/ 22 w 42"/>
              <a:gd name="T15" fmla="*/ 32 h 41"/>
              <a:gd name="T16" fmla="*/ 32 w 42"/>
              <a:gd name="T17" fmla="*/ 29 h 41"/>
              <a:gd name="T18" fmla="*/ 36 w 42"/>
              <a:gd name="T19" fmla="*/ 22 h 41"/>
              <a:gd name="T20" fmla="*/ 42 w 42"/>
              <a:gd name="T21" fmla="*/ 12 h 41"/>
              <a:gd name="T22" fmla="*/ 36 w 42"/>
              <a:gd name="T23" fmla="*/ 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" h="41">
                <a:moveTo>
                  <a:pt x="36" y="6"/>
                </a:moveTo>
                <a:lnTo>
                  <a:pt x="29" y="0"/>
                </a:lnTo>
                <a:lnTo>
                  <a:pt x="20" y="4"/>
                </a:lnTo>
                <a:lnTo>
                  <a:pt x="10" y="12"/>
                </a:lnTo>
                <a:lnTo>
                  <a:pt x="0" y="25"/>
                </a:lnTo>
                <a:lnTo>
                  <a:pt x="12" y="41"/>
                </a:lnTo>
                <a:lnTo>
                  <a:pt x="18" y="39"/>
                </a:lnTo>
                <a:lnTo>
                  <a:pt x="22" y="32"/>
                </a:lnTo>
                <a:lnTo>
                  <a:pt x="32" y="29"/>
                </a:lnTo>
                <a:lnTo>
                  <a:pt x="36" y="22"/>
                </a:lnTo>
                <a:lnTo>
                  <a:pt x="42" y="12"/>
                </a:lnTo>
                <a:lnTo>
                  <a:pt x="36" y="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31" name="Title 6">
            <a:extLst>
              <a:ext uri="{FF2B5EF4-FFF2-40B4-BE49-F238E27FC236}">
                <a16:creationId xmlns:a16="http://schemas.microsoft.com/office/drawing/2014/main" id="{31760C3D-F5B6-4B79-BE97-6CA528F112C3}"/>
              </a:ext>
            </a:extLst>
          </p:cNvPr>
          <p:cNvSpPr txBox="1">
            <a:spLocks/>
          </p:cNvSpPr>
          <p:nvPr/>
        </p:nvSpPr>
        <p:spPr>
          <a:xfrm>
            <a:off x="622654" y="181829"/>
            <a:ext cx="111594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4400" b="0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en-US" sz="2000" b="1" dirty="0"/>
              <a:t>US and Canada produce the most English-speaking AR/VR research papers, but Western Europe, East Asia, and Australia have the most influential researchers and papers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CC473E3F-D34C-4220-ABB5-D041CA26240F}"/>
              </a:ext>
            </a:extLst>
          </p:cNvPr>
          <p:cNvSpPr txBox="1"/>
          <p:nvPr/>
        </p:nvSpPr>
        <p:spPr>
          <a:xfrm>
            <a:off x="950769" y="4940180"/>
            <a:ext cx="2219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1"/>
                </a:solidFill>
                <a:latin typeface="Franklin Gothic Book" panose="020B0503020102020204" pitchFamily="34" charset="0"/>
              </a:rPr>
              <a:t>Large number of publications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ABA1A6AB-8704-4821-A59F-FBCF27C09374}"/>
              </a:ext>
            </a:extLst>
          </p:cNvPr>
          <p:cNvSpPr txBox="1"/>
          <p:nvPr/>
        </p:nvSpPr>
        <p:spPr>
          <a:xfrm>
            <a:off x="950769" y="5291184"/>
            <a:ext cx="2584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1"/>
                </a:solidFill>
                <a:latin typeface="Franklin Gothic Book" panose="020B0503020102020204" pitchFamily="34" charset="0"/>
              </a:rPr>
              <a:t>Medium number of publications</a:t>
            </a: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E790FF27-7CB0-48BC-8347-2ABBB3884001}"/>
              </a:ext>
            </a:extLst>
          </p:cNvPr>
          <p:cNvSpPr/>
          <p:nvPr/>
        </p:nvSpPr>
        <p:spPr>
          <a:xfrm>
            <a:off x="772969" y="5340784"/>
            <a:ext cx="177800" cy="177800"/>
          </a:xfrm>
          <a:prstGeom prst="rect">
            <a:avLst/>
          </a:prstGeom>
          <a:solidFill>
            <a:srgbClr val="48A3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324D27F0-739B-4959-B841-CD03A5FDDD40}"/>
              </a:ext>
            </a:extLst>
          </p:cNvPr>
          <p:cNvSpPr txBox="1"/>
          <p:nvPr/>
        </p:nvSpPr>
        <p:spPr>
          <a:xfrm>
            <a:off x="950768" y="5642188"/>
            <a:ext cx="2584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>
                <a:solidFill>
                  <a:schemeClr val="accent1"/>
                </a:solidFill>
                <a:latin typeface="Franklin Gothic Book" panose="020B0503020102020204" pitchFamily="34" charset="0"/>
              </a:rPr>
              <a:t>Small number of publications</a:t>
            </a: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412A2D08-1E55-4F90-AFB6-084DE34223B7}"/>
              </a:ext>
            </a:extLst>
          </p:cNvPr>
          <p:cNvSpPr/>
          <p:nvPr/>
        </p:nvSpPr>
        <p:spPr>
          <a:xfrm>
            <a:off x="772969" y="4993242"/>
            <a:ext cx="177800" cy="177800"/>
          </a:xfrm>
          <a:prstGeom prst="rect">
            <a:avLst/>
          </a:prstGeom>
          <a:solidFill>
            <a:srgbClr val="2139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179B8310-36CA-4E67-909E-D48E9431DAC8}"/>
              </a:ext>
            </a:extLst>
          </p:cNvPr>
          <p:cNvSpPr/>
          <p:nvPr/>
        </p:nvSpPr>
        <p:spPr>
          <a:xfrm>
            <a:off x="772968" y="5691788"/>
            <a:ext cx="177800" cy="177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985D4D45-FAB9-4705-BD8E-FBC14775896A}"/>
              </a:ext>
            </a:extLst>
          </p:cNvPr>
          <p:cNvSpPr txBox="1"/>
          <p:nvPr/>
        </p:nvSpPr>
        <p:spPr>
          <a:xfrm>
            <a:off x="950768" y="5966768"/>
            <a:ext cx="306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>
                <a:solidFill>
                  <a:schemeClr val="accent1"/>
                </a:solidFill>
                <a:latin typeface="Franklin Gothic Book" panose="020B0503020102020204" pitchFamily="34" charset="0"/>
              </a:rPr>
              <a:t>No or unknown number of publications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270F2351-77ED-4BF9-9067-A634F841D878}"/>
              </a:ext>
            </a:extLst>
          </p:cNvPr>
          <p:cNvSpPr/>
          <p:nvPr/>
        </p:nvSpPr>
        <p:spPr>
          <a:xfrm>
            <a:off x="772968" y="6016368"/>
            <a:ext cx="177800" cy="177800"/>
          </a:xfrm>
          <a:prstGeom prst="rect">
            <a:avLst/>
          </a:prstGeom>
          <a:solidFill>
            <a:srgbClr val="E9F5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pic>
        <p:nvPicPr>
          <p:cNvPr id="228" name="Picture 227">
            <a:extLst>
              <a:ext uri="{FF2B5EF4-FFF2-40B4-BE49-F238E27FC236}">
                <a16:creationId xmlns:a16="http://schemas.microsoft.com/office/drawing/2014/main" id="{142A365F-8CB8-4789-9658-211E6A605D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8956" y="5212518"/>
            <a:ext cx="426277" cy="365888"/>
          </a:xfrm>
          <a:prstGeom prst="rect">
            <a:avLst/>
          </a:prstGeom>
        </p:spPr>
      </p:pic>
      <p:pic>
        <p:nvPicPr>
          <p:cNvPr id="229" name="Picture 228">
            <a:extLst>
              <a:ext uri="{FF2B5EF4-FFF2-40B4-BE49-F238E27FC236}">
                <a16:creationId xmlns:a16="http://schemas.microsoft.com/office/drawing/2014/main" id="{27142379-BD5E-4669-907F-523779586C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896" y="2818032"/>
            <a:ext cx="306374" cy="306374"/>
          </a:xfrm>
          <a:prstGeom prst="rect">
            <a:avLst/>
          </a:prstGeom>
        </p:spPr>
      </p:pic>
      <p:pic>
        <p:nvPicPr>
          <p:cNvPr id="230" name="Picture 229">
            <a:extLst>
              <a:ext uri="{FF2B5EF4-FFF2-40B4-BE49-F238E27FC236}">
                <a16:creationId xmlns:a16="http://schemas.microsoft.com/office/drawing/2014/main" id="{0C7C7CEC-978C-4DCC-95AD-254E49C4A07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883" y="2323469"/>
            <a:ext cx="190959" cy="99458"/>
          </a:xfrm>
          <a:prstGeom prst="rect">
            <a:avLst/>
          </a:prstGeom>
        </p:spPr>
      </p:pic>
      <p:pic>
        <p:nvPicPr>
          <p:cNvPr id="232" name="Picture 231">
            <a:extLst>
              <a:ext uri="{FF2B5EF4-FFF2-40B4-BE49-F238E27FC236}">
                <a16:creationId xmlns:a16="http://schemas.microsoft.com/office/drawing/2014/main" id="{2A9C8841-5601-4D01-866F-11AE05160B9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9097" y="2431489"/>
            <a:ext cx="319884" cy="319884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560567EA-D154-4263-98D2-2FA2CAD1656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627" y="2370041"/>
            <a:ext cx="277406" cy="138703"/>
          </a:xfrm>
          <a:prstGeom prst="rect">
            <a:avLst/>
          </a:prstGeom>
        </p:spPr>
      </p:pic>
      <p:pic>
        <p:nvPicPr>
          <p:cNvPr id="234" name="Picture 233">
            <a:extLst>
              <a:ext uri="{FF2B5EF4-FFF2-40B4-BE49-F238E27FC236}">
                <a16:creationId xmlns:a16="http://schemas.microsoft.com/office/drawing/2014/main" id="{362F83DD-58E6-471A-AB98-3B979FE3449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5394" y="3825939"/>
            <a:ext cx="502043" cy="231712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235" name="Picture 234">
            <a:extLst>
              <a:ext uri="{FF2B5EF4-FFF2-40B4-BE49-F238E27FC236}">
                <a16:creationId xmlns:a16="http://schemas.microsoft.com/office/drawing/2014/main" id="{3F64136F-E841-40A2-A60C-9640B493CAE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87" t="23194" b="26273"/>
          <a:stretch/>
        </p:blipFill>
        <p:spPr>
          <a:xfrm>
            <a:off x="9567738" y="2446784"/>
            <a:ext cx="483719" cy="369458"/>
          </a:xfrm>
          <a:prstGeom prst="rect">
            <a:avLst/>
          </a:prstGeom>
        </p:spPr>
      </p:pic>
      <p:pic>
        <p:nvPicPr>
          <p:cNvPr id="236" name="Picture 235">
            <a:extLst>
              <a:ext uri="{FF2B5EF4-FFF2-40B4-BE49-F238E27FC236}">
                <a16:creationId xmlns:a16="http://schemas.microsoft.com/office/drawing/2014/main" id="{CE70A176-1103-4810-9EEE-12087FD1B5F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437" y="2277700"/>
            <a:ext cx="501815" cy="215017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0C7DDF73-6F2E-4327-970E-2936D45AE39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375" y="2482823"/>
            <a:ext cx="330255" cy="330255"/>
          </a:xfrm>
          <a:prstGeom prst="rect">
            <a:avLst/>
          </a:prstGeom>
        </p:spPr>
      </p:pic>
      <p:pic>
        <p:nvPicPr>
          <p:cNvPr id="238" name="Picture 237">
            <a:extLst>
              <a:ext uri="{FF2B5EF4-FFF2-40B4-BE49-F238E27FC236}">
                <a16:creationId xmlns:a16="http://schemas.microsoft.com/office/drawing/2014/main" id="{1980D099-A538-4AE7-9E74-5B68CFE3C44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574" y="2514660"/>
            <a:ext cx="247559" cy="128021"/>
          </a:xfrm>
          <a:prstGeom prst="rect">
            <a:avLst/>
          </a:prstGeom>
        </p:spPr>
      </p:pic>
      <p:pic>
        <p:nvPicPr>
          <p:cNvPr id="239" name="Picture 238" descr="A close up of a sign&#10;&#10;Description automatically generated">
            <a:extLst>
              <a:ext uri="{FF2B5EF4-FFF2-40B4-BE49-F238E27FC236}">
                <a16:creationId xmlns:a16="http://schemas.microsoft.com/office/drawing/2014/main" id="{5E7BC09E-10CE-4490-A070-44208B992BB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751" y="2790182"/>
            <a:ext cx="209459" cy="209459"/>
          </a:xfrm>
          <a:prstGeom prst="rect">
            <a:avLst/>
          </a:prstGeom>
        </p:spPr>
      </p:pic>
      <p:pic>
        <p:nvPicPr>
          <p:cNvPr id="251" name="Picture 250">
            <a:extLst>
              <a:ext uri="{FF2B5EF4-FFF2-40B4-BE49-F238E27FC236}">
                <a16:creationId xmlns:a16="http://schemas.microsoft.com/office/drawing/2014/main" id="{763246E3-423C-48E4-82FF-DBA9819A213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889" y="2033444"/>
            <a:ext cx="516727" cy="516727"/>
          </a:xfrm>
          <a:prstGeom prst="rect">
            <a:avLst/>
          </a:prstGeom>
        </p:spPr>
      </p:pic>
      <p:pic>
        <p:nvPicPr>
          <p:cNvPr id="1028" name="Picture 4" descr="Image result for ecole polytechnique fédérale de lausanne logo">
            <a:extLst>
              <a:ext uri="{FF2B5EF4-FFF2-40B4-BE49-F238E27FC236}">
                <a16:creationId xmlns:a16="http://schemas.microsoft.com/office/drawing/2014/main" id="{A4FA6A3F-8A4A-450F-A328-0EB8E2144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8577" y="2202201"/>
            <a:ext cx="293315" cy="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imperial college london logo">
            <a:extLst>
              <a:ext uri="{FF2B5EF4-FFF2-40B4-BE49-F238E27FC236}">
                <a16:creationId xmlns:a16="http://schemas.microsoft.com/office/drawing/2014/main" id="{6861AE94-AE12-4735-B08A-483212F09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2964" y="2175510"/>
            <a:ext cx="491219" cy="12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seoul national university logo">
            <a:extLst>
              <a:ext uri="{FF2B5EF4-FFF2-40B4-BE49-F238E27FC236}">
                <a16:creationId xmlns:a16="http://schemas.microsoft.com/office/drawing/2014/main" id="{66132066-28BB-4BB3-95E3-35366D02C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9686" y="2811573"/>
            <a:ext cx="428735" cy="42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western university logo">
            <a:extLst>
              <a:ext uri="{FF2B5EF4-FFF2-40B4-BE49-F238E27FC236}">
                <a16:creationId xmlns:a16="http://schemas.microsoft.com/office/drawing/2014/main" id="{9B644226-316B-48A2-B202-654FDD7F4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5432" y="2253836"/>
            <a:ext cx="253746" cy="26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university of illinois logo ">
            <a:extLst>
              <a:ext uri="{FF2B5EF4-FFF2-40B4-BE49-F238E27FC236}">
                <a16:creationId xmlns:a16="http://schemas.microsoft.com/office/drawing/2014/main" id="{58280725-F1AE-4790-B666-8DEA1A20B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1542" y="2474912"/>
            <a:ext cx="100234" cy="14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stanford logo">
            <a:extLst>
              <a:ext uri="{FF2B5EF4-FFF2-40B4-BE49-F238E27FC236}">
                <a16:creationId xmlns:a16="http://schemas.microsoft.com/office/drawing/2014/main" id="{82D7B5DC-2B46-49D0-822F-3E22C1886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1845" y="2399272"/>
            <a:ext cx="151696" cy="22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university of washington logo">
            <a:extLst>
              <a:ext uri="{FF2B5EF4-FFF2-40B4-BE49-F238E27FC236}">
                <a16:creationId xmlns:a16="http://schemas.microsoft.com/office/drawing/2014/main" id="{C38C1421-EB1B-4D4E-A484-F38E5AD02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6956" y="2261560"/>
            <a:ext cx="205612" cy="13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iowa state university logo">
            <a:extLst>
              <a:ext uri="{FF2B5EF4-FFF2-40B4-BE49-F238E27FC236}">
                <a16:creationId xmlns:a16="http://schemas.microsoft.com/office/drawing/2014/main" id="{E8EFC2CD-5F6E-44EF-8591-62EA65A16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233" b="42345"/>
          <a:stretch/>
        </p:blipFill>
        <p:spPr bwMode="auto">
          <a:xfrm>
            <a:off x="2734264" y="2508233"/>
            <a:ext cx="638569" cy="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" name="Picture 252">
            <a:extLst>
              <a:ext uri="{FF2B5EF4-FFF2-40B4-BE49-F238E27FC236}">
                <a16:creationId xmlns:a16="http://schemas.microsoft.com/office/drawing/2014/main" id="{DC327A67-126F-400D-84CA-56F422094573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59" y="1910935"/>
            <a:ext cx="334243" cy="334243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id="{82476172-A330-4BBE-9B8A-0D1D47407FB0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9792" y="1984460"/>
            <a:ext cx="300986" cy="171562"/>
          </a:xfrm>
          <a:prstGeom prst="rect">
            <a:avLst/>
          </a:prstGeom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013E3FA2-C3B8-4889-B024-43042FF1A64B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529" y="2543479"/>
            <a:ext cx="363649" cy="115156"/>
          </a:xfrm>
          <a:prstGeom prst="rect">
            <a:avLst/>
          </a:prstGeom>
        </p:spPr>
      </p:pic>
      <p:pic>
        <p:nvPicPr>
          <p:cNvPr id="256" name="Picture 255">
            <a:extLst>
              <a:ext uri="{FF2B5EF4-FFF2-40B4-BE49-F238E27FC236}">
                <a16:creationId xmlns:a16="http://schemas.microsoft.com/office/drawing/2014/main" id="{533B9865-9DF5-465F-BF63-E8511ED032A3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221" y="2780340"/>
            <a:ext cx="297217" cy="293467"/>
          </a:xfrm>
          <a:prstGeom prst="rect">
            <a:avLst/>
          </a:prstGeom>
        </p:spPr>
      </p:pic>
      <p:sp>
        <p:nvSpPr>
          <p:cNvPr id="257" name="Speech Bubble: Rectangle 256">
            <a:extLst>
              <a:ext uri="{FF2B5EF4-FFF2-40B4-BE49-F238E27FC236}">
                <a16:creationId xmlns:a16="http://schemas.microsoft.com/office/drawing/2014/main" id="{14518EF9-EFBF-4E71-A845-54A418A87321}"/>
              </a:ext>
            </a:extLst>
          </p:cNvPr>
          <p:cNvSpPr/>
          <p:nvPr/>
        </p:nvSpPr>
        <p:spPr>
          <a:xfrm>
            <a:off x="9304339" y="1490752"/>
            <a:ext cx="1686831" cy="793750"/>
          </a:xfrm>
          <a:prstGeom prst="wedgeRectCallout">
            <a:avLst>
              <a:gd name="adj1" fmla="val -33094"/>
              <a:gd name="adj2" fmla="val 748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Japan and South Korea are Top 5 for number of AR researchers</a:t>
            </a:r>
          </a:p>
        </p:txBody>
      </p:sp>
      <p:sp>
        <p:nvSpPr>
          <p:cNvPr id="258" name="Speech Bubble: Rectangle 257">
            <a:extLst>
              <a:ext uri="{FF2B5EF4-FFF2-40B4-BE49-F238E27FC236}">
                <a16:creationId xmlns:a16="http://schemas.microsoft.com/office/drawing/2014/main" id="{4801D6FE-6BD0-4A88-9436-BEDD4A3D0656}"/>
              </a:ext>
            </a:extLst>
          </p:cNvPr>
          <p:cNvSpPr/>
          <p:nvPr/>
        </p:nvSpPr>
        <p:spPr>
          <a:xfrm>
            <a:off x="5108912" y="935248"/>
            <a:ext cx="1489073" cy="793750"/>
          </a:xfrm>
          <a:prstGeom prst="wedgeRectCallout">
            <a:avLst>
              <a:gd name="adj1" fmla="val -8249"/>
              <a:gd name="adj2" fmla="val 712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France, Germany, UK, and Italy universities receive the most research funding</a:t>
            </a:r>
          </a:p>
        </p:txBody>
      </p:sp>
      <p:sp>
        <p:nvSpPr>
          <p:cNvPr id="260" name="Speech Bubble: Rectangle 259">
            <a:extLst>
              <a:ext uri="{FF2B5EF4-FFF2-40B4-BE49-F238E27FC236}">
                <a16:creationId xmlns:a16="http://schemas.microsoft.com/office/drawing/2014/main" id="{5516E0C3-0CE0-43AE-8970-C5775B5F4585}"/>
              </a:ext>
            </a:extLst>
          </p:cNvPr>
          <p:cNvSpPr/>
          <p:nvPr/>
        </p:nvSpPr>
        <p:spPr>
          <a:xfrm>
            <a:off x="1486582" y="1369540"/>
            <a:ext cx="1686831" cy="793750"/>
          </a:xfrm>
          <a:prstGeom prst="wedgeRectCallout">
            <a:avLst>
              <a:gd name="adj1" fmla="val -8249"/>
              <a:gd name="adj2" fmla="val 712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United States publishes the most papers</a:t>
            </a:r>
          </a:p>
        </p:txBody>
      </p:sp>
      <p:sp>
        <p:nvSpPr>
          <p:cNvPr id="261" name="Speech Bubble: Rectangle 260">
            <a:extLst>
              <a:ext uri="{FF2B5EF4-FFF2-40B4-BE49-F238E27FC236}">
                <a16:creationId xmlns:a16="http://schemas.microsoft.com/office/drawing/2014/main" id="{947793E7-D29F-44F9-A377-0D7C88ED41BD}"/>
              </a:ext>
            </a:extLst>
          </p:cNvPr>
          <p:cNvSpPr/>
          <p:nvPr/>
        </p:nvSpPr>
        <p:spPr>
          <a:xfrm>
            <a:off x="3503385" y="1119361"/>
            <a:ext cx="1211491" cy="793750"/>
          </a:xfrm>
          <a:prstGeom prst="wedgeRectCallout">
            <a:avLst>
              <a:gd name="adj1" fmla="val -33094"/>
              <a:gd name="adj2" fmla="val 748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Canada #2 for number of VR papers</a:t>
            </a:r>
          </a:p>
        </p:txBody>
      </p:sp>
      <p:pic>
        <p:nvPicPr>
          <p:cNvPr id="259" name="Picture 258" descr="A close up of a sign&#10;&#10;Description automatically generated">
            <a:extLst>
              <a:ext uri="{FF2B5EF4-FFF2-40B4-BE49-F238E27FC236}">
                <a16:creationId xmlns:a16="http://schemas.microsoft.com/office/drawing/2014/main" id="{ABF2B994-36C8-4F2D-BD1A-33EB32E73B96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034" y="4881409"/>
            <a:ext cx="386297" cy="287148"/>
          </a:xfrm>
          <a:prstGeom prst="rect">
            <a:avLst/>
          </a:prstGeom>
        </p:spPr>
      </p:pic>
      <p:pic>
        <p:nvPicPr>
          <p:cNvPr id="262" name="Picture 261" descr="A close up of a sign&#10;&#10;Description automatically generated">
            <a:extLst>
              <a:ext uri="{FF2B5EF4-FFF2-40B4-BE49-F238E27FC236}">
                <a16:creationId xmlns:a16="http://schemas.microsoft.com/office/drawing/2014/main" id="{B6F13ACE-18B7-4320-8069-EC478AFF5F08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752" y="4729425"/>
            <a:ext cx="554102" cy="191474"/>
          </a:xfrm>
          <a:prstGeom prst="rect">
            <a:avLst/>
          </a:prstGeom>
        </p:spPr>
      </p:pic>
      <p:pic>
        <p:nvPicPr>
          <p:cNvPr id="263" name="Picture 262" descr="A close up of a logo&#10;&#10;Description automatically generated">
            <a:extLst>
              <a:ext uri="{FF2B5EF4-FFF2-40B4-BE49-F238E27FC236}">
                <a16:creationId xmlns:a16="http://schemas.microsoft.com/office/drawing/2014/main" id="{7E6F8BE6-B56D-45E5-8C2F-357C8400BB29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alphaModFix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8238" y="4970879"/>
            <a:ext cx="530259" cy="205236"/>
          </a:xfrm>
          <a:prstGeom prst="rect">
            <a:avLst/>
          </a:prstGeom>
        </p:spPr>
      </p:pic>
      <p:pic>
        <p:nvPicPr>
          <p:cNvPr id="264" name="Picture 263">
            <a:extLst>
              <a:ext uri="{FF2B5EF4-FFF2-40B4-BE49-F238E27FC236}">
                <a16:creationId xmlns:a16="http://schemas.microsoft.com/office/drawing/2014/main" id="{D87291BB-90A3-4F59-ADF7-1ED997E0B065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1670" y="5489252"/>
            <a:ext cx="384173" cy="255980"/>
          </a:xfrm>
          <a:prstGeom prst="rect">
            <a:avLst/>
          </a:prstGeom>
        </p:spPr>
      </p:pic>
      <p:sp>
        <p:nvSpPr>
          <p:cNvPr id="266" name="Speech Bubble: Rectangle 265">
            <a:extLst>
              <a:ext uri="{FF2B5EF4-FFF2-40B4-BE49-F238E27FC236}">
                <a16:creationId xmlns:a16="http://schemas.microsoft.com/office/drawing/2014/main" id="{D07935A5-9F01-4CA7-A21A-D63190FD873D}"/>
              </a:ext>
            </a:extLst>
          </p:cNvPr>
          <p:cNvSpPr/>
          <p:nvPr/>
        </p:nvSpPr>
        <p:spPr>
          <a:xfrm>
            <a:off x="9615034" y="3662830"/>
            <a:ext cx="1686831" cy="793750"/>
          </a:xfrm>
          <a:prstGeom prst="wedgeRectCallout">
            <a:avLst>
              <a:gd name="adj1" fmla="val -33094"/>
              <a:gd name="adj2" fmla="val 748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Australia publishes the most papers with the most influential researchers </a:t>
            </a:r>
          </a:p>
        </p:txBody>
      </p:sp>
      <p:pic>
        <p:nvPicPr>
          <p:cNvPr id="269" name="Graphic 268">
            <a:extLst>
              <a:ext uri="{FF2B5EF4-FFF2-40B4-BE49-F238E27FC236}">
                <a16:creationId xmlns:a16="http://schemas.microsoft.com/office/drawing/2014/main" id="{630431AD-049F-4A5D-9ECE-C9C6A39B7AA4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5279840" y="1810465"/>
            <a:ext cx="249544" cy="312427"/>
          </a:xfrm>
          <a:prstGeom prst="rect">
            <a:avLst/>
          </a:prstGeom>
        </p:spPr>
      </p:pic>
      <p:sp>
        <p:nvSpPr>
          <p:cNvPr id="265" name="TextBox 264">
            <a:extLst>
              <a:ext uri="{FF2B5EF4-FFF2-40B4-BE49-F238E27FC236}">
                <a16:creationId xmlns:a16="http://schemas.microsoft.com/office/drawing/2014/main" id="{0EED58AC-DCCE-3040-A64E-D403AFA1FAD6}"/>
              </a:ext>
            </a:extLst>
          </p:cNvPr>
          <p:cNvSpPr txBox="1"/>
          <p:nvPr/>
        </p:nvSpPr>
        <p:spPr>
          <a:xfrm>
            <a:off x="323192" y="6365618"/>
            <a:ext cx="50417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Sources: </a:t>
            </a:r>
            <a:r>
              <a:rPr lang="en-US" sz="1050" i="1">
                <a:solidFill>
                  <a:schemeClr val="tx2"/>
                </a:solidFill>
                <a:latin typeface="Franklin Gothic Book" panose="020B0503020102020204" pitchFamily="34" charset="0"/>
              </a:rPr>
              <a:t>A Network of Cluster Analysis of Literature; </a:t>
            </a:r>
            <a:r>
              <a:rPr lang="en-US" sz="1050" i="1" err="1">
                <a:solidFill>
                  <a:schemeClr val="tx2"/>
                </a:solidFill>
                <a:latin typeface="Franklin Gothic Book" panose="020B0503020102020204" pitchFamily="34" charset="0"/>
              </a:rPr>
              <a:t>Ecorys</a:t>
            </a:r>
            <a:r>
              <a:rPr lang="en-US" sz="1050" i="1">
                <a:solidFill>
                  <a:schemeClr val="tx2"/>
                </a:solidFill>
                <a:latin typeface="Franklin Gothic Book" panose="020B0503020102020204" pitchFamily="34" charset="0"/>
              </a:rPr>
              <a:t>; Various research papers</a:t>
            </a:r>
            <a:r>
              <a:rPr lang="en-US" sz="1050">
                <a:solidFill>
                  <a:schemeClr val="tx2"/>
                </a:solidFill>
                <a:latin typeface="Franklin Gothic Book" panose="020B0503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75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61C997-EAFA-4DBE-A48F-2BE93C614BF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2EDDB82-1FF9-4253-9E36-ADD274E82A9B}"/>
              </a:ext>
            </a:extLst>
          </p:cNvPr>
          <p:cNvSpPr>
            <a:spLocks/>
          </p:cNvSpPr>
          <p:nvPr/>
        </p:nvSpPr>
        <p:spPr bwMode="auto">
          <a:xfrm>
            <a:off x="7377112" y="2641600"/>
            <a:ext cx="374650" cy="300038"/>
          </a:xfrm>
          <a:custGeom>
            <a:avLst/>
            <a:gdLst>
              <a:gd name="T0" fmla="*/ 23 w 236"/>
              <a:gd name="T1" fmla="*/ 66 h 189"/>
              <a:gd name="T2" fmla="*/ 37 w 236"/>
              <a:gd name="T3" fmla="*/ 54 h 189"/>
              <a:gd name="T4" fmla="*/ 58 w 236"/>
              <a:gd name="T5" fmla="*/ 45 h 189"/>
              <a:gd name="T6" fmla="*/ 71 w 236"/>
              <a:gd name="T7" fmla="*/ 24 h 189"/>
              <a:gd name="T8" fmla="*/ 82 w 236"/>
              <a:gd name="T9" fmla="*/ 22 h 189"/>
              <a:gd name="T10" fmla="*/ 97 w 236"/>
              <a:gd name="T11" fmla="*/ 23 h 189"/>
              <a:gd name="T12" fmla="*/ 116 w 236"/>
              <a:gd name="T13" fmla="*/ 30 h 189"/>
              <a:gd name="T14" fmla="*/ 134 w 236"/>
              <a:gd name="T15" fmla="*/ 27 h 189"/>
              <a:gd name="T16" fmla="*/ 147 w 236"/>
              <a:gd name="T17" fmla="*/ 18 h 189"/>
              <a:gd name="T18" fmla="*/ 149 w 236"/>
              <a:gd name="T19" fmla="*/ 7 h 189"/>
              <a:gd name="T20" fmla="*/ 165 w 236"/>
              <a:gd name="T21" fmla="*/ 4 h 189"/>
              <a:gd name="T22" fmla="*/ 170 w 236"/>
              <a:gd name="T23" fmla="*/ 12 h 189"/>
              <a:gd name="T24" fmla="*/ 182 w 236"/>
              <a:gd name="T25" fmla="*/ 36 h 189"/>
              <a:gd name="T26" fmla="*/ 193 w 236"/>
              <a:gd name="T27" fmla="*/ 29 h 189"/>
              <a:gd name="T28" fmla="*/ 214 w 236"/>
              <a:gd name="T29" fmla="*/ 22 h 189"/>
              <a:gd name="T30" fmla="*/ 236 w 236"/>
              <a:gd name="T31" fmla="*/ 28 h 189"/>
              <a:gd name="T32" fmla="*/ 219 w 236"/>
              <a:gd name="T33" fmla="*/ 34 h 189"/>
              <a:gd name="T34" fmla="*/ 183 w 236"/>
              <a:gd name="T35" fmla="*/ 40 h 189"/>
              <a:gd name="T36" fmla="*/ 181 w 236"/>
              <a:gd name="T37" fmla="*/ 58 h 189"/>
              <a:gd name="T38" fmla="*/ 179 w 236"/>
              <a:gd name="T39" fmla="*/ 77 h 189"/>
              <a:gd name="T40" fmla="*/ 178 w 236"/>
              <a:gd name="T41" fmla="*/ 93 h 189"/>
              <a:gd name="T42" fmla="*/ 172 w 236"/>
              <a:gd name="T43" fmla="*/ 106 h 189"/>
              <a:gd name="T44" fmla="*/ 157 w 236"/>
              <a:gd name="T45" fmla="*/ 123 h 189"/>
              <a:gd name="T46" fmla="*/ 155 w 236"/>
              <a:gd name="T47" fmla="*/ 142 h 189"/>
              <a:gd name="T48" fmla="*/ 135 w 236"/>
              <a:gd name="T49" fmla="*/ 142 h 189"/>
              <a:gd name="T50" fmla="*/ 121 w 236"/>
              <a:gd name="T51" fmla="*/ 148 h 189"/>
              <a:gd name="T52" fmla="*/ 116 w 236"/>
              <a:gd name="T53" fmla="*/ 178 h 189"/>
              <a:gd name="T54" fmla="*/ 82 w 236"/>
              <a:gd name="T55" fmla="*/ 184 h 189"/>
              <a:gd name="T56" fmla="*/ 68 w 236"/>
              <a:gd name="T57" fmla="*/ 186 h 189"/>
              <a:gd name="T58" fmla="*/ 20 w 236"/>
              <a:gd name="T59" fmla="*/ 179 h 189"/>
              <a:gd name="T60" fmla="*/ 29 w 236"/>
              <a:gd name="T61" fmla="*/ 147 h 189"/>
              <a:gd name="T62" fmla="*/ 11 w 236"/>
              <a:gd name="T63" fmla="*/ 130 h 189"/>
              <a:gd name="T64" fmla="*/ 8 w 236"/>
              <a:gd name="T65" fmla="*/ 102 h 189"/>
              <a:gd name="T66" fmla="*/ 2 w 236"/>
              <a:gd name="T67" fmla="*/ 84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36" h="189">
                <a:moveTo>
                  <a:pt x="4" y="58"/>
                </a:moveTo>
                <a:lnTo>
                  <a:pt x="23" y="66"/>
                </a:lnTo>
                <a:lnTo>
                  <a:pt x="35" y="63"/>
                </a:lnTo>
                <a:lnTo>
                  <a:pt x="37" y="54"/>
                </a:lnTo>
                <a:lnTo>
                  <a:pt x="50" y="51"/>
                </a:lnTo>
                <a:lnTo>
                  <a:pt x="58" y="45"/>
                </a:lnTo>
                <a:lnTo>
                  <a:pt x="58" y="28"/>
                </a:lnTo>
                <a:lnTo>
                  <a:pt x="71" y="24"/>
                </a:lnTo>
                <a:lnTo>
                  <a:pt x="72" y="17"/>
                </a:lnTo>
                <a:lnTo>
                  <a:pt x="82" y="22"/>
                </a:lnTo>
                <a:lnTo>
                  <a:pt x="87" y="23"/>
                </a:lnTo>
                <a:lnTo>
                  <a:pt x="97" y="23"/>
                </a:lnTo>
                <a:lnTo>
                  <a:pt x="110" y="27"/>
                </a:lnTo>
                <a:lnTo>
                  <a:pt x="116" y="30"/>
                </a:lnTo>
                <a:lnTo>
                  <a:pt x="127" y="23"/>
                </a:lnTo>
                <a:lnTo>
                  <a:pt x="134" y="27"/>
                </a:lnTo>
                <a:lnTo>
                  <a:pt x="137" y="18"/>
                </a:lnTo>
                <a:lnTo>
                  <a:pt x="147" y="18"/>
                </a:lnTo>
                <a:lnTo>
                  <a:pt x="149" y="15"/>
                </a:lnTo>
                <a:lnTo>
                  <a:pt x="149" y="7"/>
                </a:lnTo>
                <a:lnTo>
                  <a:pt x="154" y="0"/>
                </a:lnTo>
                <a:lnTo>
                  <a:pt x="165" y="4"/>
                </a:lnTo>
                <a:lnTo>
                  <a:pt x="165" y="11"/>
                </a:lnTo>
                <a:lnTo>
                  <a:pt x="170" y="12"/>
                </a:lnTo>
                <a:lnTo>
                  <a:pt x="173" y="29"/>
                </a:lnTo>
                <a:lnTo>
                  <a:pt x="182" y="36"/>
                </a:lnTo>
                <a:lnTo>
                  <a:pt x="186" y="31"/>
                </a:lnTo>
                <a:lnTo>
                  <a:pt x="193" y="29"/>
                </a:lnTo>
                <a:lnTo>
                  <a:pt x="202" y="20"/>
                </a:lnTo>
                <a:lnTo>
                  <a:pt x="214" y="22"/>
                </a:lnTo>
                <a:lnTo>
                  <a:pt x="232" y="22"/>
                </a:lnTo>
                <a:lnTo>
                  <a:pt x="236" y="28"/>
                </a:lnTo>
                <a:lnTo>
                  <a:pt x="227" y="30"/>
                </a:lnTo>
                <a:lnTo>
                  <a:pt x="219" y="34"/>
                </a:lnTo>
                <a:lnTo>
                  <a:pt x="200" y="36"/>
                </a:lnTo>
                <a:lnTo>
                  <a:pt x="183" y="40"/>
                </a:lnTo>
                <a:lnTo>
                  <a:pt x="175" y="50"/>
                </a:lnTo>
                <a:lnTo>
                  <a:pt x="181" y="58"/>
                </a:lnTo>
                <a:lnTo>
                  <a:pt x="185" y="69"/>
                </a:lnTo>
                <a:lnTo>
                  <a:pt x="179" y="77"/>
                </a:lnTo>
                <a:lnTo>
                  <a:pt x="182" y="85"/>
                </a:lnTo>
                <a:lnTo>
                  <a:pt x="178" y="93"/>
                </a:lnTo>
                <a:lnTo>
                  <a:pt x="162" y="92"/>
                </a:lnTo>
                <a:lnTo>
                  <a:pt x="172" y="106"/>
                </a:lnTo>
                <a:lnTo>
                  <a:pt x="162" y="111"/>
                </a:lnTo>
                <a:lnTo>
                  <a:pt x="157" y="123"/>
                </a:lnTo>
                <a:lnTo>
                  <a:pt x="160" y="136"/>
                </a:lnTo>
                <a:lnTo>
                  <a:pt x="155" y="142"/>
                </a:lnTo>
                <a:lnTo>
                  <a:pt x="148" y="140"/>
                </a:lnTo>
                <a:lnTo>
                  <a:pt x="135" y="142"/>
                </a:lnTo>
                <a:lnTo>
                  <a:pt x="134" y="148"/>
                </a:lnTo>
                <a:lnTo>
                  <a:pt x="121" y="148"/>
                </a:lnTo>
                <a:lnTo>
                  <a:pt x="113" y="160"/>
                </a:lnTo>
                <a:lnTo>
                  <a:pt x="116" y="178"/>
                </a:lnTo>
                <a:lnTo>
                  <a:pt x="95" y="186"/>
                </a:lnTo>
                <a:lnTo>
                  <a:pt x="82" y="184"/>
                </a:lnTo>
                <a:lnTo>
                  <a:pt x="79" y="189"/>
                </a:lnTo>
                <a:lnTo>
                  <a:pt x="68" y="186"/>
                </a:lnTo>
                <a:lnTo>
                  <a:pt x="51" y="189"/>
                </a:lnTo>
                <a:lnTo>
                  <a:pt x="20" y="179"/>
                </a:lnTo>
                <a:lnTo>
                  <a:pt x="33" y="160"/>
                </a:lnTo>
                <a:lnTo>
                  <a:pt x="29" y="147"/>
                </a:lnTo>
                <a:lnTo>
                  <a:pt x="15" y="143"/>
                </a:lnTo>
                <a:lnTo>
                  <a:pt x="11" y="130"/>
                </a:lnTo>
                <a:lnTo>
                  <a:pt x="3" y="113"/>
                </a:lnTo>
                <a:lnTo>
                  <a:pt x="8" y="102"/>
                </a:lnTo>
                <a:lnTo>
                  <a:pt x="0" y="99"/>
                </a:lnTo>
                <a:lnTo>
                  <a:pt x="2" y="84"/>
                </a:lnTo>
                <a:lnTo>
                  <a:pt x="4" y="5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69C8ECE-3DF5-4AEB-A6CE-48A1B71269CB}"/>
              </a:ext>
            </a:extLst>
          </p:cNvPr>
          <p:cNvSpPr>
            <a:spLocks/>
          </p:cNvSpPr>
          <p:nvPr/>
        </p:nvSpPr>
        <p:spPr bwMode="auto">
          <a:xfrm>
            <a:off x="6042025" y="4102101"/>
            <a:ext cx="361950" cy="398463"/>
          </a:xfrm>
          <a:custGeom>
            <a:avLst/>
            <a:gdLst>
              <a:gd name="T0" fmla="*/ 92 w 228"/>
              <a:gd name="T1" fmla="*/ 16 h 251"/>
              <a:gd name="T2" fmla="*/ 102 w 228"/>
              <a:gd name="T3" fmla="*/ 35 h 251"/>
              <a:gd name="T4" fmla="*/ 121 w 228"/>
              <a:gd name="T5" fmla="*/ 44 h 251"/>
              <a:gd name="T6" fmla="*/ 137 w 228"/>
              <a:gd name="T7" fmla="*/ 44 h 251"/>
              <a:gd name="T8" fmla="*/ 144 w 228"/>
              <a:gd name="T9" fmla="*/ 27 h 251"/>
              <a:gd name="T10" fmla="*/ 157 w 228"/>
              <a:gd name="T11" fmla="*/ 23 h 251"/>
              <a:gd name="T12" fmla="*/ 165 w 228"/>
              <a:gd name="T13" fmla="*/ 30 h 251"/>
              <a:gd name="T14" fmla="*/ 187 w 228"/>
              <a:gd name="T15" fmla="*/ 43 h 251"/>
              <a:gd name="T16" fmla="*/ 188 w 228"/>
              <a:gd name="T17" fmla="*/ 63 h 251"/>
              <a:gd name="T18" fmla="*/ 195 w 228"/>
              <a:gd name="T19" fmla="*/ 84 h 251"/>
              <a:gd name="T20" fmla="*/ 198 w 228"/>
              <a:gd name="T21" fmla="*/ 107 h 251"/>
              <a:gd name="T22" fmla="*/ 217 w 228"/>
              <a:gd name="T23" fmla="*/ 104 h 251"/>
              <a:gd name="T24" fmla="*/ 227 w 228"/>
              <a:gd name="T25" fmla="*/ 112 h 251"/>
              <a:gd name="T26" fmla="*/ 228 w 228"/>
              <a:gd name="T27" fmla="*/ 132 h 251"/>
              <a:gd name="T28" fmla="*/ 227 w 228"/>
              <a:gd name="T29" fmla="*/ 147 h 251"/>
              <a:gd name="T30" fmla="*/ 186 w 228"/>
              <a:gd name="T31" fmla="*/ 213 h 251"/>
              <a:gd name="T32" fmla="*/ 209 w 228"/>
              <a:gd name="T33" fmla="*/ 243 h 251"/>
              <a:gd name="T34" fmla="*/ 132 w 228"/>
              <a:gd name="T35" fmla="*/ 248 h 251"/>
              <a:gd name="T36" fmla="*/ 46 w 228"/>
              <a:gd name="T37" fmla="*/ 239 h 251"/>
              <a:gd name="T38" fmla="*/ 33 w 228"/>
              <a:gd name="T39" fmla="*/ 231 h 251"/>
              <a:gd name="T40" fmla="*/ 10 w 228"/>
              <a:gd name="T41" fmla="*/ 234 h 251"/>
              <a:gd name="T42" fmla="*/ 0 w 228"/>
              <a:gd name="T43" fmla="*/ 225 h 251"/>
              <a:gd name="T44" fmla="*/ 9 w 228"/>
              <a:gd name="T45" fmla="*/ 188 h 251"/>
              <a:gd name="T46" fmla="*/ 16 w 228"/>
              <a:gd name="T47" fmla="*/ 160 h 251"/>
              <a:gd name="T48" fmla="*/ 31 w 228"/>
              <a:gd name="T49" fmla="*/ 138 h 251"/>
              <a:gd name="T50" fmla="*/ 39 w 228"/>
              <a:gd name="T51" fmla="*/ 113 h 251"/>
              <a:gd name="T52" fmla="*/ 33 w 228"/>
              <a:gd name="T53" fmla="*/ 94 h 251"/>
              <a:gd name="T54" fmla="*/ 24 w 228"/>
              <a:gd name="T55" fmla="*/ 69 h 251"/>
              <a:gd name="T56" fmla="*/ 31 w 228"/>
              <a:gd name="T57" fmla="*/ 56 h 251"/>
              <a:gd name="T58" fmla="*/ 22 w 228"/>
              <a:gd name="T59" fmla="*/ 22 h 251"/>
              <a:gd name="T60" fmla="*/ 14 w 228"/>
              <a:gd name="T61" fmla="*/ 5 h 251"/>
              <a:gd name="T62" fmla="*/ 27 w 228"/>
              <a:gd name="T63" fmla="*/ 3 h 251"/>
              <a:gd name="T64" fmla="*/ 88 w 228"/>
              <a:gd name="T65" fmla="*/ 1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8" h="251">
                <a:moveTo>
                  <a:pt x="88" y="1"/>
                </a:moveTo>
                <a:lnTo>
                  <a:pt x="92" y="16"/>
                </a:lnTo>
                <a:lnTo>
                  <a:pt x="97" y="29"/>
                </a:lnTo>
                <a:lnTo>
                  <a:pt x="102" y="35"/>
                </a:lnTo>
                <a:lnTo>
                  <a:pt x="109" y="46"/>
                </a:lnTo>
                <a:lnTo>
                  <a:pt x="121" y="44"/>
                </a:lnTo>
                <a:lnTo>
                  <a:pt x="127" y="42"/>
                </a:lnTo>
                <a:lnTo>
                  <a:pt x="137" y="44"/>
                </a:lnTo>
                <a:lnTo>
                  <a:pt x="140" y="39"/>
                </a:lnTo>
                <a:lnTo>
                  <a:pt x="144" y="27"/>
                </a:lnTo>
                <a:lnTo>
                  <a:pt x="156" y="26"/>
                </a:lnTo>
                <a:lnTo>
                  <a:pt x="157" y="23"/>
                </a:lnTo>
                <a:lnTo>
                  <a:pt x="166" y="22"/>
                </a:lnTo>
                <a:lnTo>
                  <a:pt x="165" y="30"/>
                </a:lnTo>
                <a:lnTo>
                  <a:pt x="187" y="30"/>
                </a:lnTo>
                <a:lnTo>
                  <a:pt x="187" y="43"/>
                </a:lnTo>
                <a:lnTo>
                  <a:pt x="190" y="51"/>
                </a:lnTo>
                <a:lnTo>
                  <a:pt x="188" y="63"/>
                </a:lnTo>
                <a:lnTo>
                  <a:pt x="189" y="76"/>
                </a:lnTo>
                <a:lnTo>
                  <a:pt x="195" y="84"/>
                </a:lnTo>
                <a:lnTo>
                  <a:pt x="193" y="109"/>
                </a:lnTo>
                <a:lnTo>
                  <a:pt x="198" y="107"/>
                </a:lnTo>
                <a:lnTo>
                  <a:pt x="206" y="107"/>
                </a:lnTo>
                <a:lnTo>
                  <a:pt x="217" y="104"/>
                </a:lnTo>
                <a:lnTo>
                  <a:pt x="226" y="105"/>
                </a:lnTo>
                <a:lnTo>
                  <a:pt x="227" y="112"/>
                </a:lnTo>
                <a:lnTo>
                  <a:pt x="225" y="122"/>
                </a:lnTo>
                <a:lnTo>
                  <a:pt x="228" y="132"/>
                </a:lnTo>
                <a:lnTo>
                  <a:pt x="225" y="140"/>
                </a:lnTo>
                <a:lnTo>
                  <a:pt x="227" y="147"/>
                </a:lnTo>
                <a:lnTo>
                  <a:pt x="188" y="146"/>
                </a:lnTo>
                <a:lnTo>
                  <a:pt x="186" y="213"/>
                </a:lnTo>
                <a:lnTo>
                  <a:pt x="198" y="230"/>
                </a:lnTo>
                <a:lnTo>
                  <a:pt x="209" y="243"/>
                </a:lnTo>
                <a:lnTo>
                  <a:pt x="176" y="251"/>
                </a:lnTo>
                <a:lnTo>
                  <a:pt x="132" y="248"/>
                </a:lnTo>
                <a:lnTo>
                  <a:pt x="120" y="238"/>
                </a:lnTo>
                <a:lnTo>
                  <a:pt x="46" y="239"/>
                </a:lnTo>
                <a:lnTo>
                  <a:pt x="43" y="240"/>
                </a:lnTo>
                <a:lnTo>
                  <a:pt x="33" y="231"/>
                </a:lnTo>
                <a:lnTo>
                  <a:pt x="21" y="230"/>
                </a:lnTo>
                <a:lnTo>
                  <a:pt x="10" y="234"/>
                </a:lnTo>
                <a:lnTo>
                  <a:pt x="1" y="238"/>
                </a:lnTo>
                <a:lnTo>
                  <a:pt x="0" y="225"/>
                </a:lnTo>
                <a:lnTo>
                  <a:pt x="2" y="206"/>
                </a:lnTo>
                <a:lnTo>
                  <a:pt x="9" y="188"/>
                </a:lnTo>
                <a:lnTo>
                  <a:pt x="10" y="179"/>
                </a:lnTo>
                <a:lnTo>
                  <a:pt x="16" y="160"/>
                </a:lnTo>
                <a:lnTo>
                  <a:pt x="21" y="151"/>
                </a:lnTo>
                <a:lnTo>
                  <a:pt x="31" y="138"/>
                </a:lnTo>
                <a:lnTo>
                  <a:pt x="37" y="129"/>
                </a:lnTo>
                <a:lnTo>
                  <a:pt x="39" y="113"/>
                </a:lnTo>
                <a:lnTo>
                  <a:pt x="39" y="101"/>
                </a:lnTo>
                <a:lnTo>
                  <a:pt x="33" y="94"/>
                </a:lnTo>
                <a:lnTo>
                  <a:pt x="29" y="81"/>
                </a:lnTo>
                <a:lnTo>
                  <a:pt x="24" y="69"/>
                </a:lnTo>
                <a:lnTo>
                  <a:pt x="25" y="64"/>
                </a:lnTo>
                <a:lnTo>
                  <a:pt x="31" y="56"/>
                </a:lnTo>
                <a:lnTo>
                  <a:pt x="25" y="36"/>
                </a:lnTo>
                <a:lnTo>
                  <a:pt x="22" y="22"/>
                </a:lnTo>
                <a:lnTo>
                  <a:pt x="13" y="9"/>
                </a:lnTo>
                <a:lnTo>
                  <a:pt x="14" y="5"/>
                </a:lnTo>
                <a:lnTo>
                  <a:pt x="22" y="2"/>
                </a:lnTo>
                <a:lnTo>
                  <a:pt x="27" y="3"/>
                </a:lnTo>
                <a:lnTo>
                  <a:pt x="34" y="0"/>
                </a:lnTo>
                <a:lnTo>
                  <a:pt x="88" y="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95EF86C-90A5-4DA2-829E-2CE376FE2C26}"/>
              </a:ext>
            </a:extLst>
          </p:cNvPr>
          <p:cNvSpPr>
            <a:spLocks/>
          </p:cNvSpPr>
          <p:nvPr/>
        </p:nvSpPr>
        <p:spPr bwMode="auto">
          <a:xfrm>
            <a:off x="6053137" y="4056063"/>
            <a:ext cx="31750" cy="44450"/>
          </a:xfrm>
          <a:custGeom>
            <a:avLst/>
            <a:gdLst>
              <a:gd name="T0" fmla="*/ 10 w 20"/>
              <a:gd name="T1" fmla="*/ 26 h 28"/>
              <a:gd name="T2" fmla="*/ 5 w 20"/>
              <a:gd name="T3" fmla="*/ 28 h 28"/>
              <a:gd name="T4" fmla="*/ 0 w 20"/>
              <a:gd name="T5" fmla="*/ 12 h 28"/>
              <a:gd name="T6" fmla="*/ 7 w 20"/>
              <a:gd name="T7" fmla="*/ 3 h 28"/>
              <a:gd name="T8" fmla="*/ 13 w 20"/>
              <a:gd name="T9" fmla="*/ 0 h 28"/>
              <a:gd name="T10" fmla="*/ 20 w 20"/>
              <a:gd name="T11" fmla="*/ 7 h 28"/>
              <a:gd name="T12" fmla="*/ 13 w 20"/>
              <a:gd name="T13" fmla="*/ 11 h 28"/>
              <a:gd name="T14" fmla="*/ 10 w 20"/>
              <a:gd name="T15" fmla="*/ 16 h 28"/>
              <a:gd name="T16" fmla="*/ 10 w 20"/>
              <a:gd name="T17" fmla="*/ 2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8">
                <a:moveTo>
                  <a:pt x="10" y="26"/>
                </a:moveTo>
                <a:lnTo>
                  <a:pt x="5" y="28"/>
                </a:lnTo>
                <a:lnTo>
                  <a:pt x="0" y="12"/>
                </a:lnTo>
                <a:lnTo>
                  <a:pt x="7" y="3"/>
                </a:lnTo>
                <a:lnTo>
                  <a:pt x="13" y="0"/>
                </a:lnTo>
                <a:lnTo>
                  <a:pt x="20" y="7"/>
                </a:lnTo>
                <a:lnTo>
                  <a:pt x="13" y="11"/>
                </a:lnTo>
                <a:lnTo>
                  <a:pt x="10" y="16"/>
                </a:lnTo>
                <a:lnTo>
                  <a:pt x="10" y="2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91CB792-B302-4979-B512-0F224D41ED42}"/>
              </a:ext>
            </a:extLst>
          </p:cNvPr>
          <p:cNvSpPr>
            <a:spLocks/>
          </p:cNvSpPr>
          <p:nvPr/>
        </p:nvSpPr>
        <p:spPr bwMode="auto">
          <a:xfrm>
            <a:off x="6219826" y="2503488"/>
            <a:ext cx="49213" cy="100013"/>
          </a:xfrm>
          <a:custGeom>
            <a:avLst/>
            <a:gdLst>
              <a:gd name="T0" fmla="*/ 22 w 31"/>
              <a:gd name="T1" fmla="*/ 17 h 63"/>
              <a:gd name="T2" fmla="*/ 20 w 31"/>
              <a:gd name="T3" fmla="*/ 24 h 63"/>
              <a:gd name="T4" fmla="*/ 23 w 31"/>
              <a:gd name="T5" fmla="*/ 33 h 63"/>
              <a:gd name="T6" fmla="*/ 31 w 31"/>
              <a:gd name="T7" fmla="*/ 38 h 63"/>
              <a:gd name="T8" fmla="*/ 31 w 31"/>
              <a:gd name="T9" fmla="*/ 44 h 63"/>
              <a:gd name="T10" fmla="*/ 25 w 31"/>
              <a:gd name="T11" fmla="*/ 46 h 63"/>
              <a:gd name="T12" fmla="*/ 25 w 31"/>
              <a:gd name="T13" fmla="*/ 53 h 63"/>
              <a:gd name="T14" fmla="*/ 18 w 31"/>
              <a:gd name="T15" fmla="*/ 63 h 63"/>
              <a:gd name="T16" fmla="*/ 15 w 31"/>
              <a:gd name="T17" fmla="*/ 62 h 63"/>
              <a:gd name="T18" fmla="*/ 14 w 31"/>
              <a:gd name="T19" fmla="*/ 57 h 63"/>
              <a:gd name="T20" fmla="*/ 4 w 31"/>
              <a:gd name="T21" fmla="*/ 50 h 63"/>
              <a:gd name="T22" fmla="*/ 2 w 31"/>
              <a:gd name="T23" fmla="*/ 40 h 63"/>
              <a:gd name="T24" fmla="*/ 3 w 31"/>
              <a:gd name="T25" fmla="*/ 26 h 63"/>
              <a:gd name="T26" fmla="*/ 4 w 31"/>
              <a:gd name="T27" fmla="*/ 20 h 63"/>
              <a:gd name="T28" fmla="*/ 1 w 31"/>
              <a:gd name="T29" fmla="*/ 17 h 63"/>
              <a:gd name="T30" fmla="*/ 0 w 31"/>
              <a:gd name="T31" fmla="*/ 10 h 63"/>
              <a:gd name="T32" fmla="*/ 6 w 31"/>
              <a:gd name="T33" fmla="*/ 0 h 63"/>
              <a:gd name="T34" fmla="*/ 7 w 31"/>
              <a:gd name="T35" fmla="*/ 4 h 63"/>
              <a:gd name="T36" fmla="*/ 12 w 31"/>
              <a:gd name="T37" fmla="*/ 2 h 63"/>
              <a:gd name="T38" fmla="*/ 16 w 31"/>
              <a:gd name="T39" fmla="*/ 8 h 63"/>
              <a:gd name="T40" fmla="*/ 20 w 31"/>
              <a:gd name="T41" fmla="*/ 10 h 63"/>
              <a:gd name="T42" fmla="*/ 22 w 31"/>
              <a:gd name="T43" fmla="*/ 17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1" h="63">
                <a:moveTo>
                  <a:pt x="22" y="17"/>
                </a:moveTo>
                <a:lnTo>
                  <a:pt x="20" y="24"/>
                </a:lnTo>
                <a:lnTo>
                  <a:pt x="23" y="33"/>
                </a:lnTo>
                <a:lnTo>
                  <a:pt x="31" y="38"/>
                </a:lnTo>
                <a:lnTo>
                  <a:pt x="31" y="44"/>
                </a:lnTo>
                <a:lnTo>
                  <a:pt x="25" y="46"/>
                </a:lnTo>
                <a:lnTo>
                  <a:pt x="25" y="53"/>
                </a:lnTo>
                <a:lnTo>
                  <a:pt x="18" y="63"/>
                </a:lnTo>
                <a:lnTo>
                  <a:pt x="15" y="62"/>
                </a:lnTo>
                <a:lnTo>
                  <a:pt x="14" y="57"/>
                </a:lnTo>
                <a:lnTo>
                  <a:pt x="4" y="50"/>
                </a:lnTo>
                <a:lnTo>
                  <a:pt x="2" y="40"/>
                </a:lnTo>
                <a:lnTo>
                  <a:pt x="3" y="26"/>
                </a:lnTo>
                <a:lnTo>
                  <a:pt x="4" y="20"/>
                </a:lnTo>
                <a:lnTo>
                  <a:pt x="1" y="17"/>
                </a:lnTo>
                <a:lnTo>
                  <a:pt x="0" y="10"/>
                </a:lnTo>
                <a:lnTo>
                  <a:pt x="6" y="0"/>
                </a:lnTo>
                <a:lnTo>
                  <a:pt x="7" y="4"/>
                </a:lnTo>
                <a:lnTo>
                  <a:pt x="12" y="2"/>
                </a:lnTo>
                <a:lnTo>
                  <a:pt x="16" y="8"/>
                </a:lnTo>
                <a:lnTo>
                  <a:pt x="20" y="10"/>
                </a:lnTo>
                <a:lnTo>
                  <a:pt x="22" y="1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3B1F176-8A7B-4C9D-B21A-3C72E4188DE6}"/>
              </a:ext>
            </a:extLst>
          </p:cNvPr>
          <p:cNvSpPr>
            <a:spLocks/>
          </p:cNvSpPr>
          <p:nvPr/>
        </p:nvSpPr>
        <p:spPr bwMode="auto">
          <a:xfrm>
            <a:off x="7170737" y="3049588"/>
            <a:ext cx="134938" cy="117475"/>
          </a:xfrm>
          <a:custGeom>
            <a:avLst/>
            <a:gdLst>
              <a:gd name="T0" fmla="*/ 0 w 85"/>
              <a:gd name="T1" fmla="*/ 38 h 74"/>
              <a:gd name="T2" fmla="*/ 3 w 85"/>
              <a:gd name="T3" fmla="*/ 37 h 74"/>
              <a:gd name="T4" fmla="*/ 4 w 85"/>
              <a:gd name="T5" fmla="*/ 42 h 74"/>
              <a:gd name="T6" fmla="*/ 18 w 85"/>
              <a:gd name="T7" fmla="*/ 39 h 74"/>
              <a:gd name="T8" fmla="*/ 33 w 85"/>
              <a:gd name="T9" fmla="*/ 40 h 74"/>
              <a:gd name="T10" fmla="*/ 44 w 85"/>
              <a:gd name="T11" fmla="*/ 40 h 74"/>
              <a:gd name="T12" fmla="*/ 54 w 85"/>
              <a:gd name="T13" fmla="*/ 26 h 74"/>
              <a:gd name="T14" fmla="*/ 66 w 85"/>
              <a:gd name="T15" fmla="*/ 13 h 74"/>
              <a:gd name="T16" fmla="*/ 76 w 85"/>
              <a:gd name="T17" fmla="*/ 0 h 74"/>
              <a:gd name="T18" fmla="*/ 80 w 85"/>
              <a:gd name="T19" fmla="*/ 7 h 74"/>
              <a:gd name="T20" fmla="*/ 85 w 85"/>
              <a:gd name="T21" fmla="*/ 24 h 74"/>
              <a:gd name="T22" fmla="*/ 75 w 85"/>
              <a:gd name="T23" fmla="*/ 24 h 74"/>
              <a:gd name="T24" fmla="*/ 76 w 85"/>
              <a:gd name="T25" fmla="*/ 37 h 74"/>
              <a:gd name="T26" fmla="*/ 79 w 85"/>
              <a:gd name="T27" fmla="*/ 40 h 74"/>
              <a:gd name="T28" fmla="*/ 72 w 85"/>
              <a:gd name="T29" fmla="*/ 44 h 74"/>
              <a:gd name="T30" fmla="*/ 72 w 85"/>
              <a:gd name="T31" fmla="*/ 53 h 74"/>
              <a:gd name="T32" fmla="*/ 68 w 85"/>
              <a:gd name="T33" fmla="*/ 61 h 74"/>
              <a:gd name="T34" fmla="*/ 69 w 85"/>
              <a:gd name="T35" fmla="*/ 70 h 74"/>
              <a:gd name="T36" fmla="*/ 65 w 85"/>
              <a:gd name="T37" fmla="*/ 74 h 74"/>
              <a:gd name="T38" fmla="*/ 10 w 85"/>
              <a:gd name="T39" fmla="*/ 64 h 74"/>
              <a:gd name="T40" fmla="*/ 1 w 85"/>
              <a:gd name="T41" fmla="*/ 43 h 74"/>
              <a:gd name="T42" fmla="*/ 0 w 85"/>
              <a:gd name="T43" fmla="*/ 3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5" h="74">
                <a:moveTo>
                  <a:pt x="0" y="38"/>
                </a:moveTo>
                <a:lnTo>
                  <a:pt x="3" y="37"/>
                </a:lnTo>
                <a:lnTo>
                  <a:pt x="4" y="42"/>
                </a:lnTo>
                <a:lnTo>
                  <a:pt x="18" y="39"/>
                </a:lnTo>
                <a:lnTo>
                  <a:pt x="33" y="40"/>
                </a:lnTo>
                <a:lnTo>
                  <a:pt x="44" y="40"/>
                </a:lnTo>
                <a:lnTo>
                  <a:pt x="54" y="26"/>
                </a:lnTo>
                <a:lnTo>
                  <a:pt x="66" y="13"/>
                </a:lnTo>
                <a:lnTo>
                  <a:pt x="76" y="0"/>
                </a:lnTo>
                <a:lnTo>
                  <a:pt x="80" y="7"/>
                </a:lnTo>
                <a:lnTo>
                  <a:pt x="85" y="24"/>
                </a:lnTo>
                <a:lnTo>
                  <a:pt x="75" y="24"/>
                </a:lnTo>
                <a:lnTo>
                  <a:pt x="76" y="37"/>
                </a:lnTo>
                <a:lnTo>
                  <a:pt x="79" y="40"/>
                </a:lnTo>
                <a:lnTo>
                  <a:pt x="72" y="44"/>
                </a:lnTo>
                <a:lnTo>
                  <a:pt x="72" y="53"/>
                </a:lnTo>
                <a:lnTo>
                  <a:pt x="68" y="61"/>
                </a:lnTo>
                <a:lnTo>
                  <a:pt x="69" y="70"/>
                </a:lnTo>
                <a:lnTo>
                  <a:pt x="65" y="74"/>
                </a:lnTo>
                <a:lnTo>
                  <a:pt x="10" y="64"/>
                </a:lnTo>
                <a:lnTo>
                  <a:pt x="1" y="43"/>
                </a:lnTo>
                <a:lnTo>
                  <a:pt x="0" y="3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1FE573F-686A-4F96-A2A9-460B61E835C7}"/>
              </a:ext>
            </a:extLst>
          </p:cNvPr>
          <p:cNvSpPr>
            <a:spLocks noEditPoints="1"/>
          </p:cNvSpPr>
          <p:nvPr/>
        </p:nvSpPr>
        <p:spPr bwMode="auto">
          <a:xfrm>
            <a:off x="3743326" y="4629151"/>
            <a:ext cx="449263" cy="1089025"/>
          </a:xfrm>
          <a:custGeom>
            <a:avLst/>
            <a:gdLst>
              <a:gd name="T0" fmla="*/ 331 w 1160"/>
              <a:gd name="T1" fmla="*/ 82 h 2811"/>
              <a:gd name="T2" fmla="*/ 436 w 1160"/>
              <a:gd name="T3" fmla="*/ 17 h 2811"/>
              <a:gd name="T4" fmla="*/ 602 w 1160"/>
              <a:gd name="T5" fmla="*/ 174 h 2811"/>
              <a:gd name="T6" fmla="*/ 761 w 1160"/>
              <a:gd name="T7" fmla="*/ 250 h 2811"/>
              <a:gd name="T8" fmla="*/ 855 w 1160"/>
              <a:gd name="T9" fmla="*/ 321 h 2811"/>
              <a:gd name="T10" fmla="*/ 877 w 1160"/>
              <a:gd name="T11" fmla="*/ 473 h 2811"/>
              <a:gd name="T12" fmla="*/ 1016 w 1160"/>
              <a:gd name="T13" fmla="*/ 472 h 2811"/>
              <a:gd name="T14" fmla="*/ 1076 w 1160"/>
              <a:gd name="T15" fmla="*/ 332 h 2811"/>
              <a:gd name="T16" fmla="*/ 1153 w 1160"/>
              <a:gd name="T17" fmla="*/ 365 h 2811"/>
              <a:gd name="T18" fmla="*/ 1105 w 1160"/>
              <a:gd name="T19" fmla="*/ 480 h 2811"/>
              <a:gd name="T20" fmla="*/ 990 w 1160"/>
              <a:gd name="T21" fmla="*/ 597 h 2811"/>
              <a:gd name="T22" fmla="*/ 904 w 1160"/>
              <a:gd name="T23" fmla="*/ 781 h 2811"/>
              <a:gd name="T24" fmla="*/ 914 w 1160"/>
              <a:gd name="T25" fmla="*/ 953 h 2811"/>
              <a:gd name="T26" fmla="*/ 907 w 1160"/>
              <a:gd name="T27" fmla="*/ 1027 h 2811"/>
              <a:gd name="T28" fmla="*/ 1014 w 1160"/>
              <a:gd name="T29" fmla="*/ 1144 h 2811"/>
              <a:gd name="T30" fmla="*/ 1067 w 1160"/>
              <a:gd name="T31" fmla="*/ 1239 h 2811"/>
              <a:gd name="T32" fmla="*/ 1027 w 1160"/>
              <a:gd name="T33" fmla="*/ 1389 h 2811"/>
              <a:gd name="T34" fmla="*/ 797 w 1160"/>
              <a:gd name="T35" fmla="*/ 1452 h 2811"/>
              <a:gd name="T36" fmla="*/ 745 w 1160"/>
              <a:gd name="T37" fmla="*/ 1494 h 2811"/>
              <a:gd name="T38" fmla="*/ 770 w 1160"/>
              <a:gd name="T39" fmla="*/ 1600 h 2811"/>
              <a:gd name="T40" fmla="*/ 668 w 1160"/>
              <a:gd name="T41" fmla="*/ 1641 h 2811"/>
              <a:gd name="T42" fmla="*/ 573 w 1160"/>
              <a:gd name="T43" fmla="*/ 1632 h 2811"/>
              <a:gd name="T44" fmla="*/ 659 w 1160"/>
              <a:gd name="T45" fmla="*/ 1741 h 2811"/>
              <a:gd name="T46" fmla="*/ 722 w 1160"/>
              <a:gd name="T47" fmla="*/ 1759 h 2811"/>
              <a:gd name="T48" fmla="*/ 626 w 1160"/>
              <a:gd name="T49" fmla="*/ 1837 h 2811"/>
              <a:gd name="T50" fmla="*/ 639 w 1160"/>
              <a:gd name="T51" fmla="*/ 1966 h 2811"/>
              <a:gd name="T52" fmla="*/ 536 w 1160"/>
              <a:gd name="T53" fmla="*/ 2010 h 2811"/>
              <a:gd name="T54" fmla="*/ 623 w 1160"/>
              <a:gd name="T55" fmla="*/ 2134 h 2811"/>
              <a:gd name="T56" fmla="*/ 695 w 1160"/>
              <a:gd name="T57" fmla="*/ 2225 h 2811"/>
              <a:gd name="T58" fmla="*/ 626 w 1160"/>
              <a:gd name="T59" fmla="*/ 2369 h 2811"/>
              <a:gd name="T60" fmla="*/ 567 w 1160"/>
              <a:gd name="T61" fmla="*/ 2441 h 2811"/>
              <a:gd name="T62" fmla="*/ 683 w 1160"/>
              <a:gd name="T63" fmla="*/ 2574 h 2811"/>
              <a:gd name="T64" fmla="*/ 590 w 1160"/>
              <a:gd name="T65" fmla="*/ 2557 h 2811"/>
              <a:gd name="T66" fmla="*/ 383 w 1160"/>
              <a:gd name="T67" fmla="*/ 2498 h 2811"/>
              <a:gd name="T68" fmla="*/ 317 w 1160"/>
              <a:gd name="T69" fmla="*/ 2442 h 2811"/>
              <a:gd name="T70" fmla="*/ 241 w 1160"/>
              <a:gd name="T71" fmla="*/ 2324 h 2811"/>
              <a:gd name="T72" fmla="*/ 278 w 1160"/>
              <a:gd name="T73" fmla="*/ 2234 h 2811"/>
              <a:gd name="T74" fmla="*/ 264 w 1160"/>
              <a:gd name="T75" fmla="*/ 2121 h 2811"/>
              <a:gd name="T76" fmla="*/ 226 w 1160"/>
              <a:gd name="T77" fmla="*/ 1961 h 2811"/>
              <a:gd name="T78" fmla="*/ 232 w 1160"/>
              <a:gd name="T79" fmla="*/ 1914 h 2811"/>
              <a:gd name="T80" fmla="*/ 206 w 1160"/>
              <a:gd name="T81" fmla="*/ 1862 h 2811"/>
              <a:gd name="T82" fmla="*/ 119 w 1160"/>
              <a:gd name="T83" fmla="*/ 1733 h 2811"/>
              <a:gd name="T84" fmla="*/ 99 w 1160"/>
              <a:gd name="T85" fmla="*/ 1613 h 2811"/>
              <a:gd name="T86" fmla="*/ 88 w 1160"/>
              <a:gd name="T87" fmla="*/ 1451 h 2811"/>
              <a:gd name="T88" fmla="*/ 78 w 1160"/>
              <a:gd name="T89" fmla="*/ 1338 h 2811"/>
              <a:gd name="T90" fmla="*/ 98 w 1160"/>
              <a:gd name="T91" fmla="*/ 1204 h 2811"/>
              <a:gd name="T92" fmla="*/ 102 w 1160"/>
              <a:gd name="T93" fmla="*/ 1051 h 2811"/>
              <a:gd name="T94" fmla="*/ 63 w 1160"/>
              <a:gd name="T95" fmla="*/ 957 h 2811"/>
              <a:gd name="T96" fmla="*/ 27 w 1160"/>
              <a:gd name="T97" fmla="*/ 723 h 2811"/>
              <a:gd name="T98" fmla="*/ 17 w 1160"/>
              <a:gd name="T99" fmla="*/ 564 h 2811"/>
              <a:gd name="T100" fmla="*/ 94 w 1160"/>
              <a:gd name="T101" fmla="*/ 431 h 2811"/>
              <a:gd name="T102" fmla="*/ 77 w 1160"/>
              <a:gd name="T103" fmla="*/ 370 h 2811"/>
              <a:gd name="T104" fmla="*/ 128 w 1160"/>
              <a:gd name="T105" fmla="*/ 186 h 2811"/>
              <a:gd name="T106" fmla="*/ 130 w 1160"/>
              <a:gd name="T107" fmla="*/ 77 h 2811"/>
              <a:gd name="T108" fmla="*/ 281 w 1160"/>
              <a:gd name="T109" fmla="*/ 20 h 2811"/>
              <a:gd name="T110" fmla="*/ 889 w 1160"/>
              <a:gd name="T111" fmla="*/ 2811 h 2811"/>
              <a:gd name="T112" fmla="*/ 806 w 1160"/>
              <a:gd name="T113" fmla="*/ 2780 h 2811"/>
              <a:gd name="T114" fmla="*/ 662 w 1160"/>
              <a:gd name="T115" fmla="*/ 2598 h 2811"/>
              <a:gd name="T116" fmla="*/ 759 w 1160"/>
              <a:gd name="T117" fmla="*/ 2697 h 2811"/>
              <a:gd name="T118" fmla="*/ 959 w 1160"/>
              <a:gd name="T119" fmla="*/ 2766 h 28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60" h="2811">
                <a:moveTo>
                  <a:pt x="281" y="20"/>
                </a:moveTo>
                <a:lnTo>
                  <a:pt x="331" y="82"/>
                </a:lnTo>
                <a:lnTo>
                  <a:pt x="352" y="13"/>
                </a:lnTo>
                <a:lnTo>
                  <a:pt x="436" y="17"/>
                </a:lnTo>
                <a:lnTo>
                  <a:pt x="450" y="35"/>
                </a:lnTo>
                <a:lnTo>
                  <a:pt x="602" y="174"/>
                </a:lnTo>
                <a:lnTo>
                  <a:pt x="663" y="187"/>
                </a:lnTo>
                <a:lnTo>
                  <a:pt x="761" y="250"/>
                </a:lnTo>
                <a:lnTo>
                  <a:pt x="840" y="283"/>
                </a:lnTo>
                <a:lnTo>
                  <a:pt x="855" y="321"/>
                </a:lnTo>
                <a:lnTo>
                  <a:pt x="801" y="450"/>
                </a:lnTo>
                <a:lnTo>
                  <a:pt x="877" y="473"/>
                </a:lnTo>
                <a:lnTo>
                  <a:pt x="960" y="486"/>
                </a:lnTo>
                <a:lnTo>
                  <a:pt x="1016" y="472"/>
                </a:lnTo>
                <a:lnTo>
                  <a:pt x="1074" y="407"/>
                </a:lnTo>
                <a:lnTo>
                  <a:pt x="1076" y="332"/>
                </a:lnTo>
                <a:lnTo>
                  <a:pt x="1111" y="316"/>
                </a:lnTo>
                <a:lnTo>
                  <a:pt x="1153" y="365"/>
                </a:lnTo>
                <a:lnTo>
                  <a:pt x="1160" y="433"/>
                </a:lnTo>
                <a:lnTo>
                  <a:pt x="1105" y="480"/>
                </a:lnTo>
                <a:lnTo>
                  <a:pt x="1060" y="514"/>
                </a:lnTo>
                <a:lnTo>
                  <a:pt x="990" y="597"/>
                </a:lnTo>
                <a:lnTo>
                  <a:pt x="911" y="713"/>
                </a:lnTo>
                <a:lnTo>
                  <a:pt x="904" y="781"/>
                </a:lnTo>
                <a:lnTo>
                  <a:pt x="899" y="868"/>
                </a:lnTo>
                <a:lnTo>
                  <a:pt x="914" y="953"/>
                </a:lnTo>
                <a:lnTo>
                  <a:pt x="902" y="972"/>
                </a:lnTo>
                <a:lnTo>
                  <a:pt x="907" y="1027"/>
                </a:lnTo>
                <a:lnTo>
                  <a:pt x="910" y="1071"/>
                </a:lnTo>
                <a:lnTo>
                  <a:pt x="1014" y="1144"/>
                </a:lnTo>
                <a:lnTo>
                  <a:pt x="1015" y="1202"/>
                </a:lnTo>
                <a:lnTo>
                  <a:pt x="1067" y="1239"/>
                </a:lnTo>
                <a:lnTo>
                  <a:pt x="1071" y="1280"/>
                </a:lnTo>
                <a:lnTo>
                  <a:pt x="1027" y="1389"/>
                </a:lnTo>
                <a:lnTo>
                  <a:pt x="933" y="1434"/>
                </a:lnTo>
                <a:lnTo>
                  <a:pt x="797" y="1452"/>
                </a:lnTo>
                <a:lnTo>
                  <a:pt x="719" y="1443"/>
                </a:lnTo>
                <a:lnTo>
                  <a:pt x="745" y="1494"/>
                </a:lnTo>
                <a:lnTo>
                  <a:pt x="747" y="1557"/>
                </a:lnTo>
                <a:lnTo>
                  <a:pt x="770" y="1600"/>
                </a:lnTo>
                <a:lnTo>
                  <a:pt x="736" y="1629"/>
                </a:lnTo>
                <a:lnTo>
                  <a:pt x="668" y="1641"/>
                </a:lnTo>
                <a:lnTo>
                  <a:pt x="594" y="1610"/>
                </a:lnTo>
                <a:lnTo>
                  <a:pt x="573" y="1632"/>
                </a:lnTo>
                <a:lnTo>
                  <a:pt x="606" y="1716"/>
                </a:lnTo>
                <a:lnTo>
                  <a:pt x="659" y="1741"/>
                </a:lnTo>
                <a:lnTo>
                  <a:pt x="689" y="1715"/>
                </a:lnTo>
                <a:lnTo>
                  <a:pt x="722" y="1759"/>
                </a:lnTo>
                <a:lnTo>
                  <a:pt x="666" y="1785"/>
                </a:lnTo>
                <a:lnTo>
                  <a:pt x="626" y="1837"/>
                </a:lnTo>
                <a:lnTo>
                  <a:pt x="641" y="1922"/>
                </a:lnTo>
                <a:lnTo>
                  <a:pt x="639" y="1966"/>
                </a:lnTo>
                <a:lnTo>
                  <a:pt x="575" y="1967"/>
                </a:lnTo>
                <a:lnTo>
                  <a:pt x="536" y="2010"/>
                </a:lnTo>
                <a:lnTo>
                  <a:pt x="537" y="2072"/>
                </a:lnTo>
                <a:lnTo>
                  <a:pt x="623" y="2134"/>
                </a:lnTo>
                <a:lnTo>
                  <a:pt x="693" y="2150"/>
                </a:lnTo>
                <a:lnTo>
                  <a:pt x="695" y="2225"/>
                </a:lnTo>
                <a:lnTo>
                  <a:pt x="633" y="2272"/>
                </a:lnTo>
                <a:lnTo>
                  <a:pt x="626" y="2369"/>
                </a:lnTo>
                <a:lnTo>
                  <a:pt x="578" y="2402"/>
                </a:lnTo>
                <a:lnTo>
                  <a:pt x="567" y="2441"/>
                </a:lnTo>
                <a:lnTo>
                  <a:pt x="621" y="2527"/>
                </a:lnTo>
                <a:lnTo>
                  <a:pt x="683" y="2574"/>
                </a:lnTo>
                <a:lnTo>
                  <a:pt x="654" y="2570"/>
                </a:lnTo>
                <a:lnTo>
                  <a:pt x="590" y="2557"/>
                </a:lnTo>
                <a:lnTo>
                  <a:pt x="429" y="2546"/>
                </a:lnTo>
                <a:lnTo>
                  <a:pt x="383" y="2498"/>
                </a:lnTo>
                <a:lnTo>
                  <a:pt x="359" y="2436"/>
                </a:lnTo>
                <a:lnTo>
                  <a:pt x="317" y="2442"/>
                </a:lnTo>
                <a:lnTo>
                  <a:pt x="282" y="2412"/>
                </a:lnTo>
                <a:lnTo>
                  <a:pt x="241" y="2324"/>
                </a:lnTo>
                <a:lnTo>
                  <a:pt x="277" y="2287"/>
                </a:lnTo>
                <a:lnTo>
                  <a:pt x="278" y="2234"/>
                </a:lnTo>
                <a:lnTo>
                  <a:pt x="255" y="2192"/>
                </a:lnTo>
                <a:lnTo>
                  <a:pt x="264" y="2121"/>
                </a:lnTo>
                <a:lnTo>
                  <a:pt x="250" y="2010"/>
                </a:lnTo>
                <a:lnTo>
                  <a:pt x="226" y="1961"/>
                </a:lnTo>
                <a:lnTo>
                  <a:pt x="250" y="1945"/>
                </a:lnTo>
                <a:lnTo>
                  <a:pt x="232" y="1914"/>
                </a:lnTo>
                <a:lnTo>
                  <a:pt x="195" y="1897"/>
                </a:lnTo>
                <a:lnTo>
                  <a:pt x="206" y="1862"/>
                </a:lnTo>
                <a:lnTo>
                  <a:pt x="165" y="1830"/>
                </a:lnTo>
                <a:lnTo>
                  <a:pt x="119" y="1733"/>
                </a:lnTo>
                <a:lnTo>
                  <a:pt x="141" y="1716"/>
                </a:lnTo>
                <a:lnTo>
                  <a:pt x="99" y="1613"/>
                </a:lnTo>
                <a:lnTo>
                  <a:pt x="90" y="1526"/>
                </a:lnTo>
                <a:lnTo>
                  <a:pt x="88" y="1451"/>
                </a:lnTo>
                <a:lnTo>
                  <a:pt x="121" y="1420"/>
                </a:lnTo>
                <a:lnTo>
                  <a:pt x="78" y="1338"/>
                </a:lnTo>
                <a:lnTo>
                  <a:pt x="58" y="1260"/>
                </a:lnTo>
                <a:lnTo>
                  <a:pt x="98" y="1204"/>
                </a:lnTo>
                <a:lnTo>
                  <a:pt x="80" y="1134"/>
                </a:lnTo>
                <a:lnTo>
                  <a:pt x="102" y="1051"/>
                </a:lnTo>
                <a:lnTo>
                  <a:pt x="85" y="973"/>
                </a:lnTo>
                <a:lnTo>
                  <a:pt x="63" y="957"/>
                </a:lnTo>
                <a:lnTo>
                  <a:pt x="0" y="811"/>
                </a:lnTo>
                <a:lnTo>
                  <a:pt x="27" y="723"/>
                </a:lnTo>
                <a:lnTo>
                  <a:pt x="5" y="641"/>
                </a:lnTo>
                <a:lnTo>
                  <a:pt x="17" y="564"/>
                </a:lnTo>
                <a:lnTo>
                  <a:pt x="51" y="484"/>
                </a:lnTo>
                <a:lnTo>
                  <a:pt x="94" y="431"/>
                </a:lnTo>
                <a:lnTo>
                  <a:pt x="67" y="397"/>
                </a:lnTo>
                <a:lnTo>
                  <a:pt x="77" y="370"/>
                </a:lnTo>
                <a:lnTo>
                  <a:pt x="54" y="228"/>
                </a:lnTo>
                <a:lnTo>
                  <a:pt x="128" y="186"/>
                </a:lnTo>
                <a:lnTo>
                  <a:pt x="142" y="98"/>
                </a:lnTo>
                <a:lnTo>
                  <a:pt x="130" y="77"/>
                </a:lnTo>
                <a:lnTo>
                  <a:pt x="182" y="0"/>
                </a:lnTo>
                <a:lnTo>
                  <a:pt x="281" y="20"/>
                </a:lnTo>
                <a:moveTo>
                  <a:pt x="947" y="2807"/>
                </a:moveTo>
                <a:lnTo>
                  <a:pt x="889" y="2811"/>
                </a:lnTo>
                <a:lnTo>
                  <a:pt x="845" y="2782"/>
                </a:lnTo>
                <a:lnTo>
                  <a:pt x="806" y="2780"/>
                </a:lnTo>
                <a:lnTo>
                  <a:pt x="739" y="2780"/>
                </a:lnTo>
                <a:lnTo>
                  <a:pt x="662" y="2598"/>
                </a:lnTo>
                <a:lnTo>
                  <a:pt x="702" y="2636"/>
                </a:lnTo>
                <a:lnTo>
                  <a:pt x="759" y="2697"/>
                </a:lnTo>
                <a:lnTo>
                  <a:pt x="862" y="2746"/>
                </a:lnTo>
                <a:lnTo>
                  <a:pt x="959" y="2766"/>
                </a:lnTo>
                <a:lnTo>
                  <a:pt x="947" y="2807"/>
                </a:ln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A930FB7-902A-43A4-A3E3-B64C32B4F4B8}"/>
              </a:ext>
            </a:extLst>
          </p:cNvPr>
          <p:cNvSpPr>
            <a:spLocks/>
          </p:cNvSpPr>
          <p:nvPr/>
        </p:nvSpPr>
        <p:spPr bwMode="auto">
          <a:xfrm>
            <a:off x="6870701" y="2551113"/>
            <a:ext cx="92075" cy="80963"/>
          </a:xfrm>
          <a:custGeom>
            <a:avLst/>
            <a:gdLst>
              <a:gd name="T0" fmla="*/ 0 w 58"/>
              <a:gd name="T1" fmla="*/ 3 h 51"/>
              <a:gd name="T2" fmla="*/ 23 w 58"/>
              <a:gd name="T3" fmla="*/ 0 h 51"/>
              <a:gd name="T4" fmla="*/ 27 w 58"/>
              <a:gd name="T5" fmla="*/ 5 h 51"/>
              <a:gd name="T6" fmla="*/ 34 w 58"/>
              <a:gd name="T7" fmla="*/ 9 h 51"/>
              <a:gd name="T8" fmla="*/ 32 w 58"/>
              <a:gd name="T9" fmla="*/ 14 h 51"/>
              <a:gd name="T10" fmla="*/ 42 w 58"/>
              <a:gd name="T11" fmla="*/ 21 h 51"/>
              <a:gd name="T12" fmla="*/ 39 w 58"/>
              <a:gd name="T13" fmla="*/ 27 h 51"/>
              <a:gd name="T14" fmla="*/ 47 w 58"/>
              <a:gd name="T15" fmla="*/ 33 h 51"/>
              <a:gd name="T16" fmla="*/ 55 w 58"/>
              <a:gd name="T17" fmla="*/ 36 h 51"/>
              <a:gd name="T18" fmla="*/ 58 w 58"/>
              <a:gd name="T19" fmla="*/ 51 h 51"/>
              <a:gd name="T20" fmla="*/ 52 w 58"/>
              <a:gd name="T21" fmla="*/ 51 h 51"/>
              <a:gd name="T22" fmla="*/ 43 w 58"/>
              <a:gd name="T23" fmla="*/ 39 h 51"/>
              <a:gd name="T24" fmla="*/ 42 w 58"/>
              <a:gd name="T25" fmla="*/ 36 h 51"/>
              <a:gd name="T26" fmla="*/ 35 w 58"/>
              <a:gd name="T27" fmla="*/ 36 h 51"/>
              <a:gd name="T28" fmla="*/ 29 w 58"/>
              <a:gd name="T29" fmla="*/ 31 h 51"/>
              <a:gd name="T30" fmla="*/ 26 w 58"/>
              <a:gd name="T31" fmla="*/ 31 h 51"/>
              <a:gd name="T32" fmla="*/ 18 w 58"/>
              <a:gd name="T33" fmla="*/ 25 h 51"/>
              <a:gd name="T34" fmla="*/ 4 w 58"/>
              <a:gd name="T35" fmla="*/ 20 h 51"/>
              <a:gd name="T36" fmla="*/ 4 w 58"/>
              <a:gd name="T37" fmla="*/ 10 h 51"/>
              <a:gd name="T38" fmla="*/ 0 w 58"/>
              <a:gd name="T39" fmla="*/ 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8" h="51">
                <a:moveTo>
                  <a:pt x="0" y="3"/>
                </a:moveTo>
                <a:lnTo>
                  <a:pt x="23" y="0"/>
                </a:lnTo>
                <a:lnTo>
                  <a:pt x="27" y="5"/>
                </a:lnTo>
                <a:lnTo>
                  <a:pt x="34" y="9"/>
                </a:lnTo>
                <a:lnTo>
                  <a:pt x="32" y="14"/>
                </a:lnTo>
                <a:lnTo>
                  <a:pt x="42" y="21"/>
                </a:lnTo>
                <a:lnTo>
                  <a:pt x="39" y="27"/>
                </a:lnTo>
                <a:lnTo>
                  <a:pt x="47" y="33"/>
                </a:lnTo>
                <a:lnTo>
                  <a:pt x="55" y="36"/>
                </a:lnTo>
                <a:lnTo>
                  <a:pt x="58" y="51"/>
                </a:lnTo>
                <a:lnTo>
                  <a:pt x="52" y="51"/>
                </a:lnTo>
                <a:lnTo>
                  <a:pt x="43" y="39"/>
                </a:lnTo>
                <a:lnTo>
                  <a:pt x="42" y="36"/>
                </a:lnTo>
                <a:lnTo>
                  <a:pt x="35" y="36"/>
                </a:lnTo>
                <a:lnTo>
                  <a:pt x="29" y="31"/>
                </a:lnTo>
                <a:lnTo>
                  <a:pt x="26" y="31"/>
                </a:lnTo>
                <a:lnTo>
                  <a:pt x="18" y="25"/>
                </a:lnTo>
                <a:lnTo>
                  <a:pt x="4" y="20"/>
                </a:lnTo>
                <a:lnTo>
                  <a:pt x="4" y="10"/>
                </a:lnTo>
                <a:lnTo>
                  <a:pt x="0" y="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2D11F1F-8A77-4E2F-A53C-5533A42E2C55}"/>
              </a:ext>
            </a:extLst>
          </p:cNvPr>
          <p:cNvSpPr>
            <a:spLocks noEditPoints="1"/>
          </p:cNvSpPr>
          <p:nvPr/>
        </p:nvSpPr>
        <p:spPr bwMode="auto">
          <a:xfrm>
            <a:off x="8875713" y="4260851"/>
            <a:ext cx="1160463" cy="1084263"/>
          </a:xfrm>
          <a:custGeom>
            <a:avLst/>
            <a:gdLst>
              <a:gd name="T0" fmla="*/ 2629 w 2996"/>
              <a:gd name="T1" fmla="*/ 334 h 2800"/>
              <a:gd name="T2" fmla="*/ 2651 w 2996"/>
              <a:gd name="T3" fmla="*/ 521 h 2800"/>
              <a:gd name="T4" fmla="*/ 2668 w 2996"/>
              <a:gd name="T5" fmla="*/ 706 h 2800"/>
              <a:gd name="T6" fmla="*/ 2806 w 2996"/>
              <a:gd name="T7" fmla="*/ 849 h 2800"/>
              <a:gd name="T8" fmla="*/ 2893 w 2996"/>
              <a:gd name="T9" fmla="*/ 1012 h 2800"/>
              <a:gd name="T10" fmla="*/ 2961 w 2996"/>
              <a:gd name="T11" fmla="*/ 1174 h 2800"/>
              <a:gd name="T12" fmla="*/ 2955 w 2996"/>
              <a:gd name="T13" fmla="*/ 1413 h 2800"/>
              <a:gd name="T14" fmla="*/ 2851 w 2996"/>
              <a:gd name="T15" fmla="*/ 1675 h 2800"/>
              <a:gd name="T16" fmla="*/ 2654 w 2996"/>
              <a:gd name="T17" fmla="*/ 1904 h 2800"/>
              <a:gd name="T18" fmla="*/ 2448 w 2996"/>
              <a:gd name="T19" fmla="*/ 2127 h 2800"/>
              <a:gd name="T20" fmla="*/ 2290 w 2996"/>
              <a:gd name="T21" fmla="*/ 2305 h 2800"/>
              <a:gd name="T22" fmla="*/ 2014 w 2996"/>
              <a:gd name="T23" fmla="*/ 2412 h 2800"/>
              <a:gd name="T24" fmla="*/ 1930 w 2996"/>
              <a:gd name="T25" fmla="*/ 2332 h 2800"/>
              <a:gd name="T26" fmla="*/ 1719 w 2996"/>
              <a:gd name="T27" fmla="*/ 2350 h 2800"/>
              <a:gd name="T28" fmla="*/ 1669 w 2996"/>
              <a:gd name="T29" fmla="*/ 2167 h 2800"/>
              <a:gd name="T30" fmla="*/ 1641 w 2996"/>
              <a:gd name="T31" fmla="*/ 2018 h 2800"/>
              <a:gd name="T32" fmla="*/ 1600 w 2996"/>
              <a:gd name="T33" fmla="*/ 1996 h 2800"/>
              <a:gd name="T34" fmla="*/ 1521 w 2996"/>
              <a:gd name="T35" fmla="*/ 1993 h 2800"/>
              <a:gd name="T36" fmla="*/ 1427 w 2996"/>
              <a:gd name="T37" fmla="*/ 1919 h 2800"/>
              <a:gd name="T38" fmla="*/ 1303 w 2996"/>
              <a:gd name="T39" fmla="*/ 1814 h 2800"/>
              <a:gd name="T40" fmla="*/ 922 w 2996"/>
              <a:gd name="T41" fmla="*/ 1840 h 2800"/>
              <a:gd name="T42" fmla="*/ 664 w 2996"/>
              <a:gd name="T43" fmla="*/ 1942 h 2800"/>
              <a:gd name="T44" fmla="*/ 458 w 2996"/>
              <a:gd name="T45" fmla="*/ 1970 h 2800"/>
              <a:gd name="T46" fmla="*/ 274 w 2996"/>
              <a:gd name="T47" fmla="*/ 2025 h 2800"/>
              <a:gd name="T48" fmla="*/ 87 w 2996"/>
              <a:gd name="T49" fmla="*/ 2072 h 2800"/>
              <a:gd name="T50" fmla="*/ 59 w 2996"/>
              <a:gd name="T51" fmla="*/ 1942 h 2800"/>
              <a:gd name="T52" fmla="*/ 124 w 2996"/>
              <a:gd name="T53" fmla="*/ 1783 h 2800"/>
              <a:gd name="T54" fmla="*/ 123 w 2996"/>
              <a:gd name="T55" fmla="*/ 1544 h 2800"/>
              <a:gd name="T56" fmla="*/ 91 w 2996"/>
              <a:gd name="T57" fmla="*/ 1352 h 2800"/>
              <a:gd name="T58" fmla="*/ 138 w 2996"/>
              <a:gd name="T59" fmla="*/ 1298 h 2800"/>
              <a:gd name="T60" fmla="*/ 141 w 2996"/>
              <a:gd name="T61" fmla="*/ 1193 h 2800"/>
              <a:gd name="T62" fmla="*/ 189 w 2996"/>
              <a:gd name="T63" fmla="*/ 1055 h 2800"/>
              <a:gd name="T64" fmla="*/ 270 w 2996"/>
              <a:gd name="T65" fmla="*/ 950 h 2800"/>
              <a:gd name="T66" fmla="*/ 476 w 2996"/>
              <a:gd name="T67" fmla="*/ 848 h 2800"/>
              <a:gd name="T68" fmla="*/ 621 w 2996"/>
              <a:gd name="T69" fmla="*/ 798 h 2800"/>
              <a:gd name="T70" fmla="*/ 812 w 2996"/>
              <a:gd name="T71" fmla="*/ 730 h 2800"/>
              <a:gd name="T72" fmla="*/ 910 w 2996"/>
              <a:gd name="T73" fmla="*/ 561 h 2800"/>
              <a:gd name="T74" fmla="*/ 1008 w 2996"/>
              <a:gd name="T75" fmla="*/ 505 h 2800"/>
              <a:gd name="T76" fmla="*/ 1134 w 2996"/>
              <a:gd name="T77" fmla="*/ 375 h 2800"/>
              <a:gd name="T78" fmla="*/ 1232 w 2996"/>
              <a:gd name="T79" fmla="*/ 313 h 2800"/>
              <a:gd name="T80" fmla="*/ 1358 w 2996"/>
              <a:gd name="T81" fmla="*/ 307 h 2800"/>
              <a:gd name="T82" fmla="*/ 1476 w 2996"/>
              <a:gd name="T83" fmla="*/ 320 h 2800"/>
              <a:gd name="T84" fmla="*/ 1588 w 2996"/>
              <a:gd name="T85" fmla="*/ 159 h 2800"/>
              <a:gd name="T86" fmla="*/ 1743 w 2996"/>
              <a:gd name="T87" fmla="*/ 80 h 2800"/>
              <a:gd name="T88" fmla="*/ 1815 w 2996"/>
              <a:gd name="T89" fmla="*/ 95 h 2800"/>
              <a:gd name="T90" fmla="*/ 1988 w 2996"/>
              <a:gd name="T91" fmla="*/ 110 h 2800"/>
              <a:gd name="T92" fmla="*/ 2038 w 2996"/>
              <a:gd name="T93" fmla="*/ 189 h 2800"/>
              <a:gd name="T94" fmla="*/ 1954 w 2996"/>
              <a:gd name="T95" fmla="*/ 303 h 2800"/>
              <a:gd name="T96" fmla="*/ 2027 w 2996"/>
              <a:gd name="T97" fmla="*/ 443 h 2800"/>
              <a:gd name="T98" fmla="*/ 2161 w 2996"/>
              <a:gd name="T99" fmla="*/ 545 h 2800"/>
              <a:gd name="T100" fmla="*/ 2310 w 2996"/>
              <a:gd name="T101" fmla="*/ 525 h 2800"/>
              <a:gd name="T102" fmla="*/ 2381 w 2996"/>
              <a:gd name="T103" fmla="*/ 332 h 2800"/>
              <a:gd name="T104" fmla="*/ 2425 w 2996"/>
              <a:gd name="T105" fmla="*/ 177 h 2800"/>
              <a:gd name="T106" fmla="*/ 2466 w 2996"/>
              <a:gd name="T107" fmla="*/ 32 h 2800"/>
              <a:gd name="T108" fmla="*/ 2530 w 2996"/>
              <a:gd name="T109" fmla="*/ 105 h 2800"/>
              <a:gd name="T110" fmla="*/ 2540 w 2996"/>
              <a:gd name="T111" fmla="*/ 264 h 2800"/>
              <a:gd name="T112" fmla="*/ 2023 w 2996"/>
              <a:gd name="T113" fmla="*/ 2562 h 2800"/>
              <a:gd name="T114" fmla="*/ 1911 w 2996"/>
              <a:gd name="T115" fmla="*/ 2764 h 2800"/>
              <a:gd name="T116" fmla="*/ 1765 w 2996"/>
              <a:gd name="T117" fmla="*/ 2793 h 2800"/>
              <a:gd name="T118" fmla="*/ 1824 w 2996"/>
              <a:gd name="T119" fmla="*/ 2553 h 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96" h="2800">
                <a:moveTo>
                  <a:pt x="2540" y="264"/>
                </a:moveTo>
                <a:lnTo>
                  <a:pt x="2557" y="330"/>
                </a:lnTo>
                <a:lnTo>
                  <a:pt x="2610" y="298"/>
                </a:lnTo>
                <a:lnTo>
                  <a:pt x="2629" y="334"/>
                </a:lnTo>
                <a:lnTo>
                  <a:pt x="2659" y="368"/>
                </a:lnTo>
                <a:lnTo>
                  <a:pt x="2645" y="405"/>
                </a:lnTo>
                <a:lnTo>
                  <a:pt x="2647" y="478"/>
                </a:lnTo>
                <a:lnTo>
                  <a:pt x="2651" y="521"/>
                </a:lnTo>
                <a:lnTo>
                  <a:pt x="2667" y="531"/>
                </a:lnTo>
                <a:lnTo>
                  <a:pt x="2673" y="604"/>
                </a:lnTo>
                <a:lnTo>
                  <a:pt x="2656" y="648"/>
                </a:lnTo>
                <a:lnTo>
                  <a:pt x="2668" y="706"/>
                </a:lnTo>
                <a:lnTo>
                  <a:pt x="2738" y="750"/>
                </a:lnTo>
                <a:lnTo>
                  <a:pt x="2780" y="791"/>
                </a:lnTo>
                <a:lnTo>
                  <a:pt x="2821" y="828"/>
                </a:lnTo>
                <a:lnTo>
                  <a:pt x="2806" y="849"/>
                </a:lnTo>
                <a:lnTo>
                  <a:pt x="2835" y="902"/>
                </a:lnTo>
                <a:lnTo>
                  <a:pt x="2839" y="994"/>
                </a:lnTo>
                <a:lnTo>
                  <a:pt x="2873" y="975"/>
                </a:lnTo>
                <a:lnTo>
                  <a:pt x="2893" y="1012"/>
                </a:lnTo>
                <a:lnTo>
                  <a:pt x="2914" y="999"/>
                </a:lnTo>
                <a:lnTo>
                  <a:pt x="2901" y="1089"/>
                </a:lnTo>
                <a:lnTo>
                  <a:pt x="2937" y="1142"/>
                </a:lnTo>
                <a:lnTo>
                  <a:pt x="2961" y="1174"/>
                </a:lnTo>
                <a:lnTo>
                  <a:pt x="2996" y="1243"/>
                </a:lnTo>
                <a:lnTo>
                  <a:pt x="2994" y="1311"/>
                </a:lnTo>
                <a:lnTo>
                  <a:pt x="2979" y="1360"/>
                </a:lnTo>
                <a:lnTo>
                  <a:pt x="2955" y="1413"/>
                </a:lnTo>
                <a:lnTo>
                  <a:pt x="2963" y="1485"/>
                </a:lnTo>
                <a:lnTo>
                  <a:pt x="2930" y="1560"/>
                </a:lnTo>
                <a:lnTo>
                  <a:pt x="2902" y="1599"/>
                </a:lnTo>
                <a:lnTo>
                  <a:pt x="2851" y="1675"/>
                </a:lnTo>
                <a:lnTo>
                  <a:pt x="2832" y="1724"/>
                </a:lnTo>
                <a:lnTo>
                  <a:pt x="2792" y="1785"/>
                </a:lnTo>
                <a:lnTo>
                  <a:pt x="2726" y="1862"/>
                </a:lnTo>
                <a:lnTo>
                  <a:pt x="2654" y="1904"/>
                </a:lnTo>
                <a:lnTo>
                  <a:pt x="2597" y="1970"/>
                </a:lnTo>
                <a:lnTo>
                  <a:pt x="2553" y="2012"/>
                </a:lnTo>
                <a:lnTo>
                  <a:pt x="2496" y="2085"/>
                </a:lnTo>
                <a:lnTo>
                  <a:pt x="2448" y="2127"/>
                </a:lnTo>
                <a:lnTo>
                  <a:pt x="2397" y="2191"/>
                </a:lnTo>
                <a:lnTo>
                  <a:pt x="2357" y="2249"/>
                </a:lnTo>
                <a:lnTo>
                  <a:pt x="2347" y="2276"/>
                </a:lnTo>
                <a:lnTo>
                  <a:pt x="2290" y="2305"/>
                </a:lnTo>
                <a:lnTo>
                  <a:pt x="2210" y="2308"/>
                </a:lnTo>
                <a:lnTo>
                  <a:pt x="2127" y="2343"/>
                </a:lnTo>
                <a:lnTo>
                  <a:pt x="2077" y="2376"/>
                </a:lnTo>
                <a:lnTo>
                  <a:pt x="2014" y="2412"/>
                </a:lnTo>
                <a:lnTo>
                  <a:pt x="1977" y="2375"/>
                </a:lnTo>
                <a:lnTo>
                  <a:pt x="1943" y="2360"/>
                </a:lnTo>
                <a:lnTo>
                  <a:pt x="1977" y="2316"/>
                </a:lnTo>
                <a:lnTo>
                  <a:pt x="1930" y="2332"/>
                </a:lnTo>
                <a:lnTo>
                  <a:pt x="1836" y="2393"/>
                </a:lnTo>
                <a:lnTo>
                  <a:pt x="1788" y="2370"/>
                </a:lnTo>
                <a:lnTo>
                  <a:pt x="1756" y="2357"/>
                </a:lnTo>
                <a:lnTo>
                  <a:pt x="1719" y="2350"/>
                </a:lnTo>
                <a:lnTo>
                  <a:pt x="1664" y="2326"/>
                </a:lnTo>
                <a:lnTo>
                  <a:pt x="1646" y="2274"/>
                </a:lnTo>
                <a:lnTo>
                  <a:pt x="1665" y="2210"/>
                </a:lnTo>
                <a:lnTo>
                  <a:pt x="1669" y="2167"/>
                </a:lnTo>
                <a:lnTo>
                  <a:pt x="1651" y="2132"/>
                </a:lnTo>
                <a:lnTo>
                  <a:pt x="1587" y="2122"/>
                </a:lnTo>
                <a:lnTo>
                  <a:pt x="1630" y="2081"/>
                </a:lnTo>
                <a:lnTo>
                  <a:pt x="1641" y="2018"/>
                </a:lnTo>
                <a:lnTo>
                  <a:pt x="1580" y="2077"/>
                </a:lnTo>
                <a:lnTo>
                  <a:pt x="1510" y="2092"/>
                </a:lnTo>
                <a:lnTo>
                  <a:pt x="1568" y="2045"/>
                </a:lnTo>
                <a:lnTo>
                  <a:pt x="1600" y="1996"/>
                </a:lnTo>
                <a:lnTo>
                  <a:pt x="1646" y="1955"/>
                </a:lnTo>
                <a:lnTo>
                  <a:pt x="1667" y="1892"/>
                </a:lnTo>
                <a:lnTo>
                  <a:pt x="1578" y="1964"/>
                </a:lnTo>
                <a:lnTo>
                  <a:pt x="1521" y="1993"/>
                </a:lnTo>
                <a:lnTo>
                  <a:pt x="1464" y="2061"/>
                </a:lnTo>
                <a:lnTo>
                  <a:pt x="1424" y="2026"/>
                </a:lnTo>
                <a:lnTo>
                  <a:pt x="1446" y="1981"/>
                </a:lnTo>
                <a:lnTo>
                  <a:pt x="1427" y="1919"/>
                </a:lnTo>
                <a:lnTo>
                  <a:pt x="1402" y="1888"/>
                </a:lnTo>
                <a:lnTo>
                  <a:pt x="1424" y="1868"/>
                </a:lnTo>
                <a:lnTo>
                  <a:pt x="1352" y="1816"/>
                </a:lnTo>
                <a:lnTo>
                  <a:pt x="1303" y="1814"/>
                </a:lnTo>
                <a:lnTo>
                  <a:pt x="1250" y="1773"/>
                </a:lnTo>
                <a:lnTo>
                  <a:pt x="1118" y="1781"/>
                </a:lnTo>
                <a:lnTo>
                  <a:pt x="1014" y="1811"/>
                </a:lnTo>
                <a:lnTo>
                  <a:pt x="922" y="1840"/>
                </a:lnTo>
                <a:lnTo>
                  <a:pt x="856" y="1834"/>
                </a:lnTo>
                <a:lnTo>
                  <a:pt x="764" y="1877"/>
                </a:lnTo>
                <a:lnTo>
                  <a:pt x="694" y="1897"/>
                </a:lnTo>
                <a:lnTo>
                  <a:pt x="664" y="1942"/>
                </a:lnTo>
                <a:lnTo>
                  <a:pt x="624" y="1976"/>
                </a:lnTo>
                <a:lnTo>
                  <a:pt x="563" y="1978"/>
                </a:lnTo>
                <a:lnTo>
                  <a:pt x="515" y="1986"/>
                </a:lnTo>
                <a:lnTo>
                  <a:pt x="458" y="1970"/>
                </a:lnTo>
                <a:lnTo>
                  <a:pt x="404" y="1979"/>
                </a:lnTo>
                <a:lnTo>
                  <a:pt x="353" y="1983"/>
                </a:lnTo>
                <a:lnTo>
                  <a:pt x="294" y="2029"/>
                </a:lnTo>
                <a:lnTo>
                  <a:pt x="274" y="2025"/>
                </a:lnTo>
                <a:lnTo>
                  <a:pt x="230" y="2049"/>
                </a:lnTo>
                <a:lnTo>
                  <a:pt x="185" y="2076"/>
                </a:lnTo>
                <a:lnTo>
                  <a:pt x="135" y="2072"/>
                </a:lnTo>
                <a:lnTo>
                  <a:pt x="87" y="2072"/>
                </a:lnTo>
                <a:lnTo>
                  <a:pt x="32" y="2018"/>
                </a:lnTo>
                <a:lnTo>
                  <a:pt x="0" y="2002"/>
                </a:lnTo>
                <a:lnTo>
                  <a:pt x="19" y="1953"/>
                </a:lnTo>
                <a:lnTo>
                  <a:pt x="59" y="1942"/>
                </a:lnTo>
                <a:lnTo>
                  <a:pt x="78" y="1923"/>
                </a:lnTo>
                <a:lnTo>
                  <a:pt x="86" y="1892"/>
                </a:lnTo>
                <a:lnTo>
                  <a:pt x="115" y="1833"/>
                </a:lnTo>
                <a:lnTo>
                  <a:pt x="124" y="1783"/>
                </a:lnTo>
                <a:lnTo>
                  <a:pt x="114" y="1697"/>
                </a:lnTo>
                <a:lnTo>
                  <a:pt x="117" y="1648"/>
                </a:lnTo>
                <a:lnTo>
                  <a:pt x="135" y="1600"/>
                </a:lnTo>
                <a:lnTo>
                  <a:pt x="123" y="1544"/>
                </a:lnTo>
                <a:lnTo>
                  <a:pt x="128" y="1519"/>
                </a:lnTo>
                <a:lnTo>
                  <a:pt x="105" y="1486"/>
                </a:lnTo>
                <a:lnTo>
                  <a:pt x="115" y="1419"/>
                </a:lnTo>
                <a:lnTo>
                  <a:pt x="91" y="1352"/>
                </a:lnTo>
                <a:lnTo>
                  <a:pt x="90" y="1315"/>
                </a:lnTo>
                <a:lnTo>
                  <a:pt x="113" y="1352"/>
                </a:lnTo>
                <a:lnTo>
                  <a:pt x="108" y="1273"/>
                </a:lnTo>
                <a:lnTo>
                  <a:pt x="138" y="1298"/>
                </a:lnTo>
                <a:lnTo>
                  <a:pt x="151" y="1331"/>
                </a:lnTo>
                <a:lnTo>
                  <a:pt x="161" y="1287"/>
                </a:lnTo>
                <a:lnTo>
                  <a:pt x="142" y="1220"/>
                </a:lnTo>
                <a:lnTo>
                  <a:pt x="141" y="1193"/>
                </a:lnTo>
                <a:lnTo>
                  <a:pt x="130" y="1168"/>
                </a:lnTo>
                <a:lnTo>
                  <a:pt x="149" y="1119"/>
                </a:lnTo>
                <a:lnTo>
                  <a:pt x="169" y="1098"/>
                </a:lnTo>
                <a:lnTo>
                  <a:pt x="189" y="1055"/>
                </a:lnTo>
                <a:lnTo>
                  <a:pt x="191" y="1005"/>
                </a:lnTo>
                <a:lnTo>
                  <a:pt x="235" y="944"/>
                </a:lnTo>
                <a:lnTo>
                  <a:pt x="227" y="1009"/>
                </a:lnTo>
                <a:lnTo>
                  <a:pt x="270" y="950"/>
                </a:lnTo>
                <a:lnTo>
                  <a:pt x="336" y="922"/>
                </a:lnTo>
                <a:lnTo>
                  <a:pt x="379" y="886"/>
                </a:lnTo>
                <a:lnTo>
                  <a:pt x="442" y="854"/>
                </a:lnTo>
                <a:lnTo>
                  <a:pt x="476" y="848"/>
                </a:lnTo>
                <a:lnTo>
                  <a:pt x="495" y="858"/>
                </a:lnTo>
                <a:lnTo>
                  <a:pt x="559" y="826"/>
                </a:lnTo>
                <a:lnTo>
                  <a:pt x="606" y="817"/>
                </a:lnTo>
                <a:lnTo>
                  <a:pt x="621" y="798"/>
                </a:lnTo>
                <a:lnTo>
                  <a:pt x="642" y="791"/>
                </a:lnTo>
                <a:lnTo>
                  <a:pt x="682" y="793"/>
                </a:lnTo>
                <a:lnTo>
                  <a:pt x="765" y="768"/>
                </a:lnTo>
                <a:lnTo>
                  <a:pt x="812" y="730"/>
                </a:lnTo>
                <a:lnTo>
                  <a:pt x="840" y="684"/>
                </a:lnTo>
                <a:lnTo>
                  <a:pt x="891" y="641"/>
                </a:lnTo>
                <a:lnTo>
                  <a:pt x="900" y="607"/>
                </a:lnTo>
                <a:lnTo>
                  <a:pt x="910" y="561"/>
                </a:lnTo>
                <a:lnTo>
                  <a:pt x="974" y="489"/>
                </a:lnTo>
                <a:lnTo>
                  <a:pt x="993" y="562"/>
                </a:lnTo>
                <a:lnTo>
                  <a:pt x="1028" y="545"/>
                </a:lnTo>
                <a:lnTo>
                  <a:pt x="1008" y="505"/>
                </a:lnTo>
                <a:lnTo>
                  <a:pt x="1038" y="464"/>
                </a:lnTo>
                <a:lnTo>
                  <a:pt x="1068" y="482"/>
                </a:lnTo>
                <a:lnTo>
                  <a:pt x="1087" y="417"/>
                </a:lnTo>
                <a:lnTo>
                  <a:pt x="1134" y="375"/>
                </a:lnTo>
                <a:lnTo>
                  <a:pt x="1157" y="342"/>
                </a:lnTo>
                <a:lnTo>
                  <a:pt x="1196" y="327"/>
                </a:lnTo>
                <a:lnTo>
                  <a:pt x="1201" y="303"/>
                </a:lnTo>
                <a:lnTo>
                  <a:pt x="1232" y="313"/>
                </a:lnTo>
                <a:lnTo>
                  <a:pt x="1236" y="292"/>
                </a:lnTo>
                <a:lnTo>
                  <a:pt x="1271" y="280"/>
                </a:lnTo>
                <a:lnTo>
                  <a:pt x="1308" y="268"/>
                </a:lnTo>
                <a:lnTo>
                  <a:pt x="1358" y="307"/>
                </a:lnTo>
                <a:lnTo>
                  <a:pt x="1392" y="358"/>
                </a:lnTo>
                <a:lnTo>
                  <a:pt x="1439" y="358"/>
                </a:lnTo>
                <a:lnTo>
                  <a:pt x="1485" y="366"/>
                </a:lnTo>
                <a:lnTo>
                  <a:pt x="1476" y="320"/>
                </a:lnTo>
                <a:lnTo>
                  <a:pt x="1521" y="251"/>
                </a:lnTo>
                <a:lnTo>
                  <a:pt x="1558" y="229"/>
                </a:lnTo>
                <a:lnTo>
                  <a:pt x="1549" y="208"/>
                </a:lnTo>
                <a:lnTo>
                  <a:pt x="1588" y="159"/>
                </a:lnTo>
                <a:lnTo>
                  <a:pt x="1637" y="129"/>
                </a:lnTo>
                <a:lnTo>
                  <a:pt x="1674" y="139"/>
                </a:lnTo>
                <a:lnTo>
                  <a:pt x="1739" y="123"/>
                </a:lnTo>
                <a:lnTo>
                  <a:pt x="1743" y="80"/>
                </a:lnTo>
                <a:lnTo>
                  <a:pt x="1691" y="52"/>
                </a:lnTo>
                <a:lnTo>
                  <a:pt x="1733" y="39"/>
                </a:lnTo>
                <a:lnTo>
                  <a:pt x="1780" y="60"/>
                </a:lnTo>
                <a:lnTo>
                  <a:pt x="1815" y="95"/>
                </a:lnTo>
                <a:lnTo>
                  <a:pt x="1876" y="117"/>
                </a:lnTo>
                <a:lnTo>
                  <a:pt x="1898" y="108"/>
                </a:lnTo>
                <a:lnTo>
                  <a:pt x="1941" y="135"/>
                </a:lnTo>
                <a:lnTo>
                  <a:pt x="1988" y="110"/>
                </a:lnTo>
                <a:lnTo>
                  <a:pt x="2015" y="118"/>
                </a:lnTo>
                <a:lnTo>
                  <a:pt x="2035" y="101"/>
                </a:lnTo>
                <a:lnTo>
                  <a:pt x="2064" y="143"/>
                </a:lnTo>
                <a:lnTo>
                  <a:pt x="2038" y="189"/>
                </a:lnTo>
                <a:lnTo>
                  <a:pt x="2005" y="223"/>
                </a:lnTo>
                <a:lnTo>
                  <a:pt x="1978" y="226"/>
                </a:lnTo>
                <a:lnTo>
                  <a:pt x="1982" y="260"/>
                </a:lnTo>
                <a:lnTo>
                  <a:pt x="1954" y="303"/>
                </a:lnTo>
                <a:lnTo>
                  <a:pt x="1921" y="345"/>
                </a:lnTo>
                <a:lnTo>
                  <a:pt x="1923" y="369"/>
                </a:lnTo>
                <a:lnTo>
                  <a:pt x="1974" y="416"/>
                </a:lnTo>
                <a:lnTo>
                  <a:pt x="2027" y="443"/>
                </a:lnTo>
                <a:lnTo>
                  <a:pt x="2060" y="472"/>
                </a:lnTo>
                <a:lnTo>
                  <a:pt x="2105" y="523"/>
                </a:lnTo>
                <a:lnTo>
                  <a:pt x="2126" y="523"/>
                </a:lnTo>
                <a:lnTo>
                  <a:pt x="2161" y="545"/>
                </a:lnTo>
                <a:lnTo>
                  <a:pt x="2167" y="571"/>
                </a:lnTo>
                <a:lnTo>
                  <a:pt x="2232" y="600"/>
                </a:lnTo>
                <a:lnTo>
                  <a:pt x="2287" y="571"/>
                </a:lnTo>
                <a:lnTo>
                  <a:pt x="2310" y="525"/>
                </a:lnTo>
                <a:lnTo>
                  <a:pt x="2332" y="487"/>
                </a:lnTo>
                <a:lnTo>
                  <a:pt x="2350" y="440"/>
                </a:lnTo>
                <a:lnTo>
                  <a:pt x="2384" y="373"/>
                </a:lnTo>
                <a:lnTo>
                  <a:pt x="2381" y="332"/>
                </a:lnTo>
                <a:lnTo>
                  <a:pt x="2390" y="307"/>
                </a:lnTo>
                <a:lnTo>
                  <a:pt x="2389" y="258"/>
                </a:lnTo>
                <a:lnTo>
                  <a:pt x="2408" y="194"/>
                </a:lnTo>
                <a:lnTo>
                  <a:pt x="2425" y="177"/>
                </a:lnTo>
                <a:lnTo>
                  <a:pt x="2417" y="148"/>
                </a:lnTo>
                <a:lnTo>
                  <a:pt x="2441" y="103"/>
                </a:lnTo>
                <a:lnTo>
                  <a:pt x="2461" y="56"/>
                </a:lnTo>
                <a:lnTo>
                  <a:pt x="2466" y="32"/>
                </a:lnTo>
                <a:lnTo>
                  <a:pt x="2498" y="0"/>
                </a:lnTo>
                <a:lnTo>
                  <a:pt x="2514" y="42"/>
                </a:lnTo>
                <a:lnTo>
                  <a:pt x="2512" y="95"/>
                </a:lnTo>
                <a:lnTo>
                  <a:pt x="2530" y="105"/>
                </a:lnTo>
                <a:lnTo>
                  <a:pt x="2528" y="141"/>
                </a:lnTo>
                <a:lnTo>
                  <a:pt x="2549" y="184"/>
                </a:lnTo>
                <a:lnTo>
                  <a:pt x="2548" y="233"/>
                </a:lnTo>
                <a:lnTo>
                  <a:pt x="2540" y="264"/>
                </a:lnTo>
                <a:moveTo>
                  <a:pt x="1865" y="2560"/>
                </a:moveTo>
                <a:lnTo>
                  <a:pt x="1914" y="2590"/>
                </a:lnTo>
                <a:lnTo>
                  <a:pt x="1959" y="2578"/>
                </a:lnTo>
                <a:lnTo>
                  <a:pt x="2023" y="2562"/>
                </a:lnTo>
                <a:lnTo>
                  <a:pt x="2061" y="2567"/>
                </a:lnTo>
                <a:lnTo>
                  <a:pt x="2004" y="2667"/>
                </a:lnTo>
                <a:lnTo>
                  <a:pt x="1962" y="2696"/>
                </a:lnTo>
                <a:lnTo>
                  <a:pt x="1911" y="2764"/>
                </a:lnTo>
                <a:lnTo>
                  <a:pt x="1902" y="2741"/>
                </a:lnTo>
                <a:lnTo>
                  <a:pt x="1816" y="2800"/>
                </a:lnTo>
                <a:lnTo>
                  <a:pt x="1805" y="2795"/>
                </a:lnTo>
                <a:lnTo>
                  <a:pt x="1765" y="2793"/>
                </a:lnTo>
                <a:lnTo>
                  <a:pt x="1769" y="2721"/>
                </a:lnTo>
                <a:lnTo>
                  <a:pt x="1795" y="2665"/>
                </a:lnTo>
                <a:lnTo>
                  <a:pt x="1800" y="2592"/>
                </a:lnTo>
                <a:lnTo>
                  <a:pt x="1824" y="2553"/>
                </a:lnTo>
                <a:lnTo>
                  <a:pt x="1865" y="2560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26844762-9BD3-4230-84F1-77CA827E5E26}"/>
              </a:ext>
            </a:extLst>
          </p:cNvPr>
          <p:cNvSpPr>
            <a:spLocks/>
          </p:cNvSpPr>
          <p:nvPr/>
        </p:nvSpPr>
        <p:spPr bwMode="auto">
          <a:xfrm>
            <a:off x="5951537" y="2297113"/>
            <a:ext cx="190500" cy="85725"/>
          </a:xfrm>
          <a:custGeom>
            <a:avLst/>
            <a:gdLst>
              <a:gd name="T0" fmla="*/ 120 w 120"/>
              <a:gd name="T1" fmla="*/ 19 h 54"/>
              <a:gd name="T2" fmla="*/ 119 w 120"/>
              <a:gd name="T3" fmla="*/ 27 h 54"/>
              <a:gd name="T4" fmla="*/ 110 w 120"/>
              <a:gd name="T5" fmla="*/ 27 h 54"/>
              <a:gd name="T6" fmla="*/ 114 w 120"/>
              <a:gd name="T7" fmla="*/ 32 h 54"/>
              <a:gd name="T8" fmla="*/ 109 w 120"/>
              <a:gd name="T9" fmla="*/ 45 h 54"/>
              <a:gd name="T10" fmla="*/ 107 w 120"/>
              <a:gd name="T11" fmla="*/ 48 h 54"/>
              <a:gd name="T12" fmla="*/ 92 w 120"/>
              <a:gd name="T13" fmla="*/ 49 h 54"/>
              <a:gd name="T14" fmla="*/ 85 w 120"/>
              <a:gd name="T15" fmla="*/ 54 h 54"/>
              <a:gd name="T16" fmla="*/ 71 w 120"/>
              <a:gd name="T17" fmla="*/ 52 h 54"/>
              <a:gd name="T18" fmla="*/ 47 w 120"/>
              <a:gd name="T19" fmla="*/ 47 h 54"/>
              <a:gd name="T20" fmla="*/ 43 w 120"/>
              <a:gd name="T21" fmla="*/ 40 h 54"/>
              <a:gd name="T22" fmla="*/ 27 w 120"/>
              <a:gd name="T23" fmla="*/ 43 h 54"/>
              <a:gd name="T24" fmla="*/ 25 w 120"/>
              <a:gd name="T25" fmla="*/ 47 h 54"/>
              <a:gd name="T26" fmla="*/ 15 w 120"/>
              <a:gd name="T27" fmla="*/ 44 h 54"/>
              <a:gd name="T28" fmla="*/ 7 w 120"/>
              <a:gd name="T29" fmla="*/ 44 h 54"/>
              <a:gd name="T30" fmla="*/ 0 w 120"/>
              <a:gd name="T31" fmla="*/ 40 h 54"/>
              <a:gd name="T32" fmla="*/ 2 w 120"/>
              <a:gd name="T33" fmla="*/ 35 h 54"/>
              <a:gd name="T34" fmla="*/ 1 w 120"/>
              <a:gd name="T35" fmla="*/ 31 h 54"/>
              <a:gd name="T36" fmla="*/ 6 w 120"/>
              <a:gd name="T37" fmla="*/ 30 h 54"/>
              <a:gd name="T38" fmla="*/ 15 w 120"/>
              <a:gd name="T39" fmla="*/ 36 h 54"/>
              <a:gd name="T40" fmla="*/ 16 w 120"/>
              <a:gd name="T41" fmla="*/ 30 h 54"/>
              <a:gd name="T42" fmla="*/ 31 w 120"/>
              <a:gd name="T43" fmla="*/ 31 h 54"/>
              <a:gd name="T44" fmla="*/ 42 w 120"/>
              <a:gd name="T45" fmla="*/ 28 h 54"/>
              <a:gd name="T46" fmla="*/ 50 w 120"/>
              <a:gd name="T47" fmla="*/ 28 h 54"/>
              <a:gd name="T48" fmla="*/ 55 w 120"/>
              <a:gd name="T49" fmla="*/ 32 h 54"/>
              <a:gd name="T50" fmla="*/ 57 w 120"/>
              <a:gd name="T51" fmla="*/ 29 h 54"/>
              <a:gd name="T52" fmla="*/ 53 w 120"/>
              <a:gd name="T53" fmla="*/ 16 h 54"/>
              <a:gd name="T54" fmla="*/ 59 w 120"/>
              <a:gd name="T55" fmla="*/ 13 h 54"/>
              <a:gd name="T56" fmla="*/ 64 w 120"/>
              <a:gd name="T57" fmla="*/ 4 h 54"/>
              <a:gd name="T58" fmla="*/ 77 w 120"/>
              <a:gd name="T59" fmla="*/ 10 h 54"/>
              <a:gd name="T60" fmla="*/ 85 w 120"/>
              <a:gd name="T61" fmla="*/ 2 h 54"/>
              <a:gd name="T62" fmla="*/ 90 w 120"/>
              <a:gd name="T63" fmla="*/ 0 h 54"/>
              <a:gd name="T64" fmla="*/ 103 w 120"/>
              <a:gd name="T65" fmla="*/ 7 h 54"/>
              <a:gd name="T66" fmla="*/ 111 w 120"/>
              <a:gd name="T67" fmla="*/ 6 h 54"/>
              <a:gd name="T68" fmla="*/ 119 w 120"/>
              <a:gd name="T69" fmla="*/ 9 h 54"/>
              <a:gd name="T70" fmla="*/ 118 w 120"/>
              <a:gd name="T71" fmla="*/ 12 h 54"/>
              <a:gd name="T72" fmla="*/ 120 w 120"/>
              <a:gd name="T73" fmla="*/ 19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0" h="54">
                <a:moveTo>
                  <a:pt x="120" y="19"/>
                </a:moveTo>
                <a:lnTo>
                  <a:pt x="119" y="27"/>
                </a:lnTo>
                <a:lnTo>
                  <a:pt x="110" y="27"/>
                </a:lnTo>
                <a:lnTo>
                  <a:pt x="114" y="32"/>
                </a:lnTo>
                <a:lnTo>
                  <a:pt x="109" y="45"/>
                </a:lnTo>
                <a:lnTo>
                  <a:pt x="107" y="48"/>
                </a:lnTo>
                <a:lnTo>
                  <a:pt x="92" y="49"/>
                </a:lnTo>
                <a:lnTo>
                  <a:pt x="85" y="54"/>
                </a:lnTo>
                <a:lnTo>
                  <a:pt x="71" y="52"/>
                </a:lnTo>
                <a:lnTo>
                  <a:pt x="47" y="47"/>
                </a:lnTo>
                <a:lnTo>
                  <a:pt x="43" y="40"/>
                </a:lnTo>
                <a:lnTo>
                  <a:pt x="27" y="43"/>
                </a:lnTo>
                <a:lnTo>
                  <a:pt x="25" y="47"/>
                </a:lnTo>
                <a:lnTo>
                  <a:pt x="15" y="44"/>
                </a:lnTo>
                <a:lnTo>
                  <a:pt x="7" y="44"/>
                </a:lnTo>
                <a:lnTo>
                  <a:pt x="0" y="40"/>
                </a:lnTo>
                <a:lnTo>
                  <a:pt x="2" y="35"/>
                </a:lnTo>
                <a:lnTo>
                  <a:pt x="1" y="31"/>
                </a:lnTo>
                <a:lnTo>
                  <a:pt x="6" y="30"/>
                </a:lnTo>
                <a:lnTo>
                  <a:pt x="15" y="36"/>
                </a:lnTo>
                <a:lnTo>
                  <a:pt x="16" y="30"/>
                </a:lnTo>
                <a:lnTo>
                  <a:pt x="31" y="31"/>
                </a:lnTo>
                <a:lnTo>
                  <a:pt x="42" y="28"/>
                </a:lnTo>
                <a:lnTo>
                  <a:pt x="50" y="28"/>
                </a:lnTo>
                <a:lnTo>
                  <a:pt x="55" y="32"/>
                </a:lnTo>
                <a:lnTo>
                  <a:pt x="57" y="29"/>
                </a:lnTo>
                <a:lnTo>
                  <a:pt x="53" y="16"/>
                </a:lnTo>
                <a:lnTo>
                  <a:pt x="59" y="13"/>
                </a:lnTo>
                <a:lnTo>
                  <a:pt x="64" y="4"/>
                </a:lnTo>
                <a:lnTo>
                  <a:pt x="77" y="10"/>
                </a:lnTo>
                <a:lnTo>
                  <a:pt x="85" y="2"/>
                </a:lnTo>
                <a:lnTo>
                  <a:pt x="90" y="0"/>
                </a:lnTo>
                <a:lnTo>
                  <a:pt x="103" y="7"/>
                </a:lnTo>
                <a:lnTo>
                  <a:pt x="111" y="6"/>
                </a:lnTo>
                <a:lnTo>
                  <a:pt x="119" y="9"/>
                </a:lnTo>
                <a:lnTo>
                  <a:pt x="118" y="12"/>
                </a:lnTo>
                <a:lnTo>
                  <a:pt x="120" y="1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83C2DB3A-0482-4F17-BB65-6FD5FBB9DA4C}"/>
              </a:ext>
            </a:extLst>
          </p:cNvPr>
          <p:cNvSpPr>
            <a:spLocks/>
          </p:cNvSpPr>
          <p:nvPr/>
        </p:nvSpPr>
        <p:spPr bwMode="auto">
          <a:xfrm>
            <a:off x="6911976" y="2600325"/>
            <a:ext cx="41275" cy="31750"/>
          </a:xfrm>
          <a:custGeom>
            <a:avLst/>
            <a:gdLst>
              <a:gd name="T0" fmla="*/ 14 w 108"/>
              <a:gd name="T1" fmla="*/ 1 h 85"/>
              <a:gd name="T2" fmla="*/ 38 w 108"/>
              <a:gd name="T3" fmla="*/ 23 h 85"/>
              <a:gd name="T4" fmla="*/ 69 w 108"/>
              <a:gd name="T5" fmla="*/ 23 h 85"/>
              <a:gd name="T6" fmla="*/ 71 w 108"/>
              <a:gd name="T7" fmla="*/ 36 h 85"/>
              <a:gd name="T8" fmla="*/ 108 w 108"/>
              <a:gd name="T9" fmla="*/ 85 h 85"/>
              <a:gd name="T10" fmla="*/ 58 w 108"/>
              <a:gd name="T11" fmla="*/ 74 h 85"/>
              <a:gd name="T12" fmla="*/ 16 w 108"/>
              <a:gd name="T13" fmla="*/ 35 h 85"/>
              <a:gd name="T14" fmla="*/ 0 w 108"/>
              <a:gd name="T15" fmla="*/ 3 h 85"/>
              <a:gd name="T16" fmla="*/ 14 w 108"/>
              <a:gd name="T17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8" h="85">
                <a:moveTo>
                  <a:pt x="14" y="1"/>
                </a:moveTo>
                <a:lnTo>
                  <a:pt x="38" y="23"/>
                </a:lnTo>
                <a:lnTo>
                  <a:pt x="69" y="23"/>
                </a:lnTo>
                <a:lnTo>
                  <a:pt x="71" y="36"/>
                </a:lnTo>
                <a:lnTo>
                  <a:pt x="108" y="85"/>
                </a:lnTo>
                <a:lnTo>
                  <a:pt x="58" y="74"/>
                </a:lnTo>
                <a:lnTo>
                  <a:pt x="16" y="35"/>
                </a:lnTo>
                <a:lnTo>
                  <a:pt x="0" y="3"/>
                </a:lnTo>
                <a:lnTo>
                  <a:pt x="14" y="0"/>
                </a:ln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66D335AC-77B4-41E7-8B13-B6367D697499}"/>
              </a:ext>
            </a:extLst>
          </p:cNvPr>
          <p:cNvSpPr>
            <a:spLocks/>
          </p:cNvSpPr>
          <p:nvPr/>
        </p:nvSpPr>
        <p:spPr bwMode="auto">
          <a:xfrm>
            <a:off x="6907213" y="2530476"/>
            <a:ext cx="150813" cy="117475"/>
          </a:xfrm>
          <a:custGeom>
            <a:avLst/>
            <a:gdLst>
              <a:gd name="T0" fmla="*/ 40 w 95"/>
              <a:gd name="T1" fmla="*/ 13 h 74"/>
              <a:gd name="T2" fmla="*/ 48 w 95"/>
              <a:gd name="T3" fmla="*/ 15 h 74"/>
              <a:gd name="T4" fmla="*/ 50 w 95"/>
              <a:gd name="T5" fmla="*/ 9 h 74"/>
              <a:gd name="T6" fmla="*/ 58 w 95"/>
              <a:gd name="T7" fmla="*/ 1 h 74"/>
              <a:gd name="T8" fmla="*/ 69 w 95"/>
              <a:gd name="T9" fmla="*/ 12 h 74"/>
              <a:gd name="T10" fmla="*/ 81 w 95"/>
              <a:gd name="T11" fmla="*/ 27 h 74"/>
              <a:gd name="T12" fmla="*/ 89 w 95"/>
              <a:gd name="T13" fmla="*/ 28 h 74"/>
              <a:gd name="T14" fmla="*/ 95 w 95"/>
              <a:gd name="T15" fmla="*/ 33 h 74"/>
              <a:gd name="T16" fmla="*/ 82 w 95"/>
              <a:gd name="T17" fmla="*/ 35 h 74"/>
              <a:gd name="T18" fmla="*/ 82 w 95"/>
              <a:gd name="T19" fmla="*/ 51 h 74"/>
              <a:gd name="T20" fmla="*/ 80 w 95"/>
              <a:gd name="T21" fmla="*/ 58 h 74"/>
              <a:gd name="T22" fmla="*/ 75 w 95"/>
              <a:gd name="T23" fmla="*/ 63 h 74"/>
              <a:gd name="T24" fmla="*/ 77 w 95"/>
              <a:gd name="T25" fmla="*/ 73 h 74"/>
              <a:gd name="T26" fmla="*/ 73 w 95"/>
              <a:gd name="T27" fmla="*/ 74 h 74"/>
              <a:gd name="T28" fmla="*/ 61 w 95"/>
              <a:gd name="T29" fmla="*/ 63 h 74"/>
              <a:gd name="T30" fmla="*/ 65 w 95"/>
              <a:gd name="T31" fmla="*/ 53 h 74"/>
              <a:gd name="T32" fmla="*/ 59 w 95"/>
              <a:gd name="T33" fmla="*/ 47 h 74"/>
              <a:gd name="T34" fmla="*/ 52 w 95"/>
              <a:gd name="T35" fmla="*/ 49 h 74"/>
              <a:gd name="T36" fmla="*/ 35 w 95"/>
              <a:gd name="T37" fmla="*/ 64 h 74"/>
              <a:gd name="T38" fmla="*/ 32 w 95"/>
              <a:gd name="T39" fmla="*/ 49 h 74"/>
              <a:gd name="T40" fmla="*/ 24 w 95"/>
              <a:gd name="T41" fmla="*/ 46 h 74"/>
              <a:gd name="T42" fmla="*/ 16 w 95"/>
              <a:gd name="T43" fmla="*/ 40 h 74"/>
              <a:gd name="T44" fmla="*/ 19 w 95"/>
              <a:gd name="T45" fmla="*/ 34 h 74"/>
              <a:gd name="T46" fmla="*/ 9 w 95"/>
              <a:gd name="T47" fmla="*/ 27 h 74"/>
              <a:gd name="T48" fmla="*/ 11 w 95"/>
              <a:gd name="T49" fmla="*/ 22 h 74"/>
              <a:gd name="T50" fmla="*/ 4 w 95"/>
              <a:gd name="T51" fmla="*/ 18 h 74"/>
              <a:gd name="T52" fmla="*/ 0 w 95"/>
              <a:gd name="T53" fmla="*/ 13 h 74"/>
              <a:gd name="T54" fmla="*/ 3 w 95"/>
              <a:gd name="T55" fmla="*/ 9 h 74"/>
              <a:gd name="T56" fmla="*/ 17 w 95"/>
              <a:gd name="T57" fmla="*/ 15 h 74"/>
              <a:gd name="T58" fmla="*/ 26 w 95"/>
              <a:gd name="T59" fmla="*/ 17 h 74"/>
              <a:gd name="T60" fmla="*/ 28 w 95"/>
              <a:gd name="T61" fmla="*/ 14 h 74"/>
              <a:gd name="T62" fmla="*/ 18 w 95"/>
              <a:gd name="T63" fmla="*/ 3 h 74"/>
              <a:gd name="T64" fmla="*/ 21 w 95"/>
              <a:gd name="T65" fmla="*/ 0 h 74"/>
              <a:gd name="T66" fmla="*/ 26 w 95"/>
              <a:gd name="T67" fmla="*/ 1 h 74"/>
              <a:gd name="T68" fmla="*/ 40 w 95"/>
              <a:gd name="T69" fmla="*/ 13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5" h="74">
                <a:moveTo>
                  <a:pt x="40" y="13"/>
                </a:moveTo>
                <a:lnTo>
                  <a:pt x="48" y="15"/>
                </a:lnTo>
                <a:lnTo>
                  <a:pt x="50" y="9"/>
                </a:lnTo>
                <a:lnTo>
                  <a:pt x="58" y="1"/>
                </a:lnTo>
                <a:lnTo>
                  <a:pt x="69" y="12"/>
                </a:lnTo>
                <a:lnTo>
                  <a:pt x="81" y="27"/>
                </a:lnTo>
                <a:lnTo>
                  <a:pt x="89" y="28"/>
                </a:lnTo>
                <a:lnTo>
                  <a:pt x="95" y="33"/>
                </a:lnTo>
                <a:lnTo>
                  <a:pt x="82" y="35"/>
                </a:lnTo>
                <a:lnTo>
                  <a:pt x="82" y="51"/>
                </a:lnTo>
                <a:lnTo>
                  <a:pt x="80" y="58"/>
                </a:lnTo>
                <a:lnTo>
                  <a:pt x="75" y="63"/>
                </a:lnTo>
                <a:lnTo>
                  <a:pt x="77" y="73"/>
                </a:lnTo>
                <a:lnTo>
                  <a:pt x="73" y="74"/>
                </a:lnTo>
                <a:lnTo>
                  <a:pt x="61" y="63"/>
                </a:lnTo>
                <a:lnTo>
                  <a:pt x="65" y="53"/>
                </a:lnTo>
                <a:lnTo>
                  <a:pt x="59" y="47"/>
                </a:lnTo>
                <a:lnTo>
                  <a:pt x="52" y="49"/>
                </a:lnTo>
                <a:lnTo>
                  <a:pt x="35" y="64"/>
                </a:lnTo>
                <a:lnTo>
                  <a:pt x="32" y="49"/>
                </a:lnTo>
                <a:lnTo>
                  <a:pt x="24" y="46"/>
                </a:lnTo>
                <a:lnTo>
                  <a:pt x="16" y="40"/>
                </a:lnTo>
                <a:lnTo>
                  <a:pt x="19" y="34"/>
                </a:lnTo>
                <a:lnTo>
                  <a:pt x="9" y="27"/>
                </a:lnTo>
                <a:lnTo>
                  <a:pt x="11" y="22"/>
                </a:lnTo>
                <a:lnTo>
                  <a:pt x="4" y="18"/>
                </a:lnTo>
                <a:lnTo>
                  <a:pt x="0" y="13"/>
                </a:lnTo>
                <a:lnTo>
                  <a:pt x="3" y="9"/>
                </a:lnTo>
                <a:lnTo>
                  <a:pt x="17" y="15"/>
                </a:lnTo>
                <a:lnTo>
                  <a:pt x="26" y="17"/>
                </a:lnTo>
                <a:lnTo>
                  <a:pt x="28" y="14"/>
                </a:lnTo>
                <a:lnTo>
                  <a:pt x="18" y="3"/>
                </a:lnTo>
                <a:lnTo>
                  <a:pt x="21" y="0"/>
                </a:lnTo>
                <a:lnTo>
                  <a:pt x="26" y="1"/>
                </a:lnTo>
                <a:lnTo>
                  <a:pt x="40" y="1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C66D34D2-183B-4FCA-BA7E-872F835AFC28}"/>
              </a:ext>
            </a:extLst>
          </p:cNvPr>
          <p:cNvSpPr>
            <a:spLocks/>
          </p:cNvSpPr>
          <p:nvPr/>
        </p:nvSpPr>
        <p:spPr bwMode="auto">
          <a:xfrm>
            <a:off x="6553201" y="3986213"/>
            <a:ext cx="49213" cy="71438"/>
          </a:xfrm>
          <a:custGeom>
            <a:avLst/>
            <a:gdLst>
              <a:gd name="T0" fmla="*/ 5 w 31"/>
              <a:gd name="T1" fmla="*/ 45 h 45"/>
              <a:gd name="T2" fmla="*/ 4 w 31"/>
              <a:gd name="T3" fmla="*/ 20 h 45"/>
              <a:gd name="T4" fmla="*/ 0 w 31"/>
              <a:gd name="T5" fmla="*/ 10 h 45"/>
              <a:gd name="T6" fmla="*/ 11 w 31"/>
              <a:gd name="T7" fmla="*/ 12 h 45"/>
              <a:gd name="T8" fmla="*/ 16 w 31"/>
              <a:gd name="T9" fmla="*/ 0 h 45"/>
              <a:gd name="T10" fmla="*/ 26 w 31"/>
              <a:gd name="T11" fmla="*/ 2 h 45"/>
              <a:gd name="T12" fmla="*/ 27 w 31"/>
              <a:gd name="T13" fmla="*/ 10 h 45"/>
              <a:gd name="T14" fmla="*/ 31 w 31"/>
              <a:gd name="T15" fmla="*/ 14 h 45"/>
              <a:gd name="T16" fmla="*/ 31 w 31"/>
              <a:gd name="T17" fmla="*/ 21 h 45"/>
              <a:gd name="T18" fmla="*/ 27 w 31"/>
              <a:gd name="T19" fmla="*/ 25 h 45"/>
              <a:gd name="T20" fmla="*/ 19 w 31"/>
              <a:gd name="T21" fmla="*/ 36 h 45"/>
              <a:gd name="T22" fmla="*/ 12 w 31"/>
              <a:gd name="T23" fmla="*/ 44 h 45"/>
              <a:gd name="T24" fmla="*/ 5 w 31"/>
              <a:gd name="T25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1" h="45">
                <a:moveTo>
                  <a:pt x="5" y="45"/>
                </a:moveTo>
                <a:lnTo>
                  <a:pt x="4" y="20"/>
                </a:lnTo>
                <a:lnTo>
                  <a:pt x="0" y="10"/>
                </a:lnTo>
                <a:lnTo>
                  <a:pt x="11" y="12"/>
                </a:lnTo>
                <a:lnTo>
                  <a:pt x="16" y="0"/>
                </a:lnTo>
                <a:lnTo>
                  <a:pt x="26" y="2"/>
                </a:lnTo>
                <a:lnTo>
                  <a:pt x="27" y="10"/>
                </a:lnTo>
                <a:lnTo>
                  <a:pt x="31" y="14"/>
                </a:lnTo>
                <a:lnTo>
                  <a:pt x="31" y="21"/>
                </a:lnTo>
                <a:lnTo>
                  <a:pt x="27" y="25"/>
                </a:lnTo>
                <a:lnTo>
                  <a:pt x="19" y="36"/>
                </a:lnTo>
                <a:lnTo>
                  <a:pt x="12" y="44"/>
                </a:lnTo>
                <a:lnTo>
                  <a:pt x="5" y="4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D3C9A901-759C-4509-BE24-B63B6EEABC88}"/>
              </a:ext>
            </a:extLst>
          </p:cNvPr>
          <p:cNvSpPr>
            <a:spLocks/>
          </p:cNvSpPr>
          <p:nvPr/>
        </p:nvSpPr>
        <p:spPr bwMode="auto">
          <a:xfrm>
            <a:off x="5768976" y="2219325"/>
            <a:ext cx="92075" cy="63500"/>
          </a:xfrm>
          <a:custGeom>
            <a:avLst/>
            <a:gdLst>
              <a:gd name="T0" fmla="*/ 13 w 58"/>
              <a:gd name="T1" fmla="*/ 3 h 40"/>
              <a:gd name="T2" fmla="*/ 24 w 58"/>
              <a:gd name="T3" fmla="*/ 4 h 40"/>
              <a:gd name="T4" fmla="*/ 39 w 58"/>
              <a:gd name="T5" fmla="*/ 0 h 40"/>
              <a:gd name="T6" fmla="*/ 49 w 58"/>
              <a:gd name="T7" fmla="*/ 9 h 40"/>
              <a:gd name="T8" fmla="*/ 58 w 58"/>
              <a:gd name="T9" fmla="*/ 14 h 40"/>
              <a:gd name="T10" fmla="*/ 57 w 58"/>
              <a:gd name="T11" fmla="*/ 27 h 40"/>
              <a:gd name="T12" fmla="*/ 53 w 58"/>
              <a:gd name="T13" fmla="*/ 28 h 40"/>
              <a:gd name="T14" fmla="*/ 51 w 58"/>
              <a:gd name="T15" fmla="*/ 40 h 40"/>
              <a:gd name="T16" fmla="*/ 37 w 58"/>
              <a:gd name="T17" fmla="*/ 30 h 40"/>
              <a:gd name="T18" fmla="*/ 29 w 58"/>
              <a:gd name="T19" fmla="*/ 32 h 40"/>
              <a:gd name="T20" fmla="*/ 17 w 58"/>
              <a:gd name="T21" fmla="*/ 22 h 40"/>
              <a:gd name="T22" fmla="*/ 10 w 58"/>
              <a:gd name="T23" fmla="*/ 14 h 40"/>
              <a:gd name="T24" fmla="*/ 3 w 58"/>
              <a:gd name="T25" fmla="*/ 14 h 40"/>
              <a:gd name="T26" fmla="*/ 0 w 58"/>
              <a:gd name="T27" fmla="*/ 7 h 40"/>
              <a:gd name="T28" fmla="*/ 13 w 58"/>
              <a:gd name="T29" fmla="*/ 3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" h="40">
                <a:moveTo>
                  <a:pt x="13" y="3"/>
                </a:moveTo>
                <a:lnTo>
                  <a:pt x="24" y="4"/>
                </a:lnTo>
                <a:lnTo>
                  <a:pt x="39" y="0"/>
                </a:lnTo>
                <a:lnTo>
                  <a:pt x="49" y="9"/>
                </a:lnTo>
                <a:lnTo>
                  <a:pt x="58" y="14"/>
                </a:lnTo>
                <a:lnTo>
                  <a:pt x="57" y="27"/>
                </a:lnTo>
                <a:lnTo>
                  <a:pt x="53" y="28"/>
                </a:lnTo>
                <a:lnTo>
                  <a:pt x="51" y="40"/>
                </a:lnTo>
                <a:lnTo>
                  <a:pt x="37" y="30"/>
                </a:lnTo>
                <a:lnTo>
                  <a:pt x="29" y="32"/>
                </a:lnTo>
                <a:lnTo>
                  <a:pt x="17" y="22"/>
                </a:lnTo>
                <a:lnTo>
                  <a:pt x="10" y="14"/>
                </a:lnTo>
                <a:lnTo>
                  <a:pt x="3" y="14"/>
                </a:lnTo>
                <a:lnTo>
                  <a:pt x="0" y="7"/>
                </a:lnTo>
                <a:lnTo>
                  <a:pt x="13" y="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399BD0D-5267-4F38-ACD7-3BBBB482C1A3}"/>
              </a:ext>
            </a:extLst>
          </p:cNvPr>
          <p:cNvSpPr>
            <a:spLocks/>
          </p:cNvSpPr>
          <p:nvPr/>
        </p:nvSpPr>
        <p:spPr bwMode="auto">
          <a:xfrm>
            <a:off x="5727700" y="3505201"/>
            <a:ext cx="88900" cy="201613"/>
          </a:xfrm>
          <a:custGeom>
            <a:avLst/>
            <a:gdLst>
              <a:gd name="T0" fmla="*/ 36 w 56"/>
              <a:gd name="T1" fmla="*/ 124 h 127"/>
              <a:gd name="T2" fmla="*/ 20 w 56"/>
              <a:gd name="T3" fmla="*/ 127 h 127"/>
              <a:gd name="T4" fmla="*/ 16 w 56"/>
              <a:gd name="T5" fmla="*/ 113 h 127"/>
              <a:gd name="T6" fmla="*/ 17 w 56"/>
              <a:gd name="T7" fmla="*/ 65 h 127"/>
              <a:gd name="T8" fmla="*/ 13 w 56"/>
              <a:gd name="T9" fmla="*/ 61 h 127"/>
              <a:gd name="T10" fmla="*/ 12 w 56"/>
              <a:gd name="T11" fmla="*/ 50 h 127"/>
              <a:gd name="T12" fmla="*/ 6 w 56"/>
              <a:gd name="T13" fmla="*/ 43 h 127"/>
              <a:gd name="T14" fmla="*/ 0 w 56"/>
              <a:gd name="T15" fmla="*/ 37 h 127"/>
              <a:gd name="T16" fmla="*/ 3 w 56"/>
              <a:gd name="T17" fmla="*/ 26 h 127"/>
              <a:gd name="T18" fmla="*/ 9 w 56"/>
              <a:gd name="T19" fmla="*/ 23 h 127"/>
              <a:gd name="T20" fmla="*/ 13 w 56"/>
              <a:gd name="T21" fmla="*/ 14 h 127"/>
              <a:gd name="T22" fmla="*/ 22 w 56"/>
              <a:gd name="T23" fmla="*/ 13 h 127"/>
              <a:gd name="T24" fmla="*/ 26 w 56"/>
              <a:gd name="T25" fmla="*/ 6 h 127"/>
              <a:gd name="T26" fmla="*/ 32 w 56"/>
              <a:gd name="T27" fmla="*/ 0 h 127"/>
              <a:gd name="T28" fmla="*/ 38 w 56"/>
              <a:gd name="T29" fmla="*/ 0 h 127"/>
              <a:gd name="T30" fmla="*/ 52 w 56"/>
              <a:gd name="T31" fmla="*/ 12 h 127"/>
              <a:gd name="T32" fmla="*/ 52 w 56"/>
              <a:gd name="T33" fmla="*/ 19 h 127"/>
              <a:gd name="T34" fmla="*/ 56 w 56"/>
              <a:gd name="T35" fmla="*/ 31 h 127"/>
              <a:gd name="T36" fmla="*/ 52 w 56"/>
              <a:gd name="T37" fmla="*/ 40 h 127"/>
              <a:gd name="T38" fmla="*/ 54 w 56"/>
              <a:gd name="T39" fmla="*/ 45 h 127"/>
              <a:gd name="T40" fmla="*/ 45 w 56"/>
              <a:gd name="T41" fmla="*/ 58 h 127"/>
              <a:gd name="T42" fmla="*/ 40 w 56"/>
              <a:gd name="T43" fmla="*/ 64 h 127"/>
              <a:gd name="T44" fmla="*/ 36 w 56"/>
              <a:gd name="T45" fmla="*/ 78 h 127"/>
              <a:gd name="T46" fmla="*/ 37 w 56"/>
              <a:gd name="T47" fmla="*/ 91 h 127"/>
              <a:gd name="T48" fmla="*/ 36 w 56"/>
              <a:gd name="T49" fmla="*/ 12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6" h="127">
                <a:moveTo>
                  <a:pt x="36" y="124"/>
                </a:moveTo>
                <a:lnTo>
                  <a:pt x="20" y="127"/>
                </a:lnTo>
                <a:lnTo>
                  <a:pt x="16" y="113"/>
                </a:lnTo>
                <a:lnTo>
                  <a:pt x="17" y="65"/>
                </a:lnTo>
                <a:lnTo>
                  <a:pt x="13" y="61"/>
                </a:lnTo>
                <a:lnTo>
                  <a:pt x="12" y="50"/>
                </a:lnTo>
                <a:lnTo>
                  <a:pt x="6" y="43"/>
                </a:lnTo>
                <a:lnTo>
                  <a:pt x="0" y="37"/>
                </a:lnTo>
                <a:lnTo>
                  <a:pt x="3" y="26"/>
                </a:lnTo>
                <a:lnTo>
                  <a:pt x="9" y="23"/>
                </a:lnTo>
                <a:lnTo>
                  <a:pt x="13" y="14"/>
                </a:lnTo>
                <a:lnTo>
                  <a:pt x="22" y="13"/>
                </a:lnTo>
                <a:lnTo>
                  <a:pt x="26" y="6"/>
                </a:lnTo>
                <a:lnTo>
                  <a:pt x="32" y="0"/>
                </a:lnTo>
                <a:lnTo>
                  <a:pt x="38" y="0"/>
                </a:lnTo>
                <a:lnTo>
                  <a:pt x="52" y="12"/>
                </a:lnTo>
                <a:lnTo>
                  <a:pt x="52" y="19"/>
                </a:lnTo>
                <a:lnTo>
                  <a:pt x="56" y="31"/>
                </a:lnTo>
                <a:lnTo>
                  <a:pt x="52" y="40"/>
                </a:lnTo>
                <a:lnTo>
                  <a:pt x="54" y="45"/>
                </a:lnTo>
                <a:lnTo>
                  <a:pt x="45" y="58"/>
                </a:lnTo>
                <a:lnTo>
                  <a:pt x="40" y="64"/>
                </a:lnTo>
                <a:lnTo>
                  <a:pt x="36" y="78"/>
                </a:lnTo>
                <a:lnTo>
                  <a:pt x="37" y="91"/>
                </a:lnTo>
                <a:lnTo>
                  <a:pt x="36" y="12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1786A860-9139-4FC8-9EA7-FED61BCD0FA7}"/>
              </a:ext>
            </a:extLst>
          </p:cNvPr>
          <p:cNvSpPr>
            <a:spLocks/>
          </p:cNvSpPr>
          <p:nvPr/>
        </p:nvSpPr>
        <p:spPr bwMode="auto">
          <a:xfrm>
            <a:off x="5546725" y="3409951"/>
            <a:ext cx="222250" cy="182563"/>
          </a:xfrm>
          <a:custGeom>
            <a:avLst/>
            <a:gdLst>
              <a:gd name="T0" fmla="*/ 49 w 140"/>
              <a:gd name="T1" fmla="*/ 114 h 115"/>
              <a:gd name="T2" fmla="*/ 36 w 140"/>
              <a:gd name="T3" fmla="*/ 109 h 115"/>
              <a:gd name="T4" fmla="*/ 28 w 140"/>
              <a:gd name="T5" fmla="*/ 110 h 115"/>
              <a:gd name="T6" fmla="*/ 21 w 140"/>
              <a:gd name="T7" fmla="*/ 115 h 115"/>
              <a:gd name="T8" fmla="*/ 13 w 140"/>
              <a:gd name="T9" fmla="*/ 110 h 115"/>
              <a:gd name="T10" fmla="*/ 10 w 140"/>
              <a:gd name="T11" fmla="*/ 103 h 115"/>
              <a:gd name="T12" fmla="*/ 1 w 140"/>
              <a:gd name="T13" fmla="*/ 99 h 115"/>
              <a:gd name="T14" fmla="*/ 0 w 140"/>
              <a:gd name="T15" fmla="*/ 87 h 115"/>
              <a:gd name="T16" fmla="*/ 5 w 140"/>
              <a:gd name="T17" fmla="*/ 78 h 115"/>
              <a:gd name="T18" fmla="*/ 5 w 140"/>
              <a:gd name="T19" fmla="*/ 71 h 115"/>
              <a:gd name="T20" fmla="*/ 19 w 140"/>
              <a:gd name="T21" fmla="*/ 54 h 115"/>
              <a:gd name="T22" fmla="*/ 22 w 140"/>
              <a:gd name="T23" fmla="*/ 40 h 115"/>
              <a:gd name="T24" fmla="*/ 27 w 140"/>
              <a:gd name="T25" fmla="*/ 34 h 115"/>
              <a:gd name="T26" fmla="*/ 36 w 140"/>
              <a:gd name="T27" fmla="*/ 37 h 115"/>
              <a:gd name="T28" fmla="*/ 44 w 140"/>
              <a:gd name="T29" fmla="*/ 33 h 115"/>
              <a:gd name="T30" fmla="*/ 46 w 140"/>
              <a:gd name="T31" fmla="*/ 28 h 115"/>
              <a:gd name="T32" fmla="*/ 61 w 140"/>
              <a:gd name="T33" fmla="*/ 18 h 115"/>
              <a:gd name="T34" fmla="*/ 64 w 140"/>
              <a:gd name="T35" fmla="*/ 12 h 115"/>
              <a:gd name="T36" fmla="*/ 81 w 140"/>
              <a:gd name="T37" fmla="*/ 3 h 115"/>
              <a:gd name="T38" fmla="*/ 91 w 140"/>
              <a:gd name="T39" fmla="*/ 0 h 115"/>
              <a:gd name="T40" fmla="*/ 95 w 140"/>
              <a:gd name="T41" fmla="*/ 4 h 115"/>
              <a:gd name="T42" fmla="*/ 107 w 140"/>
              <a:gd name="T43" fmla="*/ 4 h 115"/>
              <a:gd name="T44" fmla="*/ 106 w 140"/>
              <a:gd name="T45" fmla="*/ 14 h 115"/>
              <a:gd name="T46" fmla="*/ 108 w 140"/>
              <a:gd name="T47" fmla="*/ 24 h 115"/>
              <a:gd name="T48" fmla="*/ 118 w 140"/>
              <a:gd name="T49" fmla="*/ 37 h 115"/>
              <a:gd name="T50" fmla="*/ 119 w 140"/>
              <a:gd name="T51" fmla="*/ 47 h 115"/>
              <a:gd name="T52" fmla="*/ 140 w 140"/>
              <a:gd name="T53" fmla="*/ 52 h 115"/>
              <a:gd name="T54" fmla="*/ 140 w 140"/>
              <a:gd name="T55" fmla="*/ 66 h 115"/>
              <a:gd name="T56" fmla="*/ 136 w 140"/>
              <a:gd name="T57" fmla="*/ 73 h 115"/>
              <a:gd name="T58" fmla="*/ 127 w 140"/>
              <a:gd name="T59" fmla="*/ 74 h 115"/>
              <a:gd name="T60" fmla="*/ 123 w 140"/>
              <a:gd name="T61" fmla="*/ 83 h 115"/>
              <a:gd name="T62" fmla="*/ 117 w 140"/>
              <a:gd name="T63" fmla="*/ 86 h 115"/>
              <a:gd name="T64" fmla="*/ 101 w 140"/>
              <a:gd name="T65" fmla="*/ 85 h 115"/>
              <a:gd name="T66" fmla="*/ 92 w 140"/>
              <a:gd name="T67" fmla="*/ 84 h 115"/>
              <a:gd name="T68" fmla="*/ 86 w 140"/>
              <a:gd name="T69" fmla="*/ 87 h 115"/>
              <a:gd name="T70" fmla="*/ 78 w 140"/>
              <a:gd name="T71" fmla="*/ 86 h 115"/>
              <a:gd name="T72" fmla="*/ 47 w 140"/>
              <a:gd name="T73" fmla="*/ 87 h 115"/>
              <a:gd name="T74" fmla="*/ 46 w 140"/>
              <a:gd name="T75" fmla="*/ 98 h 115"/>
              <a:gd name="T76" fmla="*/ 49 w 140"/>
              <a:gd name="T77" fmla="*/ 114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0" h="115">
                <a:moveTo>
                  <a:pt x="49" y="114"/>
                </a:moveTo>
                <a:lnTo>
                  <a:pt x="36" y="109"/>
                </a:lnTo>
                <a:lnTo>
                  <a:pt x="28" y="110"/>
                </a:lnTo>
                <a:lnTo>
                  <a:pt x="21" y="115"/>
                </a:lnTo>
                <a:lnTo>
                  <a:pt x="13" y="110"/>
                </a:lnTo>
                <a:lnTo>
                  <a:pt x="10" y="103"/>
                </a:lnTo>
                <a:lnTo>
                  <a:pt x="1" y="99"/>
                </a:lnTo>
                <a:lnTo>
                  <a:pt x="0" y="87"/>
                </a:lnTo>
                <a:lnTo>
                  <a:pt x="5" y="78"/>
                </a:lnTo>
                <a:lnTo>
                  <a:pt x="5" y="71"/>
                </a:lnTo>
                <a:lnTo>
                  <a:pt x="19" y="54"/>
                </a:lnTo>
                <a:lnTo>
                  <a:pt x="22" y="40"/>
                </a:lnTo>
                <a:lnTo>
                  <a:pt x="27" y="34"/>
                </a:lnTo>
                <a:lnTo>
                  <a:pt x="36" y="37"/>
                </a:lnTo>
                <a:lnTo>
                  <a:pt x="44" y="33"/>
                </a:lnTo>
                <a:lnTo>
                  <a:pt x="46" y="28"/>
                </a:lnTo>
                <a:lnTo>
                  <a:pt x="61" y="18"/>
                </a:lnTo>
                <a:lnTo>
                  <a:pt x="64" y="12"/>
                </a:lnTo>
                <a:lnTo>
                  <a:pt x="81" y="3"/>
                </a:lnTo>
                <a:lnTo>
                  <a:pt x="91" y="0"/>
                </a:lnTo>
                <a:lnTo>
                  <a:pt x="95" y="4"/>
                </a:lnTo>
                <a:lnTo>
                  <a:pt x="107" y="4"/>
                </a:lnTo>
                <a:lnTo>
                  <a:pt x="106" y="14"/>
                </a:lnTo>
                <a:lnTo>
                  <a:pt x="108" y="24"/>
                </a:lnTo>
                <a:lnTo>
                  <a:pt x="118" y="37"/>
                </a:lnTo>
                <a:lnTo>
                  <a:pt x="119" y="47"/>
                </a:lnTo>
                <a:lnTo>
                  <a:pt x="140" y="52"/>
                </a:lnTo>
                <a:lnTo>
                  <a:pt x="140" y="66"/>
                </a:lnTo>
                <a:lnTo>
                  <a:pt x="136" y="73"/>
                </a:lnTo>
                <a:lnTo>
                  <a:pt x="127" y="74"/>
                </a:lnTo>
                <a:lnTo>
                  <a:pt x="123" y="83"/>
                </a:lnTo>
                <a:lnTo>
                  <a:pt x="117" y="86"/>
                </a:lnTo>
                <a:lnTo>
                  <a:pt x="101" y="85"/>
                </a:lnTo>
                <a:lnTo>
                  <a:pt x="92" y="84"/>
                </a:lnTo>
                <a:lnTo>
                  <a:pt x="86" y="87"/>
                </a:lnTo>
                <a:lnTo>
                  <a:pt x="78" y="86"/>
                </a:lnTo>
                <a:lnTo>
                  <a:pt x="47" y="87"/>
                </a:lnTo>
                <a:lnTo>
                  <a:pt x="46" y="98"/>
                </a:lnTo>
                <a:lnTo>
                  <a:pt x="49" y="11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0E46A147-032E-409F-BA27-4B55C6C5C554}"/>
              </a:ext>
            </a:extLst>
          </p:cNvPr>
          <p:cNvSpPr>
            <a:spLocks/>
          </p:cNvSpPr>
          <p:nvPr/>
        </p:nvSpPr>
        <p:spPr bwMode="auto">
          <a:xfrm>
            <a:off x="8201025" y="3036887"/>
            <a:ext cx="153988" cy="190500"/>
          </a:xfrm>
          <a:custGeom>
            <a:avLst/>
            <a:gdLst>
              <a:gd name="T0" fmla="*/ 94 w 97"/>
              <a:gd name="T1" fmla="*/ 92 h 120"/>
              <a:gd name="T2" fmla="*/ 97 w 97"/>
              <a:gd name="T3" fmla="*/ 106 h 120"/>
              <a:gd name="T4" fmla="*/ 90 w 97"/>
              <a:gd name="T5" fmla="*/ 103 h 120"/>
              <a:gd name="T6" fmla="*/ 94 w 97"/>
              <a:gd name="T7" fmla="*/ 120 h 120"/>
              <a:gd name="T8" fmla="*/ 87 w 97"/>
              <a:gd name="T9" fmla="*/ 109 h 120"/>
              <a:gd name="T10" fmla="*/ 84 w 97"/>
              <a:gd name="T11" fmla="*/ 99 h 120"/>
              <a:gd name="T12" fmla="*/ 79 w 97"/>
              <a:gd name="T13" fmla="*/ 89 h 120"/>
              <a:gd name="T14" fmla="*/ 69 w 97"/>
              <a:gd name="T15" fmla="*/ 76 h 120"/>
              <a:gd name="T16" fmla="*/ 53 w 97"/>
              <a:gd name="T17" fmla="*/ 76 h 120"/>
              <a:gd name="T18" fmla="*/ 56 w 97"/>
              <a:gd name="T19" fmla="*/ 84 h 120"/>
              <a:gd name="T20" fmla="*/ 52 w 97"/>
              <a:gd name="T21" fmla="*/ 96 h 120"/>
              <a:gd name="T22" fmla="*/ 44 w 97"/>
              <a:gd name="T23" fmla="*/ 92 h 120"/>
              <a:gd name="T24" fmla="*/ 42 w 97"/>
              <a:gd name="T25" fmla="*/ 95 h 120"/>
              <a:gd name="T26" fmla="*/ 36 w 97"/>
              <a:gd name="T27" fmla="*/ 93 h 120"/>
              <a:gd name="T28" fmla="*/ 29 w 97"/>
              <a:gd name="T29" fmla="*/ 91 h 120"/>
              <a:gd name="T30" fmla="*/ 23 w 97"/>
              <a:gd name="T31" fmla="*/ 74 h 120"/>
              <a:gd name="T32" fmla="*/ 14 w 97"/>
              <a:gd name="T33" fmla="*/ 58 h 120"/>
              <a:gd name="T34" fmla="*/ 15 w 97"/>
              <a:gd name="T35" fmla="*/ 46 h 120"/>
              <a:gd name="T36" fmla="*/ 3 w 97"/>
              <a:gd name="T37" fmla="*/ 40 h 120"/>
              <a:gd name="T38" fmla="*/ 6 w 97"/>
              <a:gd name="T39" fmla="*/ 33 h 120"/>
              <a:gd name="T40" fmla="*/ 16 w 97"/>
              <a:gd name="T41" fmla="*/ 25 h 120"/>
              <a:gd name="T42" fmla="*/ 0 w 97"/>
              <a:gd name="T43" fmla="*/ 14 h 120"/>
              <a:gd name="T44" fmla="*/ 4 w 97"/>
              <a:gd name="T45" fmla="*/ 0 h 120"/>
              <a:gd name="T46" fmla="*/ 20 w 97"/>
              <a:gd name="T47" fmla="*/ 9 h 120"/>
              <a:gd name="T48" fmla="*/ 28 w 97"/>
              <a:gd name="T49" fmla="*/ 10 h 120"/>
              <a:gd name="T50" fmla="*/ 33 w 97"/>
              <a:gd name="T51" fmla="*/ 24 h 120"/>
              <a:gd name="T52" fmla="*/ 50 w 97"/>
              <a:gd name="T53" fmla="*/ 27 h 120"/>
              <a:gd name="T54" fmla="*/ 67 w 97"/>
              <a:gd name="T55" fmla="*/ 27 h 120"/>
              <a:gd name="T56" fmla="*/ 78 w 97"/>
              <a:gd name="T57" fmla="*/ 31 h 120"/>
              <a:gd name="T58" fmla="*/ 73 w 97"/>
              <a:gd name="T59" fmla="*/ 48 h 120"/>
              <a:gd name="T60" fmla="*/ 65 w 97"/>
              <a:gd name="T61" fmla="*/ 49 h 120"/>
              <a:gd name="T62" fmla="*/ 62 w 97"/>
              <a:gd name="T63" fmla="*/ 61 h 120"/>
              <a:gd name="T64" fmla="*/ 74 w 97"/>
              <a:gd name="T65" fmla="*/ 72 h 120"/>
              <a:gd name="T66" fmla="*/ 74 w 97"/>
              <a:gd name="T67" fmla="*/ 59 h 120"/>
              <a:gd name="T68" fmla="*/ 79 w 97"/>
              <a:gd name="T69" fmla="*/ 59 h 120"/>
              <a:gd name="T70" fmla="*/ 94 w 97"/>
              <a:gd name="T71" fmla="*/ 9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7" h="120">
                <a:moveTo>
                  <a:pt x="94" y="92"/>
                </a:moveTo>
                <a:lnTo>
                  <a:pt x="97" y="106"/>
                </a:lnTo>
                <a:lnTo>
                  <a:pt x="90" y="103"/>
                </a:lnTo>
                <a:lnTo>
                  <a:pt x="94" y="120"/>
                </a:lnTo>
                <a:lnTo>
                  <a:pt x="87" y="109"/>
                </a:lnTo>
                <a:lnTo>
                  <a:pt x="84" y="99"/>
                </a:lnTo>
                <a:lnTo>
                  <a:pt x="79" y="89"/>
                </a:lnTo>
                <a:lnTo>
                  <a:pt x="69" y="76"/>
                </a:lnTo>
                <a:lnTo>
                  <a:pt x="53" y="76"/>
                </a:lnTo>
                <a:lnTo>
                  <a:pt x="56" y="84"/>
                </a:lnTo>
                <a:lnTo>
                  <a:pt x="52" y="96"/>
                </a:lnTo>
                <a:lnTo>
                  <a:pt x="44" y="92"/>
                </a:lnTo>
                <a:lnTo>
                  <a:pt x="42" y="95"/>
                </a:lnTo>
                <a:lnTo>
                  <a:pt x="36" y="93"/>
                </a:lnTo>
                <a:lnTo>
                  <a:pt x="29" y="91"/>
                </a:lnTo>
                <a:lnTo>
                  <a:pt x="23" y="74"/>
                </a:lnTo>
                <a:lnTo>
                  <a:pt x="14" y="58"/>
                </a:lnTo>
                <a:lnTo>
                  <a:pt x="15" y="46"/>
                </a:lnTo>
                <a:lnTo>
                  <a:pt x="3" y="40"/>
                </a:lnTo>
                <a:lnTo>
                  <a:pt x="6" y="33"/>
                </a:lnTo>
                <a:lnTo>
                  <a:pt x="16" y="25"/>
                </a:lnTo>
                <a:lnTo>
                  <a:pt x="0" y="14"/>
                </a:lnTo>
                <a:lnTo>
                  <a:pt x="4" y="0"/>
                </a:lnTo>
                <a:lnTo>
                  <a:pt x="20" y="9"/>
                </a:lnTo>
                <a:lnTo>
                  <a:pt x="28" y="10"/>
                </a:lnTo>
                <a:lnTo>
                  <a:pt x="33" y="24"/>
                </a:lnTo>
                <a:lnTo>
                  <a:pt x="50" y="27"/>
                </a:lnTo>
                <a:lnTo>
                  <a:pt x="67" y="27"/>
                </a:lnTo>
                <a:lnTo>
                  <a:pt x="78" y="31"/>
                </a:lnTo>
                <a:lnTo>
                  <a:pt x="73" y="48"/>
                </a:lnTo>
                <a:lnTo>
                  <a:pt x="65" y="49"/>
                </a:lnTo>
                <a:lnTo>
                  <a:pt x="62" y="61"/>
                </a:lnTo>
                <a:lnTo>
                  <a:pt x="74" y="72"/>
                </a:lnTo>
                <a:lnTo>
                  <a:pt x="74" y="59"/>
                </a:lnTo>
                <a:lnTo>
                  <a:pt x="79" y="59"/>
                </a:lnTo>
                <a:lnTo>
                  <a:pt x="94" y="9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74DA98C4-E8ED-4347-9AEA-26ACB1A17897}"/>
              </a:ext>
            </a:extLst>
          </p:cNvPr>
          <p:cNvSpPr>
            <a:spLocks/>
          </p:cNvSpPr>
          <p:nvPr/>
        </p:nvSpPr>
        <p:spPr bwMode="auto">
          <a:xfrm>
            <a:off x="6296026" y="2452688"/>
            <a:ext cx="161925" cy="98425"/>
          </a:xfrm>
          <a:custGeom>
            <a:avLst/>
            <a:gdLst>
              <a:gd name="T0" fmla="*/ 3 w 102"/>
              <a:gd name="T1" fmla="*/ 0 h 62"/>
              <a:gd name="T2" fmla="*/ 9 w 102"/>
              <a:gd name="T3" fmla="*/ 9 h 62"/>
              <a:gd name="T4" fmla="*/ 15 w 102"/>
              <a:gd name="T5" fmla="*/ 7 h 62"/>
              <a:gd name="T6" fmla="*/ 28 w 102"/>
              <a:gd name="T7" fmla="*/ 10 h 62"/>
              <a:gd name="T8" fmla="*/ 53 w 102"/>
              <a:gd name="T9" fmla="*/ 12 h 62"/>
              <a:gd name="T10" fmla="*/ 60 w 102"/>
              <a:gd name="T11" fmla="*/ 6 h 62"/>
              <a:gd name="T12" fmla="*/ 80 w 102"/>
              <a:gd name="T13" fmla="*/ 2 h 62"/>
              <a:gd name="T14" fmla="*/ 92 w 102"/>
              <a:gd name="T15" fmla="*/ 9 h 62"/>
              <a:gd name="T16" fmla="*/ 102 w 102"/>
              <a:gd name="T17" fmla="*/ 11 h 62"/>
              <a:gd name="T18" fmla="*/ 95 w 102"/>
              <a:gd name="T19" fmla="*/ 20 h 62"/>
              <a:gd name="T20" fmla="*/ 91 w 102"/>
              <a:gd name="T21" fmla="*/ 34 h 62"/>
              <a:gd name="T22" fmla="*/ 98 w 102"/>
              <a:gd name="T23" fmla="*/ 46 h 62"/>
              <a:gd name="T24" fmla="*/ 83 w 102"/>
              <a:gd name="T25" fmla="*/ 43 h 62"/>
              <a:gd name="T26" fmla="*/ 66 w 102"/>
              <a:gd name="T27" fmla="*/ 50 h 62"/>
              <a:gd name="T28" fmla="*/ 67 w 102"/>
              <a:gd name="T29" fmla="*/ 60 h 62"/>
              <a:gd name="T30" fmla="*/ 52 w 102"/>
              <a:gd name="T31" fmla="*/ 62 h 62"/>
              <a:gd name="T32" fmla="*/ 40 w 102"/>
              <a:gd name="T33" fmla="*/ 55 h 62"/>
              <a:gd name="T34" fmla="*/ 27 w 102"/>
              <a:gd name="T35" fmla="*/ 60 h 62"/>
              <a:gd name="T36" fmla="*/ 14 w 102"/>
              <a:gd name="T37" fmla="*/ 60 h 62"/>
              <a:gd name="T38" fmla="*/ 12 w 102"/>
              <a:gd name="T39" fmla="*/ 46 h 62"/>
              <a:gd name="T40" fmla="*/ 3 w 102"/>
              <a:gd name="T41" fmla="*/ 40 h 62"/>
              <a:gd name="T42" fmla="*/ 5 w 102"/>
              <a:gd name="T43" fmla="*/ 37 h 62"/>
              <a:gd name="T44" fmla="*/ 3 w 102"/>
              <a:gd name="T45" fmla="*/ 34 h 62"/>
              <a:gd name="T46" fmla="*/ 5 w 102"/>
              <a:gd name="T47" fmla="*/ 28 h 62"/>
              <a:gd name="T48" fmla="*/ 11 w 102"/>
              <a:gd name="T49" fmla="*/ 21 h 62"/>
              <a:gd name="T50" fmla="*/ 2 w 102"/>
              <a:gd name="T51" fmla="*/ 13 h 62"/>
              <a:gd name="T52" fmla="*/ 0 w 102"/>
              <a:gd name="T53" fmla="*/ 5 h 62"/>
              <a:gd name="T54" fmla="*/ 3 w 102"/>
              <a:gd name="T55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02" h="62">
                <a:moveTo>
                  <a:pt x="3" y="0"/>
                </a:moveTo>
                <a:lnTo>
                  <a:pt x="9" y="9"/>
                </a:lnTo>
                <a:lnTo>
                  <a:pt x="15" y="7"/>
                </a:lnTo>
                <a:lnTo>
                  <a:pt x="28" y="10"/>
                </a:lnTo>
                <a:lnTo>
                  <a:pt x="53" y="12"/>
                </a:lnTo>
                <a:lnTo>
                  <a:pt x="60" y="6"/>
                </a:lnTo>
                <a:lnTo>
                  <a:pt x="80" y="2"/>
                </a:lnTo>
                <a:lnTo>
                  <a:pt x="92" y="9"/>
                </a:lnTo>
                <a:lnTo>
                  <a:pt x="102" y="11"/>
                </a:lnTo>
                <a:lnTo>
                  <a:pt x="95" y="20"/>
                </a:lnTo>
                <a:lnTo>
                  <a:pt x="91" y="34"/>
                </a:lnTo>
                <a:lnTo>
                  <a:pt x="98" y="46"/>
                </a:lnTo>
                <a:lnTo>
                  <a:pt x="83" y="43"/>
                </a:lnTo>
                <a:lnTo>
                  <a:pt x="66" y="50"/>
                </a:lnTo>
                <a:lnTo>
                  <a:pt x="67" y="60"/>
                </a:lnTo>
                <a:lnTo>
                  <a:pt x="52" y="62"/>
                </a:lnTo>
                <a:lnTo>
                  <a:pt x="40" y="55"/>
                </a:lnTo>
                <a:lnTo>
                  <a:pt x="27" y="60"/>
                </a:lnTo>
                <a:lnTo>
                  <a:pt x="14" y="60"/>
                </a:lnTo>
                <a:lnTo>
                  <a:pt x="12" y="46"/>
                </a:lnTo>
                <a:lnTo>
                  <a:pt x="3" y="40"/>
                </a:lnTo>
                <a:lnTo>
                  <a:pt x="5" y="37"/>
                </a:lnTo>
                <a:lnTo>
                  <a:pt x="3" y="34"/>
                </a:lnTo>
                <a:lnTo>
                  <a:pt x="5" y="28"/>
                </a:lnTo>
                <a:lnTo>
                  <a:pt x="11" y="21"/>
                </a:lnTo>
                <a:lnTo>
                  <a:pt x="2" y="13"/>
                </a:lnTo>
                <a:lnTo>
                  <a:pt x="0" y="5"/>
                </a:lnTo>
                <a:lnTo>
                  <a:pt x="3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C11F0A56-196B-42AD-A16B-A21F5F252823}"/>
              </a:ext>
            </a:extLst>
          </p:cNvPr>
          <p:cNvSpPr>
            <a:spLocks/>
          </p:cNvSpPr>
          <p:nvPr/>
        </p:nvSpPr>
        <p:spPr bwMode="auto">
          <a:xfrm>
            <a:off x="3481388" y="3078163"/>
            <a:ext cx="23813" cy="49213"/>
          </a:xfrm>
          <a:custGeom>
            <a:avLst/>
            <a:gdLst>
              <a:gd name="T0" fmla="*/ 13 w 15"/>
              <a:gd name="T1" fmla="*/ 30 h 31"/>
              <a:gd name="T2" fmla="*/ 8 w 15"/>
              <a:gd name="T3" fmla="*/ 31 h 31"/>
              <a:gd name="T4" fmla="*/ 5 w 15"/>
              <a:gd name="T5" fmla="*/ 19 h 31"/>
              <a:gd name="T6" fmla="*/ 0 w 15"/>
              <a:gd name="T7" fmla="*/ 13 h 31"/>
              <a:gd name="T8" fmla="*/ 6 w 15"/>
              <a:gd name="T9" fmla="*/ 0 h 31"/>
              <a:gd name="T10" fmla="*/ 11 w 15"/>
              <a:gd name="T11" fmla="*/ 0 h 31"/>
              <a:gd name="T12" fmla="*/ 15 w 15"/>
              <a:gd name="T13" fmla="*/ 18 h 31"/>
              <a:gd name="T14" fmla="*/ 13 w 15"/>
              <a:gd name="T15" fmla="*/ 3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" h="31">
                <a:moveTo>
                  <a:pt x="13" y="30"/>
                </a:moveTo>
                <a:lnTo>
                  <a:pt x="8" y="31"/>
                </a:lnTo>
                <a:lnTo>
                  <a:pt x="5" y="19"/>
                </a:lnTo>
                <a:lnTo>
                  <a:pt x="0" y="13"/>
                </a:lnTo>
                <a:lnTo>
                  <a:pt x="6" y="0"/>
                </a:lnTo>
                <a:lnTo>
                  <a:pt x="11" y="0"/>
                </a:lnTo>
                <a:lnTo>
                  <a:pt x="15" y="18"/>
                </a:lnTo>
                <a:lnTo>
                  <a:pt x="13" y="3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4F50F4A2-1F84-4D76-898D-E9E775783835}"/>
              </a:ext>
            </a:extLst>
          </p:cNvPr>
          <p:cNvSpPr>
            <a:spLocks/>
          </p:cNvSpPr>
          <p:nvPr/>
        </p:nvSpPr>
        <p:spPr bwMode="auto">
          <a:xfrm>
            <a:off x="3476625" y="3022601"/>
            <a:ext cx="33338" cy="15875"/>
          </a:xfrm>
          <a:custGeom>
            <a:avLst/>
            <a:gdLst>
              <a:gd name="T0" fmla="*/ 20 w 21"/>
              <a:gd name="T1" fmla="*/ 6 h 10"/>
              <a:gd name="T2" fmla="*/ 0 w 21"/>
              <a:gd name="T3" fmla="*/ 10 h 10"/>
              <a:gd name="T4" fmla="*/ 0 w 21"/>
              <a:gd name="T5" fmla="*/ 2 h 10"/>
              <a:gd name="T6" fmla="*/ 9 w 21"/>
              <a:gd name="T7" fmla="*/ 0 h 10"/>
              <a:gd name="T8" fmla="*/ 21 w 21"/>
              <a:gd name="T9" fmla="*/ 1 h 10"/>
              <a:gd name="T10" fmla="*/ 20 w 21"/>
              <a:gd name="T11" fmla="*/ 6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10">
                <a:moveTo>
                  <a:pt x="20" y="6"/>
                </a:moveTo>
                <a:lnTo>
                  <a:pt x="0" y="10"/>
                </a:lnTo>
                <a:lnTo>
                  <a:pt x="0" y="2"/>
                </a:lnTo>
                <a:lnTo>
                  <a:pt x="9" y="0"/>
                </a:lnTo>
                <a:lnTo>
                  <a:pt x="21" y="1"/>
                </a:lnTo>
                <a:lnTo>
                  <a:pt x="20" y="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0C57C712-B2F3-434C-A62F-17EA77655405}"/>
              </a:ext>
            </a:extLst>
          </p:cNvPr>
          <p:cNvSpPr>
            <a:spLocks/>
          </p:cNvSpPr>
          <p:nvPr/>
        </p:nvSpPr>
        <p:spPr bwMode="auto">
          <a:xfrm>
            <a:off x="3511550" y="3017837"/>
            <a:ext cx="20638" cy="38100"/>
          </a:xfrm>
          <a:custGeom>
            <a:avLst/>
            <a:gdLst>
              <a:gd name="T0" fmla="*/ 13 w 13"/>
              <a:gd name="T1" fmla="*/ 9 h 24"/>
              <a:gd name="T2" fmla="*/ 7 w 13"/>
              <a:gd name="T3" fmla="*/ 24 h 24"/>
              <a:gd name="T4" fmla="*/ 5 w 13"/>
              <a:gd name="T5" fmla="*/ 21 h 24"/>
              <a:gd name="T6" fmla="*/ 7 w 13"/>
              <a:gd name="T7" fmla="*/ 10 h 24"/>
              <a:gd name="T8" fmla="*/ 0 w 13"/>
              <a:gd name="T9" fmla="*/ 2 h 24"/>
              <a:gd name="T10" fmla="*/ 1 w 13"/>
              <a:gd name="T11" fmla="*/ 0 h 24"/>
              <a:gd name="T12" fmla="*/ 13 w 13"/>
              <a:gd name="T13" fmla="*/ 9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24">
                <a:moveTo>
                  <a:pt x="13" y="9"/>
                </a:moveTo>
                <a:lnTo>
                  <a:pt x="7" y="24"/>
                </a:lnTo>
                <a:lnTo>
                  <a:pt x="5" y="21"/>
                </a:lnTo>
                <a:lnTo>
                  <a:pt x="7" y="10"/>
                </a:lnTo>
                <a:lnTo>
                  <a:pt x="0" y="2"/>
                </a:lnTo>
                <a:lnTo>
                  <a:pt x="1" y="0"/>
                </a:lnTo>
                <a:lnTo>
                  <a:pt x="13" y="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6C22B4F4-268D-4BD8-BE03-4B9C690F7FBE}"/>
              </a:ext>
            </a:extLst>
          </p:cNvPr>
          <p:cNvSpPr>
            <a:spLocks/>
          </p:cNvSpPr>
          <p:nvPr/>
        </p:nvSpPr>
        <p:spPr bwMode="auto">
          <a:xfrm>
            <a:off x="6118225" y="2420937"/>
            <a:ext cx="103188" cy="84138"/>
          </a:xfrm>
          <a:custGeom>
            <a:avLst/>
            <a:gdLst>
              <a:gd name="T0" fmla="*/ 54 w 65"/>
              <a:gd name="T1" fmla="*/ 7 h 53"/>
              <a:gd name="T2" fmla="*/ 60 w 65"/>
              <a:gd name="T3" fmla="*/ 7 h 53"/>
              <a:gd name="T4" fmla="*/ 56 w 65"/>
              <a:gd name="T5" fmla="*/ 16 h 53"/>
              <a:gd name="T6" fmla="*/ 65 w 65"/>
              <a:gd name="T7" fmla="*/ 24 h 53"/>
              <a:gd name="T8" fmla="*/ 64 w 65"/>
              <a:gd name="T9" fmla="*/ 34 h 53"/>
              <a:gd name="T10" fmla="*/ 60 w 65"/>
              <a:gd name="T11" fmla="*/ 35 h 53"/>
              <a:gd name="T12" fmla="*/ 57 w 65"/>
              <a:gd name="T13" fmla="*/ 37 h 53"/>
              <a:gd name="T14" fmla="*/ 52 w 65"/>
              <a:gd name="T15" fmla="*/ 42 h 53"/>
              <a:gd name="T16" fmla="*/ 50 w 65"/>
              <a:gd name="T17" fmla="*/ 53 h 53"/>
              <a:gd name="T18" fmla="*/ 35 w 65"/>
              <a:gd name="T19" fmla="*/ 45 h 53"/>
              <a:gd name="T20" fmla="*/ 28 w 65"/>
              <a:gd name="T21" fmla="*/ 37 h 53"/>
              <a:gd name="T22" fmla="*/ 21 w 65"/>
              <a:gd name="T23" fmla="*/ 32 h 53"/>
              <a:gd name="T24" fmla="*/ 13 w 65"/>
              <a:gd name="T25" fmla="*/ 24 h 53"/>
              <a:gd name="T26" fmla="*/ 9 w 65"/>
              <a:gd name="T27" fmla="*/ 18 h 53"/>
              <a:gd name="T28" fmla="*/ 0 w 65"/>
              <a:gd name="T29" fmla="*/ 8 h 53"/>
              <a:gd name="T30" fmla="*/ 3 w 65"/>
              <a:gd name="T31" fmla="*/ 0 h 53"/>
              <a:gd name="T32" fmla="*/ 9 w 65"/>
              <a:gd name="T33" fmla="*/ 5 h 53"/>
              <a:gd name="T34" fmla="*/ 13 w 65"/>
              <a:gd name="T35" fmla="*/ 0 h 53"/>
              <a:gd name="T36" fmla="*/ 20 w 65"/>
              <a:gd name="T37" fmla="*/ 0 h 53"/>
              <a:gd name="T38" fmla="*/ 35 w 65"/>
              <a:gd name="T39" fmla="*/ 3 h 53"/>
              <a:gd name="T40" fmla="*/ 46 w 65"/>
              <a:gd name="T41" fmla="*/ 3 h 53"/>
              <a:gd name="T42" fmla="*/ 54 w 65"/>
              <a:gd name="T43" fmla="*/ 7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5" h="53">
                <a:moveTo>
                  <a:pt x="54" y="7"/>
                </a:moveTo>
                <a:lnTo>
                  <a:pt x="60" y="7"/>
                </a:lnTo>
                <a:lnTo>
                  <a:pt x="56" y="16"/>
                </a:lnTo>
                <a:lnTo>
                  <a:pt x="65" y="24"/>
                </a:lnTo>
                <a:lnTo>
                  <a:pt x="64" y="34"/>
                </a:lnTo>
                <a:lnTo>
                  <a:pt x="60" y="35"/>
                </a:lnTo>
                <a:lnTo>
                  <a:pt x="57" y="37"/>
                </a:lnTo>
                <a:lnTo>
                  <a:pt x="52" y="42"/>
                </a:lnTo>
                <a:lnTo>
                  <a:pt x="50" y="53"/>
                </a:lnTo>
                <a:lnTo>
                  <a:pt x="35" y="45"/>
                </a:lnTo>
                <a:lnTo>
                  <a:pt x="28" y="37"/>
                </a:lnTo>
                <a:lnTo>
                  <a:pt x="21" y="32"/>
                </a:lnTo>
                <a:lnTo>
                  <a:pt x="13" y="24"/>
                </a:lnTo>
                <a:lnTo>
                  <a:pt x="9" y="18"/>
                </a:lnTo>
                <a:lnTo>
                  <a:pt x="0" y="8"/>
                </a:lnTo>
                <a:lnTo>
                  <a:pt x="3" y="0"/>
                </a:lnTo>
                <a:lnTo>
                  <a:pt x="9" y="5"/>
                </a:lnTo>
                <a:lnTo>
                  <a:pt x="13" y="0"/>
                </a:lnTo>
                <a:lnTo>
                  <a:pt x="20" y="0"/>
                </a:lnTo>
                <a:lnTo>
                  <a:pt x="35" y="3"/>
                </a:lnTo>
                <a:lnTo>
                  <a:pt x="46" y="3"/>
                </a:lnTo>
                <a:lnTo>
                  <a:pt x="54" y="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9534E6D1-FB1D-4B18-917D-4ED162C0F93E}"/>
              </a:ext>
            </a:extLst>
          </p:cNvPr>
          <p:cNvSpPr>
            <a:spLocks/>
          </p:cNvSpPr>
          <p:nvPr/>
        </p:nvSpPr>
        <p:spPr bwMode="auto">
          <a:xfrm>
            <a:off x="6283326" y="2071687"/>
            <a:ext cx="231775" cy="152400"/>
          </a:xfrm>
          <a:custGeom>
            <a:avLst/>
            <a:gdLst>
              <a:gd name="T0" fmla="*/ 1 w 146"/>
              <a:gd name="T1" fmla="*/ 44 h 96"/>
              <a:gd name="T2" fmla="*/ 15 w 146"/>
              <a:gd name="T3" fmla="*/ 44 h 96"/>
              <a:gd name="T4" fmla="*/ 31 w 146"/>
              <a:gd name="T5" fmla="*/ 37 h 96"/>
              <a:gd name="T6" fmla="*/ 33 w 146"/>
              <a:gd name="T7" fmla="*/ 26 h 96"/>
              <a:gd name="T8" fmla="*/ 45 w 146"/>
              <a:gd name="T9" fmla="*/ 20 h 96"/>
              <a:gd name="T10" fmla="*/ 42 w 146"/>
              <a:gd name="T11" fmla="*/ 11 h 96"/>
              <a:gd name="T12" fmla="*/ 50 w 146"/>
              <a:gd name="T13" fmla="*/ 7 h 96"/>
              <a:gd name="T14" fmla="*/ 65 w 146"/>
              <a:gd name="T15" fmla="*/ 0 h 96"/>
              <a:gd name="T16" fmla="*/ 82 w 146"/>
              <a:gd name="T17" fmla="*/ 5 h 96"/>
              <a:gd name="T18" fmla="*/ 85 w 146"/>
              <a:gd name="T19" fmla="*/ 10 h 96"/>
              <a:gd name="T20" fmla="*/ 93 w 146"/>
              <a:gd name="T21" fmla="*/ 7 h 96"/>
              <a:gd name="T22" fmla="*/ 109 w 146"/>
              <a:gd name="T23" fmla="*/ 12 h 96"/>
              <a:gd name="T24" fmla="*/ 112 w 146"/>
              <a:gd name="T25" fmla="*/ 21 h 96"/>
              <a:gd name="T26" fmla="*/ 110 w 146"/>
              <a:gd name="T27" fmla="*/ 27 h 96"/>
              <a:gd name="T28" fmla="*/ 122 w 146"/>
              <a:gd name="T29" fmla="*/ 40 h 96"/>
              <a:gd name="T30" fmla="*/ 129 w 146"/>
              <a:gd name="T31" fmla="*/ 43 h 96"/>
              <a:gd name="T32" fmla="*/ 129 w 146"/>
              <a:gd name="T33" fmla="*/ 47 h 96"/>
              <a:gd name="T34" fmla="*/ 140 w 146"/>
              <a:gd name="T35" fmla="*/ 50 h 96"/>
              <a:gd name="T36" fmla="*/ 146 w 146"/>
              <a:gd name="T37" fmla="*/ 56 h 96"/>
              <a:gd name="T38" fmla="*/ 140 w 146"/>
              <a:gd name="T39" fmla="*/ 60 h 96"/>
              <a:gd name="T40" fmla="*/ 128 w 146"/>
              <a:gd name="T41" fmla="*/ 59 h 96"/>
              <a:gd name="T42" fmla="*/ 125 w 146"/>
              <a:gd name="T43" fmla="*/ 61 h 96"/>
              <a:gd name="T44" fmla="*/ 130 w 146"/>
              <a:gd name="T45" fmla="*/ 68 h 96"/>
              <a:gd name="T46" fmla="*/ 136 w 146"/>
              <a:gd name="T47" fmla="*/ 81 h 96"/>
              <a:gd name="T48" fmla="*/ 123 w 146"/>
              <a:gd name="T49" fmla="*/ 82 h 96"/>
              <a:gd name="T50" fmla="*/ 119 w 146"/>
              <a:gd name="T51" fmla="*/ 86 h 96"/>
              <a:gd name="T52" fmla="*/ 119 w 146"/>
              <a:gd name="T53" fmla="*/ 96 h 96"/>
              <a:gd name="T54" fmla="*/ 113 w 146"/>
              <a:gd name="T55" fmla="*/ 95 h 96"/>
              <a:gd name="T56" fmla="*/ 99 w 146"/>
              <a:gd name="T57" fmla="*/ 95 h 96"/>
              <a:gd name="T58" fmla="*/ 94 w 146"/>
              <a:gd name="T59" fmla="*/ 91 h 96"/>
              <a:gd name="T60" fmla="*/ 88 w 146"/>
              <a:gd name="T61" fmla="*/ 94 h 96"/>
              <a:gd name="T62" fmla="*/ 82 w 146"/>
              <a:gd name="T63" fmla="*/ 91 h 96"/>
              <a:gd name="T64" fmla="*/ 70 w 146"/>
              <a:gd name="T65" fmla="*/ 91 h 96"/>
              <a:gd name="T66" fmla="*/ 51 w 146"/>
              <a:gd name="T67" fmla="*/ 86 h 96"/>
              <a:gd name="T68" fmla="*/ 35 w 146"/>
              <a:gd name="T69" fmla="*/ 84 h 96"/>
              <a:gd name="T70" fmla="*/ 23 w 146"/>
              <a:gd name="T71" fmla="*/ 85 h 96"/>
              <a:gd name="T72" fmla="*/ 15 w 146"/>
              <a:gd name="T73" fmla="*/ 90 h 96"/>
              <a:gd name="T74" fmla="*/ 8 w 146"/>
              <a:gd name="T75" fmla="*/ 91 h 96"/>
              <a:gd name="T76" fmla="*/ 6 w 146"/>
              <a:gd name="T77" fmla="*/ 82 h 96"/>
              <a:gd name="T78" fmla="*/ 0 w 146"/>
              <a:gd name="T79" fmla="*/ 73 h 96"/>
              <a:gd name="T80" fmla="*/ 9 w 146"/>
              <a:gd name="T81" fmla="*/ 69 h 96"/>
              <a:gd name="T82" fmla="*/ 8 w 146"/>
              <a:gd name="T83" fmla="*/ 61 h 96"/>
              <a:gd name="T84" fmla="*/ 3 w 146"/>
              <a:gd name="T85" fmla="*/ 53 h 96"/>
              <a:gd name="T86" fmla="*/ 1 w 146"/>
              <a:gd name="T87" fmla="*/ 4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46" h="96">
                <a:moveTo>
                  <a:pt x="1" y="44"/>
                </a:moveTo>
                <a:lnTo>
                  <a:pt x="15" y="44"/>
                </a:lnTo>
                <a:lnTo>
                  <a:pt x="31" y="37"/>
                </a:lnTo>
                <a:lnTo>
                  <a:pt x="33" y="26"/>
                </a:lnTo>
                <a:lnTo>
                  <a:pt x="45" y="20"/>
                </a:lnTo>
                <a:lnTo>
                  <a:pt x="42" y="11"/>
                </a:lnTo>
                <a:lnTo>
                  <a:pt x="50" y="7"/>
                </a:lnTo>
                <a:lnTo>
                  <a:pt x="65" y="0"/>
                </a:lnTo>
                <a:lnTo>
                  <a:pt x="82" y="5"/>
                </a:lnTo>
                <a:lnTo>
                  <a:pt x="85" y="10"/>
                </a:lnTo>
                <a:lnTo>
                  <a:pt x="93" y="7"/>
                </a:lnTo>
                <a:lnTo>
                  <a:pt x="109" y="12"/>
                </a:lnTo>
                <a:lnTo>
                  <a:pt x="112" y="21"/>
                </a:lnTo>
                <a:lnTo>
                  <a:pt x="110" y="27"/>
                </a:lnTo>
                <a:lnTo>
                  <a:pt x="122" y="40"/>
                </a:lnTo>
                <a:lnTo>
                  <a:pt x="129" y="43"/>
                </a:lnTo>
                <a:lnTo>
                  <a:pt x="129" y="47"/>
                </a:lnTo>
                <a:lnTo>
                  <a:pt x="140" y="50"/>
                </a:lnTo>
                <a:lnTo>
                  <a:pt x="146" y="56"/>
                </a:lnTo>
                <a:lnTo>
                  <a:pt x="140" y="60"/>
                </a:lnTo>
                <a:lnTo>
                  <a:pt x="128" y="59"/>
                </a:lnTo>
                <a:lnTo>
                  <a:pt x="125" y="61"/>
                </a:lnTo>
                <a:lnTo>
                  <a:pt x="130" y="68"/>
                </a:lnTo>
                <a:lnTo>
                  <a:pt x="136" y="81"/>
                </a:lnTo>
                <a:lnTo>
                  <a:pt x="123" y="82"/>
                </a:lnTo>
                <a:lnTo>
                  <a:pt x="119" y="86"/>
                </a:lnTo>
                <a:lnTo>
                  <a:pt x="119" y="96"/>
                </a:lnTo>
                <a:lnTo>
                  <a:pt x="113" y="95"/>
                </a:lnTo>
                <a:lnTo>
                  <a:pt x="99" y="95"/>
                </a:lnTo>
                <a:lnTo>
                  <a:pt x="94" y="91"/>
                </a:lnTo>
                <a:lnTo>
                  <a:pt x="88" y="94"/>
                </a:lnTo>
                <a:lnTo>
                  <a:pt x="82" y="91"/>
                </a:lnTo>
                <a:lnTo>
                  <a:pt x="70" y="91"/>
                </a:lnTo>
                <a:lnTo>
                  <a:pt x="51" y="86"/>
                </a:lnTo>
                <a:lnTo>
                  <a:pt x="35" y="84"/>
                </a:lnTo>
                <a:lnTo>
                  <a:pt x="23" y="85"/>
                </a:lnTo>
                <a:lnTo>
                  <a:pt x="15" y="90"/>
                </a:lnTo>
                <a:lnTo>
                  <a:pt x="8" y="91"/>
                </a:lnTo>
                <a:lnTo>
                  <a:pt x="6" y="82"/>
                </a:lnTo>
                <a:lnTo>
                  <a:pt x="0" y="73"/>
                </a:lnTo>
                <a:lnTo>
                  <a:pt x="9" y="69"/>
                </a:lnTo>
                <a:lnTo>
                  <a:pt x="8" y="61"/>
                </a:lnTo>
                <a:lnTo>
                  <a:pt x="3" y="53"/>
                </a:lnTo>
                <a:lnTo>
                  <a:pt x="1" y="4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FB517EAC-4DC0-4788-AA67-9726992B6CE3}"/>
              </a:ext>
            </a:extLst>
          </p:cNvPr>
          <p:cNvSpPr>
            <a:spLocks/>
          </p:cNvSpPr>
          <p:nvPr/>
        </p:nvSpPr>
        <p:spPr bwMode="auto">
          <a:xfrm>
            <a:off x="3132138" y="3298826"/>
            <a:ext cx="41275" cy="85725"/>
          </a:xfrm>
          <a:custGeom>
            <a:avLst/>
            <a:gdLst>
              <a:gd name="T0" fmla="*/ 6 w 26"/>
              <a:gd name="T1" fmla="*/ 14 h 54"/>
              <a:gd name="T2" fmla="*/ 6 w 26"/>
              <a:gd name="T3" fmla="*/ 11 h 54"/>
              <a:gd name="T4" fmla="*/ 9 w 26"/>
              <a:gd name="T5" fmla="*/ 11 h 54"/>
              <a:gd name="T6" fmla="*/ 12 w 26"/>
              <a:gd name="T7" fmla="*/ 13 h 54"/>
              <a:gd name="T8" fmla="*/ 20 w 26"/>
              <a:gd name="T9" fmla="*/ 0 h 54"/>
              <a:gd name="T10" fmla="*/ 23 w 26"/>
              <a:gd name="T11" fmla="*/ 0 h 54"/>
              <a:gd name="T12" fmla="*/ 23 w 26"/>
              <a:gd name="T13" fmla="*/ 3 h 54"/>
              <a:gd name="T14" fmla="*/ 26 w 26"/>
              <a:gd name="T15" fmla="*/ 3 h 54"/>
              <a:gd name="T16" fmla="*/ 25 w 26"/>
              <a:gd name="T17" fmla="*/ 9 h 54"/>
              <a:gd name="T18" fmla="*/ 21 w 26"/>
              <a:gd name="T19" fmla="*/ 18 h 54"/>
              <a:gd name="T20" fmla="*/ 22 w 26"/>
              <a:gd name="T21" fmla="*/ 21 h 54"/>
              <a:gd name="T22" fmla="*/ 19 w 26"/>
              <a:gd name="T23" fmla="*/ 29 h 54"/>
              <a:gd name="T24" fmla="*/ 20 w 26"/>
              <a:gd name="T25" fmla="*/ 31 h 54"/>
              <a:gd name="T26" fmla="*/ 17 w 26"/>
              <a:gd name="T27" fmla="*/ 41 h 54"/>
              <a:gd name="T28" fmla="*/ 13 w 26"/>
              <a:gd name="T29" fmla="*/ 46 h 54"/>
              <a:gd name="T30" fmla="*/ 10 w 26"/>
              <a:gd name="T31" fmla="*/ 47 h 54"/>
              <a:gd name="T32" fmla="*/ 5 w 26"/>
              <a:gd name="T33" fmla="*/ 54 h 54"/>
              <a:gd name="T34" fmla="*/ 0 w 26"/>
              <a:gd name="T35" fmla="*/ 54 h 54"/>
              <a:gd name="T36" fmla="*/ 4 w 26"/>
              <a:gd name="T37" fmla="*/ 31 h 54"/>
              <a:gd name="T38" fmla="*/ 6 w 26"/>
              <a:gd name="T39" fmla="*/ 1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" h="54">
                <a:moveTo>
                  <a:pt x="6" y="14"/>
                </a:moveTo>
                <a:lnTo>
                  <a:pt x="6" y="11"/>
                </a:lnTo>
                <a:lnTo>
                  <a:pt x="9" y="11"/>
                </a:lnTo>
                <a:lnTo>
                  <a:pt x="12" y="13"/>
                </a:lnTo>
                <a:lnTo>
                  <a:pt x="20" y="0"/>
                </a:lnTo>
                <a:lnTo>
                  <a:pt x="23" y="0"/>
                </a:lnTo>
                <a:lnTo>
                  <a:pt x="23" y="3"/>
                </a:lnTo>
                <a:lnTo>
                  <a:pt x="26" y="3"/>
                </a:lnTo>
                <a:lnTo>
                  <a:pt x="25" y="9"/>
                </a:lnTo>
                <a:lnTo>
                  <a:pt x="21" y="18"/>
                </a:lnTo>
                <a:lnTo>
                  <a:pt x="22" y="21"/>
                </a:lnTo>
                <a:lnTo>
                  <a:pt x="19" y="29"/>
                </a:lnTo>
                <a:lnTo>
                  <a:pt x="20" y="31"/>
                </a:lnTo>
                <a:lnTo>
                  <a:pt x="17" y="41"/>
                </a:lnTo>
                <a:lnTo>
                  <a:pt x="13" y="46"/>
                </a:lnTo>
                <a:lnTo>
                  <a:pt x="10" y="47"/>
                </a:lnTo>
                <a:lnTo>
                  <a:pt x="5" y="54"/>
                </a:lnTo>
                <a:lnTo>
                  <a:pt x="0" y="54"/>
                </a:lnTo>
                <a:lnTo>
                  <a:pt x="4" y="31"/>
                </a:lnTo>
                <a:lnTo>
                  <a:pt x="6" y="1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1AB507C6-AB4D-4015-86C3-CA8FE54979D5}"/>
              </a:ext>
            </a:extLst>
          </p:cNvPr>
          <p:cNvSpPr>
            <a:spLocks/>
          </p:cNvSpPr>
          <p:nvPr/>
        </p:nvSpPr>
        <p:spPr bwMode="auto">
          <a:xfrm>
            <a:off x="3687763" y="4230688"/>
            <a:ext cx="365125" cy="433388"/>
          </a:xfrm>
          <a:custGeom>
            <a:avLst/>
            <a:gdLst>
              <a:gd name="T0" fmla="*/ 141 w 230"/>
              <a:gd name="T1" fmla="*/ 255 h 273"/>
              <a:gd name="T2" fmla="*/ 121 w 230"/>
              <a:gd name="T3" fmla="*/ 254 h 273"/>
              <a:gd name="T4" fmla="*/ 116 w 230"/>
              <a:gd name="T5" fmla="*/ 271 h 273"/>
              <a:gd name="T6" fmla="*/ 104 w 230"/>
              <a:gd name="T7" fmla="*/ 256 h 273"/>
              <a:gd name="T8" fmla="*/ 79 w 230"/>
              <a:gd name="T9" fmla="*/ 251 h 273"/>
              <a:gd name="T10" fmla="*/ 67 w 230"/>
              <a:gd name="T11" fmla="*/ 270 h 273"/>
              <a:gd name="T12" fmla="*/ 54 w 230"/>
              <a:gd name="T13" fmla="*/ 273 h 273"/>
              <a:gd name="T14" fmla="*/ 43 w 230"/>
              <a:gd name="T15" fmla="*/ 244 h 273"/>
              <a:gd name="T16" fmla="*/ 31 w 230"/>
              <a:gd name="T17" fmla="*/ 221 h 273"/>
              <a:gd name="T18" fmla="*/ 34 w 230"/>
              <a:gd name="T19" fmla="*/ 201 h 273"/>
              <a:gd name="T20" fmla="*/ 24 w 230"/>
              <a:gd name="T21" fmla="*/ 192 h 273"/>
              <a:gd name="T22" fmla="*/ 20 w 230"/>
              <a:gd name="T23" fmla="*/ 177 h 273"/>
              <a:gd name="T24" fmla="*/ 10 w 230"/>
              <a:gd name="T25" fmla="*/ 163 h 273"/>
              <a:gd name="T26" fmla="*/ 19 w 230"/>
              <a:gd name="T27" fmla="*/ 140 h 273"/>
              <a:gd name="T28" fmla="*/ 10 w 230"/>
              <a:gd name="T29" fmla="*/ 123 h 273"/>
              <a:gd name="T30" fmla="*/ 13 w 230"/>
              <a:gd name="T31" fmla="*/ 116 h 273"/>
              <a:gd name="T32" fmla="*/ 10 w 230"/>
              <a:gd name="T33" fmla="*/ 108 h 273"/>
              <a:gd name="T34" fmla="*/ 16 w 230"/>
              <a:gd name="T35" fmla="*/ 98 h 273"/>
              <a:gd name="T36" fmla="*/ 15 w 230"/>
              <a:gd name="T37" fmla="*/ 80 h 273"/>
              <a:gd name="T38" fmla="*/ 15 w 230"/>
              <a:gd name="T39" fmla="*/ 65 h 273"/>
              <a:gd name="T40" fmla="*/ 18 w 230"/>
              <a:gd name="T41" fmla="*/ 58 h 273"/>
              <a:gd name="T42" fmla="*/ 0 w 230"/>
              <a:gd name="T43" fmla="*/ 25 h 273"/>
              <a:gd name="T44" fmla="*/ 14 w 230"/>
              <a:gd name="T45" fmla="*/ 27 h 273"/>
              <a:gd name="T46" fmla="*/ 23 w 230"/>
              <a:gd name="T47" fmla="*/ 26 h 273"/>
              <a:gd name="T48" fmla="*/ 27 w 230"/>
              <a:gd name="T49" fmla="*/ 20 h 273"/>
              <a:gd name="T50" fmla="*/ 43 w 230"/>
              <a:gd name="T51" fmla="*/ 12 h 273"/>
              <a:gd name="T52" fmla="*/ 52 w 230"/>
              <a:gd name="T53" fmla="*/ 4 h 273"/>
              <a:gd name="T54" fmla="*/ 76 w 230"/>
              <a:gd name="T55" fmla="*/ 0 h 273"/>
              <a:gd name="T56" fmla="*/ 74 w 230"/>
              <a:gd name="T57" fmla="*/ 16 h 273"/>
              <a:gd name="T58" fmla="*/ 77 w 230"/>
              <a:gd name="T59" fmla="*/ 24 h 273"/>
              <a:gd name="T60" fmla="*/ 76 w 230"/>
              <a:gd name="T61" fmla="*/ 38 h 273"/>
              <a:gd name="T62" fmla="*/ 97 w 230"/>
              <a:gd name="T63" fmla="*/ 56 h 273"/>
              <a:gd name="T64" fmla="*/ 118 w 230"/>
              <a:gd name="T65" fmla="*/ 60 h 273"/>
              <a:gd name="T66" fmla="*/ 126 w 230"/>
              <a:gd name="T67" fmla="*/ 68 h 273"/>
              <a:gd name="T68" fmla="*/ 138 w 230"/>
              <a:gd name="T69" fmla="*/ 72 h 273"/>
              <a:gd name="T70" fmla="*/ 146 w 230"/>
              <a:gd name="T71" fmla="*/ 78 h 273"/>
              <a:gd name="T72" fmla="*/ 158 w 230"/>
              <a:gd name="T73" fmla="*/ 77 h 273"/>
              <a:gd name="T74" fmla="*/ 169 w 230"/>
              <a:gd name="T75" fmla="*/ 84 h 273"/>
              <a:gd name="T76" fmla="*/ 170 w 230"/>
              <a:gd name="T77" fmla="*/ 96 h 273"/>
              <a:gd name="T78" fmla="*/ 174 w 230"/>
              <a:gd name="T79" fmla="*/ 102 h 273"/>
              <a:gd name="T80" fmla="*/ 175 w 230"/>
              <a:gd name="T81" fmla="*/ 111 h 273"/>
              <a:gd name="T82" fmla="*/ 170 w 230"/>
              <a:gd name="T83" fmla="*/ 111 h 273"/>
              <a:gd name="T84" fmla="*/ 179 w 230"/>
              <a:gd name="T85" fmla="*/ 135 h 273"/>
              <a:gd name="T86" fmla="*/ 213 w 230"/>
              <a:gd name="T87" fmla="*/ 136 h 273"/>
              <a:gd name="T88" fmla="*/ 212 w 230"/>
              <a:gd name="T89" fmla="*/ 148 h 273"/>
              <a:gd name="T90" fmla="*/ 214 w 230"/>
              <a:gd name="T91" fmla="*/ 156 h 273"/>
              <a:gd name="T92" fmla="*/ 225 w 230"/>
              <a:gd name="T93" fmla="*/ 162 h 273"/>
              <a:gd name="T94" fmla="*/ 230 w 230"/>
              <a:gd name="T95" fmla="*/ 175 h 273"/>
              <a:gd name="T96" fmla="*/ 228 w 230"/>
              <a:gd name="T97" fmla="*/ 191 h 273"/>
              <a:gd name="T98" fmla="*/ 224 w 230"/>
              <a:gd name="T99" fmla="*/ 201 h 273"/>
              <a:gd name="T100" fmla="*/ 227 w 230"/>
              <a:gd name="T101" fmla="*/ 212 h 273"/>
              <a:gd name="T102" fmla="*/ 222 w 230"/>
              <a:gd name="T103" fmla="*/ 217 h 273"/>
              <a:gd name="T104" fmla="*/ 221 w 230"/>
              <a:gd name="T105" fmla="*/ 210 h 273"/>
              <a:gd name="T106" fmla="*/ 203 w 230"/>
              <a:gd name="T107" fmla="*/ 200 h 273"/>
              <a:gd name="T108" fmla="*/ 186 w 230"/>
              <a:gd name="T109" fmla="*/ 199 h 273"/>
              <a:gd name="T110" fmla="*/ 155 w 230"/>
              <a:gd name="T111" fmla="*/ 205 h 273"/>
              <a:gd name="T112" fmla="*/ 148 w 230"/>
              <a:gd name="T113" fmla="*/ 224 h 273"/>
              <a:gd name="T114" fmla="*/ 149 w 230"/>
              <a:gd name="T115" fmla="*/ 235 h 273"/>
              <a:gd name="T116" fmla="*/ 145 w 230"/>
              <a:gd name="T117" fmla="*/ 260 h 273"/>
              <a:gd name="T118" fmla="*/ 141 w 230"/>
              <a:gd name="T119" fmla="*/ 255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0" h="273">
                <a:moveTo>
                  <a:pt x="141" y="255"/>
                </a:moveTo>
                <a:lnTo>
                  <a:pt x="121" y="254"/>
                </a:lnTo>
                <a:lnTo>
                  <a:pt x="116" y="271"/>
                </a:lnTo>
                <a:lnTo>
                  <a:pt x="104" y="256"/>
                </a:lnTo>
                <a:lnTo>
                  <a:pt x="79" y="251"/>
                </a:lnTo>
                <a:lnTo>
                  <a:pt x="67" y="270"/>
                </a:lnTo>
                <a:lnTo>
                  <a:pt x="54" y="273"/>
                </a:lnTo>
                <a:lnTo>
                  <a:pt x="43" y="244"/>
                </a:lnTo>
                <a:lnTo>
                  <a:pt x="31" y="221"/>
                </a:lnTo>
                <a:lnTo>
                  <a:pt x="34" y="201"/>
                </a:lnTo>
                <a:lnTo>
                  <a:pt x="24" y="192"/>
                </a:lnTo>
                <a:lnTo>
                  <a:pt x="20" y="177"/>
                </a:lnTo>
                <a:lnTo>
                  <a:pt x="10" y="163"/>
                </a:lnTo>
                <a:lnTo>
                  <a:pt x="19" y="140"/>
                </a:lnTo>
                <a:lnTo>
                  <a:pt x="10" y="123"/>
                </a:lnTo>
                <a:lnTo>
                  <a:pt x="13" y="116"/>
                </a:lnTo>
                <a:lnTo>
                  <a:pt x="10" y="108"/>
                </a:lnTo>
                <a:lnTo>
                  <a:pt x="16" y="98"/>
                </a:lnTo>
                <a:lnTo>
                  <a:pt x="15" y="80"/>
                </a:lnTo>
                <a:lnTo>
                  <a:pt x="15" y="65"/>
                </a:lnTo>
                <a:lnTo>
                  <a:pt x="18" y="58"/>
                </a:lnTo>
                <a:lnTo>
                  <a:pt x="0" y="25"/>
                </a:lnTo>
                <a:lnTo>
                  <a:pt x="14" y="27"/>
                </a:lnTo>
                <a:lnTo>
                  <a:pt x="23" y="26"/>
                </a:lnTo>
                <a:lnTo>
                  <a:pt x="27" y="20"/>
                </a:lnTo>
                <a:lnTo>
                  <a:pt x="43" y="12"/>
                </a:lnTo>
                <a:lnTo>
                  <a:pt x="52" y="4"/>
                </a:lnTo>
                <a:lnTo>
                  <a:pt x="76" y="0"/>
                </a:lnTo>
                <a:lnTo>
                  <a:pt x="74" y="16"/>
                </a:lnTo>
                <a:lnTo>
                  <a:pt x="77" y="24"/>
                </a:lnTo>
                <a:lnTo>
                  <a:pt x="76" y="38"/>
                </a:lnTo>
                <a:lnTo>
                  <a:pt x="97" y="56"/>
                </a:lnTo>
                <a:lnTo>
                  <a:pt x="118" y="60"/>
                </a:lnTo>
                <a:lnTo>
                  <a:pt x="126" y="68"/>
                </a:lnTo>
                <a:lnTo>
                  <a:pt x="138" y="72"/>
                </a:lnTo>
                <a:lnTo>
                  <a:pt x="146" y="78"/>
                </a:lnTo>
                <a:lnTo>
                  <a:pt x="158" y="77"/>
                </a:lnTo>
                <a:lnTo>
                  <a:pt x="169" y="84"/>
                </a:lnTo>
                <a:lnTo>
                  <a:pt x="170" y="96"/>
                </a:lnTo>
                <a:lnTo>
                  <a:pt x="174" y="102"/>
                </a:lnTo>
                <a:lnTo>
                  <a:pt x="175" y="111"/>
                </a:lnTo>
                <a:lnTo>
                  <a:pt x="170" y="111"/>
                </a:lnTo>
                <a:lnTo>
                  <a:pt x="179" y="135"/>
                </a:lnTo>
                <a:lnTo>
                  <a:pt x="213" y="136"/>
                </a:lnTo>
                <a:lnTo>
                  <a:pt x="212" y="148"/>
                </a:lnTo>
                <a:lnTo>
                  <a:pt x="214" y="156"/>
                </a:lnTo>
                <a:lnTo>
                  <a:pt x="225" y="162"/>
                </a:lnTo>
                <a:lnTo>
                  <a:pt x="230" y="175"/>
                </a:lnTo>
                <a:lnTo>
                  <a:pt x="228" y="191"/>
                </a:lnTo>
                <a:lnTo>
                  <a:pt x="224" y="201"/>
                </a:lnTo>
                <a:lnTo>
                  <a:pt x="227" y="212"/>
                </a:lnTo>
                <a:lnTo>
                  <a:pt x="222" y="217"/>
                </a:lnTo>
                <a:lnTo>
                  <a:pt x="221" y="210"/>
                </a:lnTo>
                <a:lnTo>
                  <a:pt x="203" y="200"/>
                </a:lnTo>
                <a:lnTo>
                  <a:pt x="186" y="199"/>
                </a:lnTo>
                <a:lnTo>
                  <a:pt x="155" y="205"/>
                </a:lnTo>
                <a:lnTo>
                  <a:pt x="148" y="224"/>
                </a:lnTo>
                <a:lnTo>
                  <a:pt x="149" y="235"/>
                </a:lnTo>
                <a:lnTo>
                  <a:pt x="145" y="260"/>
                </a:lnTo>
                <a:lnTo>
                  <a:pt x="141" y="25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CCAA0E0F-3B81-4C53-B9D9-2566B4B73C2F}"/>
              </a:ext>
            </a:extLst>
          </p:cNvPr>
          <p:cNvSpPr>
            <a:spLocks/>
          </p:cNvSpPr>
          <p:nvPr/>
        </p:nvSpPr>
        <p:spPr bwMode="auto">
          <a:xfrm>
            <a:off x="3552825" y="3735389"/>
            <a:ext cx="1143000" cy="1287463"/>
          </a:xfrm>
          <a:custGeom>
            <a:avLst/>
            <a:gdLst>
              <a:gd name="T0" fmla="*/ 390 w 720"/>
              <a:gd name="T1" fmla="*/ 680 h 811"/>
              <a:gd name="T2" fmla="*/ 383 w 720"/>
              <a:gd name="T3" fmla="*/ 644 h 811"/>
              <a:gd name="T4" fmla="*/ 378 w 720"/>
              <a:gd name="T5" fmla="*/ 605 h 811"/>
              <a:gd name="T6" fmla="*/ 358 w 720"/>
              <a:gd name="T7" fmla="*/ 580 h 811"/>
              <a:gd name="T8" fmla="*/ 315 w 720"/>
              <a:gd name="T9" fmla="*/ 568 h 811"/>
              <a:gd name="T10" fmla="*/ 309 w 720"/>
              <a:gd name="T11" fmla="*/ 513 h 811"/>
              <a:gd name="T12" fmla="*/ 299 w 720"/>
              <a:gd name="T13" fmla="*/ 468 h 811"/>
              <a:gd name="T14" fmla="*/ 255 w 720"/>
              <a:gd name="T15" fmla="*/ 423 h 811"/>
              <a:gd name="T16" fmla="*/ 254 w 720"/>
              <a:gd name="T17" fmla="*/ 396 h 811"/>
              <a:gd name="T18" fmla="*/ 211 w 720"/>
              <a:gd name="T19" fmla="*/ 380 h 811"/>
              <a:gd name="T20" fmla="*/ 162 w 720"/>
              <a:gd name="T21" fmla="*/ 336 h 811"/>
              <a:gd name="T22" fmla="*/ 128 w 720"/>
              <a:gd name="T23" fmla="*/ 324 h 811"/>
              <a:gd name="T24" fmla="*/ 85 w 720"/>
              <a:gd name="T25" fmla="*/ 337 h 811"/>
              <a:gd name="T26" fmla="*/ 52 w 720"/>
              <a:gd name="T27" fmla="*/ 319 h 811"/>
              <a:gd name="T28" fmla="*/ 19 w 720"/>
              <a:gd name="T29" fmla="*/ 297 h 811"/>
              <a:gd name="T30" fmla="*/ 4 w 720"/>
              <a:gd name="T31" fmla="*/ 253 h 811"/>
              <a:gd name="T32" fmla="*/ 19 w 720"/>
              <a:gd name="T33" fmla="*/ 219 h 811"/>
              <a:gd name="T34" fmla="*/ 73 w 720"/>
              <a:gd name="T35" fmla="*/ 199 h 811"/>
              <a:gd name="T36" fmla="*/ 70 w 720"/>
              <a:gd name="T37" fmla="*/ 113 h 811"/>
              <a:gd name="T38" fmla="*/ 85 w 720"/>
              <a:gd name="T39" fmla="*/ 89 h 811"/>
              <a:gd name="T40" fmla="*/ 116 w 720"/>
              <a:gd name="T41" fmla="*/ 67 h 811"/>
              <a:gd name="T42" fmla="*/ 138 w 720"/>
              <a:gd name="T43" fmla="*/ 94 h 811"/>
              <a:gd name="T44" fmla="*/ 177 w 720"/>
              <a:gd name="T45" fmla="*/ 78 h 811"/>
              <a:gd name="T46" fmla="*/ 176 w 720"/>
              <a:gd name="T47" fmla="*/ 58 h 811"/>
              <a:gd name="T48" fmla="*/ 170 w 720"/>
              <a:gd name="T49" fmla="*/ 23 h 811"/>
              <a:gd name="T50" fmla="*/ 216 w 720"/>
              <a:gd name="T51" fmla="*/ 23 h 811"/>
              <a:gd name="T52" fmla="*/ 251 w 720"/>
              <a:gd name="T53" fmla="*/ 0 h 811"/>
              <a:gd name="T54" fmla="*/ 263 w 720"/>
              <a:gd name="T55" fmla="*/ 27 h 811"/>
              <a:gd name="T56" fmla="*/ 261 w 720"/>
              <a:gd name="T57" fmla="*/ 72 h 811"/>
              <a:gd name="T58" fmla="*/ 289 w 720"/>
              <a:gd name="T59" fmla="*/ 78 h 811"/>
              <a:gd name="T60" fmla="*/ 318 w 720"/>
              <a:gd name="T61" fmla="*/ 70 h 811"/>
              <a:gd name="T62" fmla="*/ 328 w 720"/>
              <a:gd name="T63" fmla="*/ 57 h 811"/>
              <a:gd name="T64" fmla="*/ 363 w 720"/>
              <a:gd name="T65" fmla="*/ 66 h 811"/>
              <a:gd name="T66" fmla="*/ 384 w 720"/>
              <a:gd name="T67" fmla="*/ 65 h 811"/>
              <a:gd name="T68" fmla="*/ 414 w 720"/>
              <a:gd name="T69" fmla="*/ 22 h 811"/>
              <a:gd name="T70" fmla="*/ 439 w 720"/>
              <a:gd name="T71" fmla="*/ 88 h 811"/>
              <a:gd name="T72" fmla="*/ 464 w 720"/>
              <a:gd name="T73" fmla="*/ 135 h 811"/>
              <a:gd name="T74" fmla="*/ 540 w 720"/>
              <a:gd name="T75" fmla="*/ 154 h 811"/>
              <a:gd name="T76" fmla="*/ 622 w 720"/>
              <a:gd name="T77" fmla="*/ 169 h 811"/>
              <a:gd name="T78" fmla="*/ 703 w 720"/>
              <a:gd name="T79" fmla="*/ 216 h 811"/>
              <a:gd name="T80" fmla="*/ 713 w 720"/>
              <a:gd name="T81" fmla="*/ 296 h 811"/>
              <a:gd name="T82" fmla="*/ 656 w 720"/>
              <a:gd name="T83" fmla="*/ 380 h 811"/>
              <a:gd name="T84" fmla="*/ 646 w 720"/>
              <a:gd name="T85" fmla="*/ 467 h 811"/>
              <a:gd name="T86" fmla="*/ 622 w 720"/>
              <a:gd name="T87" fmla="*/ 544 h 811"/>
              <a:gd name="T88" fmla="*/ 584 w 720"/>
              <a:gd name="T89" fmla="*/ 587 h 811"/>
              <a:gd name="T90" fmla="*/ 505 w 720"/>
              <a:gd name="T91" fmla="*/ 626 h 811"/>
              <a:gd name="T92" fmla="*/ 495 w 720"/>
              <a:gd name="T93" fmla="*/ 695 h 811"/>
              <a:gd name="T94" fmla="*/ 453 w 720"/>
              <a:gd name="T95" fmla="*/ 770 h 811"/>
              <a:gd name="T96" fmla="*/ 422 w 720"/>
              <a:gd name="T97" fmla="*/ 799 h 811"/>
              <a:gd name="T98" fmla="*/ 380 w 720"/>
              <a:gd name="T99" fmla="*/ 750 h 8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20" h="811">
                <a:moveTo>
                  <a:pt x="342" y="737"/>
                </a:moveTo>
                <a:lnTo>
                  <a:pt x="362" y="709"/>
                </a:lnTo>
                <a:lnTo>
                  <a:pt x="379" y="689"/>
                </a:lnTo>
                <a:lnTo>
                  <a:pt x="390" y="680"/>
                </a:lnTo>
                <a:lnTo>
                  <a:pt x="403" y="669"/>
                </a:lnTo>
                <a:lnTo>
                  <a:pt x="401" y="652"/>
                </a:lnTo>
                <a:lnTo>
                  <a:pt x="391" y="640"/>
                </a:lnTo>
                <a:lnTo>
                  <a:pt x="383" y="644"/>
                </a:lnTo>
                <a:lnTo>
                  <a:pt x="385" y="632"/>
                </a:lnTo>
                <a:lnTo>
                  <a:pt x="386" y="620"/>
                </a:lnTo>
                <a:lnTo>
                  <a:pt x="385" y="608"/>
                </a:lnTo>
                <a:lnTo>
                  <a:pt x="378" y="605"/>
                </a:lnTo>
                <a:lnTo>
                  <a:pt x="371" y="608"/>
                </a:lnTo>
                <a:lnTo>
                  <a:pt x="365" y="607"/>
                </a:lnTo>
                <a:lnTo>
                  <a:pt x="362" y="599"/>
                </a:lnTo>
                <a:lnTo>
                  <a:pt x="358" y="580"/>
                </a:lnTo>
                <a:lnTo>
                  <a:pt x="354" y="574"/>
                </a:lnTo>
                <a:lnTo>
                  <a:pt x="341" y="568"/>
                </a:lnTo>
                <a:lnTo>
                  <a:pt x="334" y="572"/>
                </a:lnTo>
                <a:lnTo>
                  <a:pt x="315" y="568"/>
                </a:lnTo>
                <a:lnTo>
                  <a:pt x="313" y="540"/>
                </a:lnTo>
                <a:lnTo>
                  <a:pt x="307" y="529"/>
                </a:lnTo>
                <a:lnTo>
                  <a:pt x="312" y="524"/>
                </a:lnTo>
                <a:lnTo>
                  <a:pt x="309" y="513"/>
                </a:lnTo>
                <a:lnTo>
                  <a:pt x="313" y="503"/>
                </a:lnTo>
                <a:lnTo>
                  <a:pt x="315" y="487"/>
                </a:lnTo>
                <a:lnTo>
                  <a:pt x="310" y="474"/>
                </a:lnTo>
                <a:lnTo>
                  <a:pt x="299" y="468"/>
                </a:lnTo>
                <a:lnTo>
                  <a:pt x="297" y="460"/>
                </a:lnTo>
                <a:lnTo>
                  <a:pt x="298" y="448"/>
                </a:lnTo>
                <a:lnTo>
                  <a:pt x="264" y="447"/>
                </a:lnTo>
                <a:lnTo>
                  <a:pt x="255" y="423"/>
                </a:lnTo>
                <a:lnTo>
                  <a:pt x="260" y="423"/>
                </a:lnTo>
                <a:lnTo>
                  <a:pt x="259" y="414"/>
                </a:lnTo>
                <a:lnTo>
                  <a:pt x="255" y="408"/>
                </a:lnTo>
                <a:lnTo>
                  <a:pt x="254" y="396"/>
                </a:lnTo>
                <a:lnTo>
                  <a:pt x="243" y="389"/>
                </a:lnTo>
                <a:lnTo>
                  <a:pt x="231" y="390"/>
                </a:lnTo>
                <a:lnTo>
                  <a:pt x="223" y="384"/>
                </a:lnTo>
                <a:lnTo>
                  <a:pt x="211" y="380"/>
                </a:lnTo>
                <a:lnTo>
                  <a:pt x="203" y="372"/>
                </a:lnTo>
                <a:lnTo>
                  <a:pt x="182" y="368"/>
                </a:lnTo>
                <a:lnTo>
                  <a:pt x="161" y="350"/>
                </a:lnTo>
                <a:lnTo>
                  <a:pt x="162" y="336"/>
                </a:lnTo>
                <a:lnTo>
                  <a:pt x="159" y="328"/>
                </a:lnTo>
                <a:lnTo>
                  <a:pt x="161" y="312"/>
                </a:lnTo>
                <a:lnTo>
                  <a:pt x="137" y="316"/>
                </a:lnTo>
                <a:lnTo>
                  <a:pt x="128" y="324"/>
                </a:lnTo>
                <a:lnTo>
                  <a:pt x="112" y="332"/>
                </a:lnTo>
                <a:lnTo>
                  <a:pt x="108" y="338"/>
                </a:lnTo>
                <a:lnTo>
                  <a:pt x="99" y="339"/>
                </a:lnTo>
                <a:lnTo>
                  <a:pt x="85" y="337"/>
                </a:lnTo>
                <a:lnTo>
                  <a:pt x="75" y="341"/>
                </a:lnTo>
                <a:lnTo>
                  <a:pt x="67" y="338"/>
                </a:lnTo>
                <a:lnTo>
                  <a:pt x="66" y="307"/>
                </a:lnTo>
                <a:lnTo>
                  <a:pt x="52" y="319"/>
                </a:lnTo>
                <a:lnTo>
                  <a:pt x="36" y="318"/>
                </a:lnTo>
                <a:lnTo>
                  <a:pt x="28" y="307"/>
                </a:lnTo>
                <a:lnTo>
                  <a:pt x="16" y="306"/>
                </a:lnTo>
                <a:lnTo>
                  <a:pt x="19" y="297"/>
                </a:lnTo>
                <a:lnTo>
                  <a:pt x="9" y="284"/>
                </a:lnTo>
                <a:lnTo>
                  <a:pt x="0" y="266"/>
                </a:lnTo>
                <a:lnTo>
                  <a:pt x="5" y="262"/>
                </a:lnTo>
                <a:lnTo>
                  <a:pt x="4" y="253"/>
                </a:lnTo>
                <a:lnTo>
                  <a:pt x="15" y="247"/>
                </a:lnTo>
                <a:lnTo>
                  <a:pt x="13" y="236"/>
                </a:lnTo>
                <a:lnTo>
                  <a:pt x="18" y="229"/>
                </a:lnTo>
                <a:lnTo>
                  <a:pt x="19" y="219"/>
                </a:lnTo>
                <a:lnTo>
                  <a:pt x="39" y="205"/>
                </a:lnTo>
                <a:lnTo>
                  <a:pt x="54" y="201"/>
                </a:lnTo>
                <a:lnTo>
                  <a:pt x="56" y="198"/>
                </a:lnTo>
                <a:lnTo>
                  <a:pt x="73" y="199"/>
                </a:lnTo>
                <a:lnTo>
                  <a:pt x="80" y="142"/>
                </a:lnTo>
                <a:lnTo>
                  <a:pt x="81" y="133"/>
                </a:lnTo>
                <a:lnTo>
                  <a:pt x="78" y="121"/>
                </a:lnTo>
                <a:lnTo>
                  <a:pt x="70" y="113"/>
                </a:lnTo>
                <a:lnTo>
                  <a:pt x="70" y="98"/>
                </a:lnTo>
                <a:lnTo>
                  <a:pt x="80" y="95"/>
                </a:lnTo>
                <a:lnTo>
                  <a:pt x="84" y="97"/>
                </a:lnTo>
                <a:lnTo>
                  <a:pt x="85" y="89"/>
                </a:lnTo>
                <a:lnTo>
                  <a:pt x="74" y="87"/>
                </a:lnTo>
                <a:lnTo>
                  <a:pt x="74" y="74"/>
                </a:lnTo>
                <a:lnTo>
                  <a:pt x="109" y="74"/>
                </a:lnTo>
                <a:lnTo>
                  <a:pt x="116" y="67"/>
                </a:lnTo>
                <a:lnTo>
                  <a:pt x="121" y="74"/>
                </a:lnTo>
                <a:lnTo>
                  <a:pt x="124" y="86"/>
                </a:lnTo>
                <a:lnTo>
                  <a:pt x="128" y="83"/>
                </a:lnTo>
                <a:lnTo>
                  <a:pt x="138" y="94"/>
                </a:lnTo>
                <a:lnTo>
                  <a:pt x="152" y="93"/>
                </a:lnTo>
                <a:lnTo>
                  <a:pt x="156" y="87"/>
                </a:lnTo>
                <a:lnTo>
                  <a:pt x="169" y="82"/>
                </a:lnTo>
                <a:lnTo>
                  <a:pt x="177" y="78"/>
                </a:lnTo>
                <a:lnTo>
                  <a:pt x="179" y="70"/>
                </a:lnTo>
                <a:lnTo>
                  <a:pt x="192" y="64"/>
                </a:lnTo>
                <a:lnTo>
                  <a:pt x="191" y="59"/>
                </a:lnTo>
                <a:lnTo>
                  <a:pt x="176" y="58"/>
                </a:lnTo>
                <a:lnTo>
                  <a:pt x="173" y="44"/>
                </a:lnTo>
                <a:lnTo>
                  <a:pt x="174" y="30"/>
                </a:lnTo>
                <a:lnTo>
                  <a:pt x="166" y="25"/>
                </a:lnTo>
                <a:lnTo>
                  <a:pt x="170" y="23"/>
                </a:lnTo>
                <a:lnTo>
                  <a:pt x="183" y="26"/>
                </a:lnTo>
                <a:lnTo>
                  <a:pt x="198" y="31"/>
                </a:lnTo>
                <a:lnTo>
                  <a:pt x="203" y="26"/>
                </a:lnTo>
                <a:lnTo>
                  <a:pt x="216" y="23"/>
                </a:lnTo>
                <a:lnTo>
                  <a:pt x="237" y="15"/>
                </a:lnTo>
                <a:lnTo>
                  <a:pt x="244" y="7"/>
                </a:lnTo>
                <a:lnTo>
                  <a:pt x="242" y="1"/>
                </a:lnTo>
                <a:lnTo>
                  <a:pt x="251" y="0"/>
                </a:lnTo>
                <a:lnTo>
                  <a:pt x="255" y="5"/>
                </a:lnTo>
                <a:lnTo>
                  <a:pt x="253" y="14"/>
                </a:lnTo>
                <a:lnTo>
                  <a:pt x="259" y="18"/>
                </a:lnTo>
                <a:lnTo>
                  <a:pt x="263" y="27"/>
                </a:lnTo>
                <a:lnTo>
                  <a:pt x="258" y="34"/>
                </a:lnTo>
                <a:lnTo>
                  <a:pt x="255" y="52"/>
                </a:lnTo>
                <a:lnTo>
                  <a:pt x="259" y="63"/>
                </a:lnTo>
                <a:lnTo>
                  <a:pt x="261" y="72"/>
                </a:lnTo>
                <a:lnTo>
                  <a:pt x="272" y="82"/>
                </a:lnTo>
                <a:lnTo>
                  <a:pt x="281" y="83"/>
                </a:lnTo>
                <a:lnTo>
                  <a:pt x="283" y="79"/>
                </a:lnTo>
                <a:lnTo>
                  <a:pt x="289" y="78"/>
                </a:lnTo>
                <a:lnTo>
                  <a:pt x="297" y="74"/>
                </a:lnTo>
                <a:lnTo>
                  <a:pt x="303" y="69"/>
                </a:lnTo>
                <a:lnTo>
                  <a:pt x="313" y="71"/>
                </a:lnTo>
                <a:lnTo>
                  <a:pt x="318" y="70"/>
                </a:lnTo>
                <a:lnTo>
                  <a:pt x="328" y="72"/>
                </a:lnTo>
                <a:lnTo>
                  <a:pt x="329" y="67"/>
                </a:lnTo>
                <a:lnTo>
                  <a:pt x="326" y="63"/>
                </a:lnTo>
                <a:lnTo>
                  <a:pt x="328" y="57"/>
                </a:lnTo>
                <a:lnTo>
                  <a:pt x="336" y="59"/>
                </a:lnTo>
                <a:lnTo>
                  <a:pt x="344" y="57"/>
                </a:lnTo>
                <a:lnTo>
                  <a:pt x="355" y="61"/>
                </a:lnTo>
                <a:lnTo>
                  <a:pt x="363" y="66"/>
                </a:lnTo>
                <a:lnTo>
                  <a:pt x="368" y="60"/>
                </a:lnTo>
                <a:lnTo>
                  <a:pt x="373" y="61"/>
                </a:lnTo>
                <a:lnTo>
                  <a:pt x="375" y="67"/>
                </a:lnTo>
                <a:lnTo>
                  <a:pt x="384" y="65"/>
                </a:lnTo>
                <a:lnTo>
                  <a:pt x="391" y="57"/>
                </a:lnTo>
                <a:lnTo>
                  <a:pt x="397" y="42"/>
                </a:lnTo>
                <a:lnTo>
                  <a:pt x="408" y="23"/>
                </a:lnTo>
                <a:lnTo>
                  <a:pt x="414" y="22"/>
                </a:lnTo>
                <a:lnTo>
                  <a:pt x="419" y="34"/>
                </a:lnTo>
                <a:lnTo>
                  <a:pt x="429" y="70"/>
                </a:lnTo>
                <a:lnTo>
                  <a:pt x="438" y="73"/>
                </a:lnTo>
                <a:lnTo>
                  <a:pt x="439" y="88"/>
                </a:lnTo>
                <a:lnTo>
                  <a:pt x="425" y="105"/>
                </a:lnTo>
                <a:lnTo>
                  <a:pt x="430" y="111"/>
                </a:lnTo>
                <a:lnTo>
                  <a:pt x="463" y="114"/>
                </a:lnTo>
                <a:lnTo>
                  <a:pt x="464" y="135"/>
                </a:lnTo>
                <a:lnTo>
                  <a:pt x="478" y="121"/>
                </a:lnTo>
                <a:lnTo>
                  <a:pt x="501" y="129"/>
                </a:lnTo>
                <a:lnTo>
                  <a:pt x="531" y="142"/>
                </a:lnTo>
                <a:lnTo>
                  <a:pt x="540" y="154"/>
                </a:lnTo>
                <a:lnTo>
                  <a:pt x="537" y="165"/>
                </a:lnTo>
                <a:lnTo>
                  <a:pt x="559" y="159"/>
                </a:lnTo>
                <a:lnTo>
                  <a:pt x="595" y="170"/>
                </a:lnTo>
                <a:lnTo>
                  <a:pt x="622" y="169"/>
                </a:lnTo>
                <a:lnTo>
                  <a:pt x="649" y="186"/>
                </a:lnTo>
                <a:lnTo>
                  <a:pt x="673" y="210"/>
                </a:lnTo>
                <a:lnTo>
                  <a:pt x="687" y="216"/>
                </a:lnTo>
                <a:lnTo>
                  <a:pt x="703" y="216"/>
                </a:lnTo>
                <a:lnTo>
                  <a:pt x="710" y="223"/>
                </a:lnTo>
                <a:lnTo>
                  <a:pt x="716" y="249"/>
                </a:lnTo>
                <a:lnTo>
                  <a:pt x="720" y="262"/>
                </a:lnTo>
                <a:lnTo>
                  <a:pt x="713" y="296"/>
                </a:lnTo>
                <a:lnTo>
                  <a:pt x="704" y="310"/>
                </a:lnTo>
                <a:lnTo>
                  <a:pt x="679" y="339"/>
                </a:lnTo>
                <a:lnTo>
                  <a:pt x="668" y="362"/>
                </a:lnTo>
                <a:lnTo>
                  <a:pt x="656" y="380"/>
                </a:lnTo>
                <a:lnTo>
                  <a:pt x="651" y="381"/>
                </a:lnTo>
                <a:lnTo>
                  <a:pt x="647" y="396"/>
                </a:lnTo>
                <a:lnTo>
                  <a:pt x="649" y="435"/>
                </a:lnTo>
                <a:lnTo>
                  <a:pt x="646" y="467"/>
                </a:lnTo>
                <a:lnTo>
                  <a:pt x="645" y="481"/>
                </a:lnTo>
                <a:lnTo>
                  <a:pt x="640" y="489"/>
                </a:lnTo>
                <a:lnTo>
                  <a:pt x="638" y="516"/>
                </a:lnTo>
                <a:lnTo>
                  <a:pt x="622" y="544"/>
                </a:lnTo>
                <a:lnTo>
                  <a:pt x="620" y="565"/>
                </a:lnTo>
                <a:lnTo>
                  <a:pt x="606" y="574"/>
                </a:lnTo>
                <a:lnTo>
                  <a:pt x="603" y="587"/>
                </a:lnTo>
                <a:lnTo>
                  <a:pt x="584" y="587"/>
                </a:lnTo>
                <a:lnTo>
                  <a:pt x="556" y="595"/>
                </a:lnTo>
                <a:lnTo>
                  <a:pt x="544" y="604"/>
                </a:lnTo>
                <a:lnTo>
                  <a:pt x="525" y="610"/>
                </a:lnTo>
                <a:lnTo>
                  <a:pt x="505" y="626"/>
                </a:lnTo>
                <a:lnTo>
                  <a:pt x="492" y="647"/>
                </a:lnTo>
                <a:lnTo>
                  <a:pt x="491" y="662"/>
                </a:lnTo>
                <a:lnTo>
                  <a:pt x="496" y="674"/>
                </a:lnTo>
                <a:lnTo>
                  <a:pt x="495" y="695"/>
                </a:lnTo>
                <a:lnTo>
                  <a:pt x="492" y="705"/>
                </a:lnTo>
                <a:lnTo>
                  <a:pt x="481" y="717"/>
                </a:lnTo>
                <a:lnTo>
                  <a:pt x="466" y="753"/>
                </a:lnTo>
                <a:lnTo>
                  <a:pt x="453" y="770"/>
                </a:lnTo>
                <a:lnTo>
                  <a:pt x="443" y="779"/>
                </a:lnTo>
                <a:lnTo>
                  <a:pt x="438" y="799"/>
                </a:lnTo>
                <a:lnTo>
                  <a:pt x="429" y="811"/>
                </a:lnTo>
                <a:lnTo>
                  <a:pt x="422" y="799"/>
                </a:lnTo>
                <a:lnTo>
                  <a:pt x="428" y="789"/>
                </a:lnTo>
                <a:lnTo>
                  <a:pt x="416" y="775"/>
                </a:lnTo>
                <a:lnTo>
                  <a:pt x="400" y="764"/>
                </a:lnTo>
                <a:lnTo>
                  <a:pt x="380" y="750"/>
                </a:lnTo>
                <a:lnTo>
                  <a:pt x="374" y="751"/>
                </a:lnTo>
                <a:lnTo>
                  <a:pt x="353" y="735"/>
                </a:lnTo>
                <a:lnTo>
                  <a:pt x="342" y="73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DF758A54-AEB7-45A7-AC03-0F1E05E639D1}"/>
              </a:ext>
            </a:extLst>
          </p:cNvPr>
          <p:cNvSpPr>
            <a:spLocks/>
          </p:cNvSpPr>
          <p:nvPr/>
        </p:nvSpPr>
        <p:spPr bwMode="auto">
          <a:xfrm>
            <a:off x="9034463" y="3729039"/>
            <a:ext cx="34925" cy="47625"/>
          </a:xfrm>
          <a:custGeom>
            <a:avLst/>
            <a:gdLst>
              <a:gd name="T0" fmla="*/ 0 w 22"/>
              <a:gd name="T1" fmla="*/ 19 h 30"/>
              <a:gd name="T2" fmla="*/ 7 w 22"/>
              <a:gd name="T3" fmla="*/ 12 h 30"/>
              <a:gd name="T4" fmla="*/ 22 w 22"/>
              <a:gd name="T5" fmla="*/ 0 h 30"/>
              <a:gd name="T6" fmla="*/ 22 w 22"/>
              <a:gd name="T7" fmla="*/ 11 h 30"/>
              <a:gd name="T8" fmla="*/ 21 w 22"/>
              <a:gd name="T9" fmla="*/ 24 h 30"/>
              <a:gd name="T10" fmla="*/ 12 w 22"/>
              <a:gd name="T11" fmla="*/ 23 h 30"/>
              <a:gd name="T12" fmla="*/ 9 w 22"/>
              <a:gd name="T13" fmla="*/ 30 h 30"/>
              <a:gd name="T14" fmla="*/ 0 w 22"/>
              <a:gd name="T15" fmla="*/ 19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30">
                <a:moveTo>
                  <a:pt x="0" y="19"/>
                </a:moveTo>
                <a:lnTo>
                  <a:pt x="7" y="12"/>
                </a:lnTo>
                <a:lnTo>
                  <a:pt x="22" y="0"/>
                </a:lnTo>
                <a:lnTo>
                  <a:pt x="22" y="11"/>
                </a:lnTo>
                <a:lnTo>
                  <a:pt x="21" y="24"/>
                </a:lnTo>
                <a:lnTo>
                  <a:pt x="12" y="23"/>
                </a:lnTo>
                <a:lnTo>
                  <a:pt x="9" y="30"/>
                </a:lnTo>
                <a:lnTo>
                  <a:pt x="0" y="1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9182CBBC-B9B1-4C6B-9B26-FCD743B2C1F8}"/>
              </a:ext>
            </a:extLst>
          </p:cNvPr>
          <p:cNvSpPr>
            <a:spLocks/>
          </p:cNvSpPr>
          <p:nvPr/>
        </p:nvSpPr>
        <p:spPr bwMode="auto">
          <a:xfrm>
            <a:off x="8208963" y="2976562"/>
            <a:ext cx="93663" cy="50800"/>
          </a:xfrm>
          <a:custGeom>
            <a:avLst/>
            <a:gdLst>
              <a:gd name="T0" fmla="*/ 49 w 59"/>
              <a:gd name="T1" fmla="*/ 11 h 32"/>
              <a:gd name="T2" fmla="*/ 57 w 59"/>
              <a:gd name="T3" fmla="*/ 17 h 32"/>
              <a:gd name="T4" fmla="*/ 59 w 59"/>
              <a:gd name="T5" fmla="*/ 30 h 32"/>
              <a:gd name="T6" fmla="*/ 45 w 59"/>
              <a:gd name="T7" fmla="*/ 31 h 32"/>
              <a:gd name="T8" fmla="*/ 29 w 59"/>
              <a:gd name="T9" fmla="*/ 29 h 32"/>
              <a:gd name="T10" fmla="*/ 19 w 59"/>
              <a:gd name="T11" fmla="*/ 32 h 32"/>
              <a:gd name="T12" fmla="*/ 1 w 59"/>
              <a:gd name="T13" fmla="*/ 24 h 32"/>
              <a:gd name="T14" fmla="*/ 0 w 59"/>
              <a:gd name="T15" fmla="*/ 20 h 32"/>
              <a:gd name="T16" fmla="*/ 8 w 59"/>
              <a:gd name="T17" fmla="*/ 5 h 32"/>
              <a:gd name="T18" fmla="*/ 17 w 59"/>
              <a:gd name="T19" fmla="*/ 0 h 32"/>
              <a:gd name="T20" fmla="*/ 30 w 59"/>
              <a:gd name="T21" fmla="*/ 4 h 32"/>
              <a:gd name="T22" fmla="*/ 40 w 59"/>
              <a:gd name="T23" fmla="*/ 5 h 32"/>
              <a:gd name="T24" fmla="*/ 49 w 59"/>
              <a:gd name="T25" fmla="*/ 11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9" h="32">
                <a:moveTo>
                  <a:pt x="49" y="11"/>
                </a:moveTo>
                <a:lnTo>
                  <a:pt x="57" y="17"/>
                </a:lnTo>
                <a:lnTo>
                  <a:pt x="59" y="30"/>
                </a:lnTo>
                <a:lnTo>
                  <a:pt x="45" y="31"/>
                </a:lnTo>
                <a:lnTo>
                  <a:pt x="29" y="29"/>
                </a:lnTo>
                <a:lnTo>
                  <a:pt x="19" y="32"/>
                </a:lnTo>
                <a:lnTo>
                  <a:pt x="1" y="24"/>
                </a:lnTo>
                <a:lnTo>
                  <a:pt x="0" y="20"/>
                </a:lnTo>
                <a:lnTo>
                  <a:pt x="8" y="5"/>
                </a:lnTo>
                <a:lnTo>
                  <a:pt x="17" y="0"/>
                </a:lnTo>
                <a:lnTo>
                  <a:pt x="30" y="4"/>
                </a:lnTo>
                <a:lnTo>
                  <a:pt x="40" y="5"/>
                </a:lnTo>
                <a:lnTo>
                  <a:pt x="49" y="1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A031FE36-063C-478C-9C86-9F62DE1B048F}"/>
              </a:ext>
            </a:extLst>
          </p:cNvPr>
          <p:cNvSpPr>
            <a:spLocks/>
          </p:cNvSpPr>
          <p:nvPr/>
        </p:nvSpPr>
        <p:spPr bwMode="auto">
          <a:xfrm>
            <a:off x="6270625" y="4491039"/>
            <a:ext cx="274638" cy="303213"/>
          </a:xfrm>
          <a:custGeom>
            <a:avLst/>
            <a:gdLst>
              <a:gd name="T0" fmla="*/ 108 w 173"/>
              <a:gd name="T1" fmla="*/ 19 h 191"/>
              <a:gd name="T2" fmla="*/ 112 w 173"/>
              <a:gd name="T3" fmla="*/ 22 h 191"/>
              <a:gd name="T4" fmla="*/ 117 w 173"/>
              <a:gd name="T5" fmla="*/ 34 h 191"/>
              <a:gd name="T6" fmla="*/ 137 w 173"/>
              <a:gd name="T7" fmla="*/ 57 h 191"/>
              <a:gd name="T8" fmla="*/ 144 w 173"/>
              <a:gd name="T9" fmla="*/ 59 h 191"/>
              <a:gd name="T10" fmla="*/ 144 w 173"/>
              <a:gd name="T11" fmla="*/ 67 h 191"/>
              <a:gd name="T12" fmla="*/ 149 w 173"/>
              <a:gd name="T13" fmla="*/ 80 h 191"/>
              <a:gd name="T14" fmla="*/ 162 w 173"/>
              <a:gd name="T15" fmla="*/ 83 h 191"/>
              <a:gd name="T16" fmla="*/ 173 w 173"/>
              <a:gd name="T17" fmla="*/ 92 h 191"/>
              <a:gd name="T18" fmla="*/ 147 w 173"/>
              <a:gd name="T19" fmla="*/ 108 h 191"/>
              <a:gd name="T20" fmla="*/ 130 w 173"/>
              <a:gd name="T21" fmla="*/ 123 h 191"/>
              <a:gd name="T22" fmla="*/ 124 w 173"/>
              <a:gd name="T23" fmla="*/ 137 h 191"/>
              <a:gd name="T24" fmla="*/ 118 w 173"/>
              <a:gd name="T25" fmla="*/ 145 h 191"/>
              <a:gd name="T26" fmla="*/ 108 w 173"/>
              <a:gd name="T27" fmla="*/ 146 h 191"/>
              <a:gd name="T28" fmla="*/ 104 w 173"/>
              <a:gd name="T29" fmla="*/ 156 h 191"/>
              <a:gd name="T30" fmla="*/ 102 w 173"/>
              <a:gd name="T31" fmla="*/ 163 h 191"/>
              <a:gd name="T32" fmla="*/ 90 w 173"/>
              <a:gd name="T33" fmla="*/ 168 h 191"/>
              <a:gd name="T34" fmla="*/ 76 w 173"/>
              <a:gd name="T35" fmla="*/ 167 h 191"/>
              <a:gd name="T36" fmla="*/ 68 w 173"/>
              <a:gd name="T37" fmla="*/ 161 h 191"/>
              <a:gd name="T38" fmla="*/ 60 w 173"/>
              <a:gd name="T39" fmla="*/ 158 h 191"/>
              <a:gd name="T40" fmla="*/ 51 w 173"/>
              <a:gd name="T41" fmla="*/ 163 h 191"/>
              <a:gd name="T42" fmla="*/ 47 w 173"/>
              <a:gd name="T43" fmla="*/ 173 h 191"/>
              <a:gd name="T44" fmla="*/ 38 w 173"/>
              <a:gd name="T45" fmla="*/ 179 h 191"/>
              <a:gd name="T46" fmla="*/ 28 w 173"/>
              <a:gd name="T47" fmla="*/ 189 h 191"/>
              <a:gd name="T48" fmla="*/ 16 w 173"/>
              <a:gd name="T49" fmla="*/ 191 h 191"/>
              <a:gd name="T50" fmla="*/ 12 w 173"/>
              <a:gd name="T51" fmla="*/ 183 h 191"/>
              <a:gd name="T52" fmla="*/ 14 w 173"/>
              <a:gd name="T53" fmla="*/ 171 h 191"/>
              <a:gd name="T54" fmla="*/ 4 w 173"/>
              <a:gd name="T55" fmla="*/ 151 h 191"/>
              <a:gd name="T56" fmla="*/ 0 w 173"/>
              <a:gd name="T57" fmla="*/ 148 h 191"/>
              <a:gd name="T58" fmla="*/ 2 w 173"/>
              <a:gd name="T59" fmla="*/ 87 h 191"/>
              <a:gd name="T60" fmla="*/ 20 w 173"/>
              <a:gd name="T61" fmla="*/ 87 h 191"/>
              <a:gd name="T62" fmla="*/ 23 w 173"/>
              <a:gd name="T63" fmla="*/ 13 h 191"/>
              <a:gd name="T64" fmla="*/ 36 w 173"/>
              <a:gd name="T65" fmla="*/ 12 h 191"/>
              <a:gd name="T66" fmla="*/ 65 w 173"/>
              <a:gd name="T67" fmla="*/ 5 h 191"/>
              <a:gd name="T68" fmla="*/ 71 w 173"/>
              <a:gd name="T69" fmla="*/ 13 h 191"/>
              <a:gd name="T70" fmla="*/ 83 w 173"/>
              <a:gd name="T71" fmla="*/ 5 h 191"/>
              <a:gd name="T72" fmla="*/ 89 w 173"/>
              <a:gd name="T73" fmla="*/ 5 h 191"/>
              <a:gd name="T74" fmla="*/ 99 w 173"/>
              <a:gd name="T75" fmla="*/ 0 h 191"/>
              <a:gd name="T76" fmla="*/ 102 w 173"/>
              <a:gd name="T77" fmla="*/ 2 h 191"/>
              <a:gd name="T78" fmla="*/ 108 w 173"/>
              <a:gd name="T79" fmla="*/ 19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3" h="191">
                <a:moveTo>
                  <a:pt x="108" y="19"/>
                </a:moveTo>
                <a:lnTo>
                  <a:pt x="112" y="22"/>
                </a:lnTo>
                <a:lnTo>
                  <a:pt x="117" y="34"/>
                </a:lnTo>
                <a:lnTo>
                  <a:pt x="137" y="57"/>
                </a:lnTo>
                <a:lnTo>
                  <a:pt x="144" y="59"/>
                </a:lnTo>
                <a:lnTo>
                  <a:pt x="144" y="67"/>
                </a:lnTo>
                <a:lnTo>
                  <a:pt x="149" y="80"/>
                </a:lnTo>
                <a:lnTo>
                  <a:pt x="162" y="83"/>
                </a:lnTo>
                <a:lnTo>
                  <a:pt x="173" y="92"/>
                </a:lnTo>
                <a:lnTo>
                  <a:pt x="147" y="108"/>
                </a:lnTo>
                <a:lnTo>
                  <a:pt x="130" y="123"/>
                </a:lnTo>
                <a:lnTo>
                  <a:pt x="124" y="137"/>
                </a:lnTo>
                <a:lnTo>
                  <a:pt x="118" y="145"/>
                </a:lnTo>
                <a:lnTo>
                  <a:pt x="108" y="146"/>
                </a:lnTo>
                <a:lnTo>
                  <a:pt x="104" y="156"/>
                </a:lnTo>
                <a:lnTo>
                  <a:pt x="102" y="163"/>
                </a:lnTo>
                <a:lnTo>
                  <a:pt x="90" y="168"/>
                </a:lnTo>
                <a:lnTo>
                  <a:pt x="76" y="167"/>
                </a:lnTo>
                <a:lnTo>
                  <a:pt x="68" y="161"/>
                </a:lnTo>
                <a:lnTo>
                  <a:pt x="60" y="158"/>
                </a:lnTo>
                <a:lnTo>
                  <a:pt x="51" y="163"/>
                </a:lnTo>
                <a:lnTo>
                  <a:pt x="47" y="173"/>
                </a:lnTo>
                <a:lnTo>
                  <a:pt x="38" y="179"/>
                </a:lnTo>
                <a:lnTo>
                  <a:pt x="28" y="189"/>
                </a:lnTo>
                <a:lnTo>
                  <a:pt x="16" y="191"/>
                </a:lnTo>
                <a:lnTo>
                  <a:pt x="12" y="183"/>
                </a:lnTo>
                <a:lnTo>
                  <a:pt x="14" y="171"/>
                </a:lnTo>
                <a:lnTo>
                  <a:pt x="4" y="151"/>
                </a:lnTo>
                <a:lnTo>
                  <a:pt x="0" y="148"/>
                </a:lnTo>
                <a:lnTo>
                  <a:pt x="2" y="87"/>
                </a:lnTo>
                <a:lnTo>
                  <a:pt x="20" y="87"/>
                </a:lnTo>
                <a:lnTo>
                  <a:pt x="23" y="13"/>
                </a:lnTo>
                <a:lnTo>
                  <a:pt x="36" y="12"/>
                </a:lnTo>
                <a:lnTo>
                  <a:pt x="65" y="5"/>
                </a:lnTo>
                <a:lnTo>
                  <a:pt x="71" y="13"/>
                </a:lnTo>
                <a:lnTo>
                  <a:pt x="83" y="5"/>
                </a:lnTo>
                <a:lnTo>
                  <a:pt x="89" y="5"/>
                </a:lnTo>
                <a:lnTo>
                  <a:pt x="99" y="0"/>
                </a:lnTo>
                <a:lnTo>
                  <a:pt x="102" y="2"/>
                </a:lnTo>
                <a:lnTo>
                  <a:pt x="108" y="1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E37464CD-816C-4019-BCE6-33683CA374D5}"/>
              </a:ext>
            </a:extLst>
          </p:cNvPr>
          <p:cNvSpPr>
            <a:spLocks/>
          </p:cNvSpPr>
          <p:nvPr/>
        </p:nvSpPr>
        <p:spPr bwMode="auto">
          <a:xfrm>
            <a:off x="6127750" y="3541713"/>
            <a:ext cx="376238" cy="292100"/>
          </a:xfrm>
          <a:custGeom>
            <a:avLst/>
            <a:gdLst>
              <a:gd name="T0" fmla="*/ 14 w 237"/>
              <a:gd name="T1" fmla="*/ 77 h 184"/>
              <a:gd name="T2" fmla="*/ 29 w 237"/>
              <a:gd name="T3" fmla="*/ 76 h 184"/>
              <a:gd name="T4" fmla="*/ 33 w 237"/>
              <a:gd name="T5" fmla="*/ 70 h 184"/>
              <a:gd name="T6" fmla="*/ 36 w 237"/>
              <a:gd name="T7" fmla="*/ 71 h 184"/>
              <a:gd name="T8" fmla="*/ 40 w 237"/>
              <a:gd name="T9" fmla="*/ 75 h 184"/>
              <a:gd name="T10" fmla="*/ 64 w 237"/>
              <a:gd name="T11" fmla="*/ 68 h 184"/>
              <a:gd name="T12" fmla="*/ 71 w 237"/>
              <a:gd name="T13" fmla="*/ 59 h 184"/>
              <a:gd name="T14" fmla="*/ 81 w 237"/>
              <a:gd name="T15" fmla="*/ 52 h 184"/>
              <a:gd name="T16" fmla="*/ 79 w 237"/>
              <a:gd name="T17" fmla="*/ 45 h 184"/>
              <a:gd name="T18" fmla="*/ 84 w 237"/>
              <a:gd name="T19" fmla="*/ 43 h 184"/>
              <a:gd name="T20" fmla="*/ 102 w 237"/>
              <a:gd name="T21" fmla="*/ 44 h 184"/>
              <a:gd name="T22" fmla="*/ 119 w 237"/>
              <a:gd name="T23" fmla="*/ 35 h 184"/>
              <a:gd name="T24" fmla="*/ 132 w 237"/>
              <a:gd name="T25" fmla="*/ 12 h 184"/>
              <a:gd name="T26" fmla="*/ 141 w 237"/>
              <a:gd name="T27" fmla="*/ 3 h 184"/>
              <a:gd name="T28" fmla="*/ 152 w 237"/>
              <a:gd name="T29" fmla="*/ 0 h 184"/>
              <a:gd name="T30" fmla="*/ 155 w 237"/>
              <a:gd name="T31" fmla="*/ 9 h 184"/>
              <a:gd name="T32" fmla="*/ 165 w 237"/>
              <a:gd name="T33" fmla="*/ 22 h 184"/>
              <a:gd name="T34" fmla="*/ 165 w 237"/>
              <a:gd name="T35" fmla="*/ 30 h 184"/>
              <a:gd name="T36" fmla="*/ 163 w 237"/>
              <a:gd name="T37" fmla="*/ 39 h 184"/>
              <a:gd name="T38" fmla="*/ 164 w 237"/>
              <a:gd name="T39" fmla="*/ 45 h 184"/>
              <a:gd name="T40" fmla="*/ 170 w 237"/>
              <a:gd name="T41" fmla="*/ 51 h 184"/>
              <a:gd name="T42" fmla="*/ 185 w 237"/>
              <a:gd name="T43" fmla="*/ 61 h 184"/>
              <a:gd name="T44" fmla="*/ 195 w 237"/>
              <a:gd name="T45" fmla="*/ 69 h 184"/>
              <a:gd name="T46" fmla="*/ 195 w 237"/>
              <a:gd name="T47" fmla="*/ 76 h 184"/>
              <a:gd name="T48" fmla="*/ 207 w 237"/>
              <a:gd name="T49" fmla="*/ 86 h 184"/>
              <a:gd name="T50" fmla="*/ 215 w 237"/>
              <a:gd name="T51" fmla="*/ 95 h 184"/>
              <a:gd name="T52" fmla="*/ 220 w 237"/>
              <a:gd name="T53" fmla="*/ 108 h 184"/>
              <a:gd name="T54" fmla="*/ 234 w 237"/>
              <a:gd name="T55" fmla="*/ 116 h 184"/>
              <a:gd name="T56" fmla="*/ 237 w 237"/>
              <a:gd name="T57" fmla="*/ 123 h 184"/>
              <a:gd name="T58" fmla="*/ 231 w 237"/>
              <a:gd name="T59" fmla="*/ 125 h 184"/>
              <a:gd name="T60" fmla="*/ 219 w 237"/>
              <a:gd name="T61" fmla="*/ 124 h 184"/>
              <a:gd name="T62" fmla="*/ 205 w 237"/>
              <a:gd name="T63" fmla="*/ 122 h 184"/>
              <a:gd name="T64" fmla="*/ 198 w 237"/>
              <a:gd name="T65" fmla="*/ 124 h 184"/>
              <a:gd name="T66" fmla="*/ 196 w 237"/>
              <a:gd name="T67" fmla="*/ 129 h 184"/>
              <a:gd name="T68" fmla="*/ 190 w 237"/>
              <a:gd name="T69" fmla="*/ 130 h 184"/>
              <a:gd name="T70" fmla="*/ 182 w 237"/>
              <a:gd name="T71" fmla="*/ 125 h 184"/>
              <a:gd name="T72" fmla="*/ 162 w 237"/>
              <a:gd name="T73" fmla="*/ 136 h 184"/>
              <a:gd name="T74" fmla="*/ 154 w 237"/>
              <a:gd name="T75" fmla="*/ 133 h 184"/>
              <a:gd name="T76" fmla="*/ 151 w 237"/>
              <a:gd name="T77" fmla="*/ 135 h 184"/>
              <a:gd name="T78" fmla="*/ 146 w 237"/>
              <a:gd name="T79" fmla="*/ 148 h 184"/>
              <a:gd name="T80" fmla="*/ 132 w 237"/>
              <a:gd name="T81" fmla="*/ 144 h 184"/>
              <a:gd name="T82" fmla="*/ 119 w 237"/>
              <a:gd name="T83" fmla="*/ 142 h 184"/>
              <a:gd name="T84" fmla="*/ 107 w 237"/>
              <a:gd name="T85" fmla="*/ 134 h 184"/>
              <a:gd name="T86" fmla="*/ 92 w 237"/>
              <a:gd name="T87" fmla="*/ 127 h 184"/>
              <a:gd name="T88" fmla="*/ 82 w 237"/>
              <a:gd name="T89" fmla="*/ 133 h 184"/>
              <a:gd name="T90" fmla="*/ 75 w 237"/>
              <a:gd name="T91" fmla="*/ 144 h 184"/>
              <a:gd name="T92" fmla="*/ 73 w 237"/>
              <a:gd name="T93" fmla="*/ 159 h 184"/>
              <a:gd name="T94" fmla="*/ 61 w 237"/>
              <a:gd name="T95" fmla="*/ 157 h 184"/>
              <a:gd name="T96" fmla="*/ 49 w 237"/>
              <a:gd name="T97" fmla="*/ 154 h 184"/>
              <a:gd name="T98" fmla="*/ 38 w 237"/>
              <a:gd name="T99" fmla="*/ 165 h 184"/>
              <a:gd name="T100" fmla="*/ 29 w 237"/>
              <a:gd name="T101" fmla="*/ 184 h 184"/>
              <a:gd name="T102" fmla="*/ 27 w 237"/>
              <a:gd name="T103" fmla="*/ 178 h 184"/>
              <a:gd name="T104" fmla="*/ 26 w 237"/>
              <a:gd name="T105" fmla="*/ 169 h 184"/>
              <a:gd name="T106" fmla="*/ 17 w 237"/>
              <a:gd name="T107" fmla="*/ 162 h 184"/>
              <a:gd name="T108" fmla="*/ 10 w 237"/>
              <a:gd name="T109" fmla="*/ 152 h 184"/>
              <a:gd name="T110" fmla="*/ 9 w 237"/>
              <a:gd name="T111" fmla="*/ 144 h 184"/>
              <a:gd name="T112" fmla="*/ 0 w 237"/>
              <a:gd name="T113" fmla="*/ 133 h 184"/>
              <a:gd name="T114" fmla="*/ 2 w 237"/>
              <a:gd name="T115" fmla="*/ 127 h 184"/>
              <a:gd name="T116" fmla="*/ 0 w 237"/>
              <a:gd name="T117" fmla="*/ 118 h 184"/>
              <a:gd name="T118" fmla="*/ 1 w 237"/>
              <a:gd name="T119" fmla="*/ 102 h 184"/>
              <a:gd name="T120" fmla="*/ 5 w 237"/>
              <a:gd name="T121" fmla="*/ 98 h 184"/>
              <a:gd name="T122" fmla="*/ 14 w 237"/>
              <a:gd name="T123" fmla="*/ 77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7" h="184">
                <a:moveTo>
                  <a:pt x="14" y="77"/>
                </a:moveTo>
                <a:lnTo>
                  <a:pt x="29" y="76"/>
                </a:lnTo>
                <a:lnTo>
                  <a:pt x="33" y="70"/>
                </a:lnTo>
                <a:lnTo>
                  <a:pt x="36" y="71"/>
                </a:lnTo>
                <a:lnTo>
                  <a:pt x="40" y="75"/>
                </a:lnTo>
                <a:lnTo>
                  <a:pt x="64" y="68"/>
                </a:lnTo>
                <a:lnTo>
                  <a:pt x="71" y="59"/>
                </a:lnTo>
                <a:lnTo>
                  <a:pt x="81" y="52"/>
                </a:lnTo>
                <a:lnTo>
                  <a:pt x="79" y="45"/>
                </a:lnTo>
                <a:lnTo>
                  <a:pt x="84" y="43"/>
                </a:lnTo>
                <a:lnTo>
                  <a:pt x="102" y="44"/>
                </a:lnTo>
                <a:lnTo>
                  <a:pt x="119" y="35"/>
                </a:lnTo>
                <a:lnTo>
                  <a:pt x="132" y="12"/>
                </a:lnTo>
                <a:lnTo>
                  <a:pt x="141" y="3"/>
                </a:lnTo>
                <a:lnTo>
                  <a:pt x="152" y="0"/>
                </a:lnTo>
                <a:lnTo>
                  <a:pt x="155" y="9"/>
                </a:lnTo>
                <a:lnTo>
                  <a:pt x="165" y="22"/>
                </a:lnTo>
                <a:lnTo>
                  <a:pt x="165" y="30"/>
                </a:lnTo>
                <a:lnTo>
                  <a:pt x="163" y="39"/>
                </a:lnTo>
                <a:lnTo>
                  <a:pt x="164" y="45"/>
                </a:lnTo>
                <a:lnTo>
                  <a:pt x="170" y="51"/>
                </a:lnTo>
                <a:lnTo>
                  <a:pt x="185" y="61"/>
                </a:lnTo>
                <a:lnTo>
                  <a:pt x="195" y="69"/>
                </a:lnTo>
                <a:lnTo>
                  <a:pt x="195" y="76"/>
                </a:lnTo>
                <a:lnTo>
                  <a:pt x="207" y="86"/>
                </a:lnTo>
                <a:lnTo>
                  <a:pt x="215" y="95"/>
                </a:lnTo>
                <a:lnTo>
                  <a:pt x="220" y="108"/>
                </a:lnTo>
                <a:lnTo>
                  <a:pt x="234" y="116"/>
                </a:lnTo>
                <a:lnTo>
                  <a:pt x="237" y="123"/>
                </a:lnTo>
                <a:lnTo>
                  <a:pt x="231" y="125"/>
                </a:lnTo>
                <a:lnTo>
                  <a:pt x="219" y="124"/>
                </a:lnTo>
                <a:lnTo>
                  <a:pt x="205" y="122"/>
                </a:lnTo>
                <a:lnTo>
                  <a:pt x="198" y="124"/>
                </a:lnTo>
                <a:lnTo>
                  <a:pt x="196" y="129"/>
                </a:lnTo>
                <a:lnTo>
                  <a:pt x="190" y="130"/>
                </a:lnTo>
                <a:lnTo>
                  <a:pt x="182" y="125"/>
                </a:lnTo>
                <a:lnTo>
                  <a:pt x="162" y="136"/>
                </a:lnTo>
                <a:lnTo>
                  <a:pt x="154" y="133"/>
                </a:lnTo>
                <a:lnTo>
                  <a:pt x="151" y="135"/>
                </a:lnTo>
                <a:lnTo>
                  <a:pt x="146" y="148"/>
                </a:lnTo>
                <a:lnTo>
                  <a:pt x="132" y="144"/>
                </a:lnTo>
                <a:lnTo>
                  <a:pt x="119" y="142"/>
                </a:lnTo>
                <a:lnTo>
                  <a:pt x="107" y="134"/>
                </a:lnTo>
                <a:lnTo>
                  <a:pt x="92" y="127"/>
                </a:lnTo>
                <a:lnTo>
                  <a:pt x="82" y="133"/>
                </a:lnTo>
                <a:lnTo>
                  <a:pt x="75" y="144"/>
                </a:lnTo>
                <a:lnTo>
                  <a:pt x="73" y="159"/>
                </a:lnTo>
                <a:lnTo>
                  <a:pt x="61" y="157"/>
                </a:lnTo>
                <a:lnTo>
                  <a:pt x="49" y="154"/>
                </a:lnTo>
                <a:lnTo>
                  <a:pt x="38" y="165"/>
                </a:lnTo>
                <a:lnTo>
                  <a:pt x="29" y="184"/>
                </a:lnTo>
                <a:lnTo>
                  <a:pt x="27" y="178"/>
                </a:lnTo>
                <a:lnTo>
                  <a:pt x="26" y="169"/>
                </a:lnTo>
                <a:lnTo>
                  <a:pt x="17" y="162"/>
                </a:lnTo>
                <a:lnTo>
                  <a:pt x="10" y="152"/>
                </a:lnTo>
                <a:lnTo>
                  <a:pt x="9" y="144"/>
                </a:lnTo>
                <a:lnTo>
                  <a:pt x="0" y="133"/>
                </a:lnTo>
                <a:lnTo>
                  <a:pt x="2" y="127"/>
                </a:lnTo>
                <a:lnTo>
                  <a:pt x="0" y="118"/>
                </a:lnTo>
                <a:lnTo>
                  <a:pt x="1" y="102"/>
                </a:lnTo>
                <a:lnTo>
                  <a:pt x="5" y="98"/>
                </a:lnTo>
                <a:lnTo>
                  <a:pt x="14" y="7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5018A40D-8C37-4F3B-B3AB-5C66EF2B6494}"/>
              </a:ext>
            </a:extLst>
          </p:cNvPr>
          <p:cNvSpPr>
            <a:spLocks/>
          </p:cNvSpPr>
          <p:nvPr/>
        </p:nvSpPr>
        <p:spPr bwMode="auto">
          <a:xfrm>
            <a:off x="4038600" y="2362201"/>
            <a:ext cx="58738" cy="34925"/>
          </a:xfrm>
          <a:custGeom>
            <a:avLst/>
            <a:gdLst>
              <a:gd name="T0" fmla="*/ 11 w 37"/>
              <a:gd name="T1" fmla="*/ 10 h 22"/>
              <a:gd name="T2" fmla="*/ 22 w 37"/>
              <a:gd name="T3" fmla="*/ 13 h 22"/>
              <a:gd name="T4" fmla="*/ 37 w 37"/>
              <a:gd name="T5" fmla="*/ 12 h 22"/>
              <a:gd name="T6" fmla="*/ 26 w 37"/>
              <a:gd name="T7" fmla="*/ 21 h 22"/>
              <a:gd name="T8" fmla="*/ 20 w 37"/>
              <a:gd name="T9" fmla="*/ 22 h 22"/>
              <a:gd name="T10" fmla="*/ 2 w 37"/>
              <a:gd name="T11" fmla="*/ 13 h 22"/>
              <a:gd name="T12" fmla="*/ 0 w 37"/>
              <a:gd name="T13" fmla="*/ 6 h 22"/>
              <a:gd name="T14" fmla="*/ 8 w 37"/>
              <a:gd name="T15" fmla="*/ 0 h 22"/>
              <a:gd name="T16" fmla="*/ 11 w 37"/>
              <a:gd name="T17" fmla="*/ 1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" h="22">
                <a:moveTo>
                  <a:pt x="11" y="10"/>
                </a:moveTo>
                <a:lnTo>
                  <a:pt x="22" y="13"/>
                </a:lnTo>
                <a:lnTo>
                  <a:pt x="37" y="12"/>
                </a:lnTo>
                <a:lnTo>
                  <a:pt x="26" y="21"/>
                </a:lnTo>
                <a:lnTo>
                  <a:pt x="20" y="22"/>
                </a:lnTo>
                <a:lnTo>
                  <a:pt x="2" y="13"/>
                </a:lnTo>
                <a:lnTo>
                  <a:pt x="0" y="6"/>
                </a:lnTo>
                <a:lnTo>
                  <a:pt x="8" y="0"/>
                </a:lnTo>
                <a:lnTo>
                  <a:pt x="11" y="1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1644008D-25A9-41E8-B9CD-EF00DC428476}"/>
              </a:ext>
            </a:extLst>
          </p:cNvPr>
          <p:cNvSpPr>
            <a:spLocks noEditPoints="1"/>
          </p:cNvSpPr>
          <p:nvPr/>
        </p:nvSpPr>
        <p:spPr bwMode="auto">
          <a:xfrm>
            <a:off x="2417763" y="1347787"/>
            <a:ext cx="2208213" cy="1189038"/>
          </a:xfrm>
          <a:custGeom>
            <a:avLst/>
            <a:gdLst>
              <a:gd name="T0" fmla="*/ 5030 w 5699"/>
              <a:gd name="T1" fmla="*/ 189 h 3068"/>
              <a:gd name="T2" fmla="*/ 4486 w 5699"/>
              <a:gd name="T3" fmla="*/ 395 h 3068"/>
              <a:gd name="T4" fmla="*/ 4419 w 5699"/>
              <a:gd name="T5" fmla="*/ 225 h 3068"/>
              <a:gd name="T6" fmla="*/ 4392 w 5699"/>
              <a:gd name="T7" fmla="*/ 58 h 3068"/>
              <a:gd name="T8" fmla="*/ 5423 w 5699"/>
              <a:gd name="T9" fmla="*/ 7 h 3068"/>
              <a:gd name="T10" fmla="*/ 4022 w 5699"/>
              <a:gd name="T11" fmla="*/ 136 h 3068"/>
              <a:gd name="T12" fmla="*/ 3430 w 5699"/>
              <a:gd name="T13" fmla="*/ 261 h 3068"/>
              <a:gd name="T14" fmla="*/ 3861 w 5699"/>
              <a:gd name="T15" fmla="*/ 239 h 3068"/>
              <a:gd name="T16" fmla="*/ 3040 w 5699"/>
              <a:gd name="T17" fmla="*/ 281 h 3068"/>
              <a:gd name="T18" fmla="*/ 2702 w 5699"/>
              <a:gd name="T19" fmla="*/ 373 h 3068"/>
              <a:gd name="T20" fmla="*/ 3998 w 5699"/>
              <a:gd name="T21" fmla="*/ 378 h 3068"/>
              <a:gd name="T22" fmla="*/ 4259 w 5699"/>
              <a:gd name="T23" fmla="*/ 497 h 3068"/>
              <a:gd name="T24" fmla="*/ 3108 w 5699"/>
              <a:gd name="T25" fmla="*/ 415 h 3068"/>
              <a:gd name="T26" fmla="*/ 2781 w 5699"/>
              <a:gd name="T27" fmla="*/ 376 h 3068"/>
              <a:gd name="T28" fmla="*/ 3397 w 5699"/>
              <a:gd name="T29" fmla="*/ 466 h 3068"/>
              <a:gd name="T30" fmla="*/ 3741 w 5699"/>
              <a:gd name="T31" fmla="*/ 428 h 3068"/>
              <a:gd name="T32" fmla="*/ 2485 w 5699"/>
              <a:gd name="T33" fmla="*/ 522 h 3068"/>
              <a:gd name="T34" fmla="*/ 3658 w 5699"/>
              <a:gd name="T35" fmla="*/ 525 h 3068"/>
              <a:gd name="T36" fmla="*/ 3220 w 5699"/>
              <a:gd name="T37" fmla="*/ 713 h 3068"/>
              <a:gd name="T38" fmla="*/ 4363 w 5699"/>
              <a:gd name="T39" fmla="*/ 644 h 3068"/>
              <a:gd name="T40" fmla="*/ 4935 w 5699"/>
              <a:gd name="T41" fmla="*/ 1030 h 3068"/>
              <a:gd name="T42" fmla="*/ 4609 w 5699"/>
              <a:gd name="T43" fmla="*/ 1331 h 3068"/>
              <a:gd name="T44" fmla="*/ 3970 w 5699"/>
              <a:gd name="T45" fmla="*/ 1206 h 3068"/>
              <a:gd name="T46" fmla="*/ 4260 w 5699"/>
              <a:gd name="T47" fmla="*/ 820 h 3068"/>
              <a:gd name="T48" fmla="*/ 4081 w 5699"/>
              <a:gd name="T49" fmla="*/ 547 h 3068"/>
              <a:gd name="T50" fmla="*/ 3095 w 5699"/>
              <a:gd name="T51" fmla="*/ 573 h 3068"/>
              <a:gd name="T52" fmla="*/ 2829 w 5699"/>
              <a:gd name="T53" fmla="*/ 664 h 3068"/>
              <a:gd name="T54" fmla="*/ 2787 w 5699"/>
              <a:gd name="T55" fmla="*/ 885 h 3068"/>
              <a:gd name="T56" fmla="*/ 2450 w 5699"/>
              <a:gd name="T57" fmla="*/ 782 h 3068"/>
              <a:gd name="T58" fmla="*/ 3509 w 5699"/>
              <a:gd name="T59" fmla="*/ 917 h 3068"/>
              <a:gd name="T60" fmla="*/ 3972 w 5699"/>
              <a:gd name="T61" fmla="*/ 981 h 3068"/>
              <a:gd name="T62" fmla="*/ 2985 w 5699"/>
              <a:gd name="T63" fmla="*/ 1402 h 3068"/>
              <a:gd name="T64" fmla="*/ 3247 w 5699"/>
              <a:gd name="T65" fmla="*/ 1941 h 3068"/>
              <a:gd name="T66" fmla="*/ 3750 w 5699"/>
              <a:gd name="T67" fmla="*/ 1783 h 3068"/>
              <a:gd name="T68" fmla="*/ 4337 w 5699"/>
              <a:gd name="T69" fmla="*/ 1477 h 3068"/>
              <a:gd name="T70" fmla="*/ 4740 w 5699"/>
              <a:gd name="T71" fmla="*/ 1945 h 3068"/>
              <a:gd name="T72" fmla="*/ 4219 w 5699"/>
              <a:gd name="T73" fmla="*/ 2347 h 3068"/>
              <a:gd name="T74" fmla="*/ 4164 w 5699"/>
              <a:gd name="T75" fmla="*/ 2685 h 3068"/>
              <a:gd name="T76" fmla="*/ 4034 w 5699"/>
              <a:gd name="T77" fmla="*/ 2767 h 3068"/>
              <a:gd name="T78" fmla="*/ 3533 w 5699"/>
              <a:gd name="T79" fmla="*/ 2788 h 3068"/>
              <a:gd name="T80" fmla="*/ 2912 w 5699"/>
              <a:gd name="T81" fmla="*/ 3023 h 3068"/>
              <a:gd name="T82" fmla="*/ 2877 w 5699"/>
              <a:gd name="T83" fmla="*/ 2695 h 3068"/>
              <a:gd name="T84" fmla="*/ 2569 w 5699"/>
              <a:gd name="T85" fmla="*/ 2536 h 3068"/>
              <a:gd name="T86" fmla="*/ 1634 w 5699"/>
              <a:gd name="T87" fmla="*/ 2455 h 3068"/>
              <a:gd name="T88" fmla="*/ 264 w 5699"/>
              <a:gd name="T89" fmla="*/ 2180 h 3068"/>
              <a:gd name="T90" fmla="*/ 224 w 5699"/>
              <a:gd name="T91" fmla="*/ 1603 h 3068"/>
              <a:gd name="T92" fmla="*/ 1272 w 5699"/>
              <a:gd name="T93" fmla="*/ 843 h 3068"/>
              <a:gd name="T94" fmla="*/ 1966 w 5699"/>
              <a:gd name="T95" fmla="*/ 852 h 3068"/>
              <a:gd name="T96" fmla="*/ 2624 w 5699"/>
              <a:gd name="T97" fmla="*/ 901 h 3068"/>
              <a:gd name="T98" fmla="*/ 3256 w 5699"/>
              <a:gd name="T99" fmla="*/ 947 h 3068"/>
              <a:gd name="T100" fmla="*/ 3159 w 5699"/>
              <a:gd name="T101" fmla="*/ 875 h 3068"/>
              <a:gd name="T102" fmla="*/ 4305 w 5699"/>
              <a:gd name="T103" fmla="*/ 930 h 3068"/>
              <a:gd name="T104" fmla="*/ 3839 w 5699"/>
              <a:gd name="T105" fmla="*/ 1271 h 3068"/>
              <a:gd name="T106" fmla="*/ 3588 w 5699"/>
              <a:gd name="T107" fmla="*/ 1392 h 3068"/>
              <a:gd name="T108" fmla="*/ 3812 w 5699"/>
              <a:gd name="T109" fmla="*/ 1392 h 3068"/>
              <a:gd name="T110" fmla="*/ 4766 w 5699"/>
              <a:gd name="T111" fmla="*/ 2387 h 3068"/>
              <a:gd name="T112" fmla="*/ 4866 w 5699"/>
              <a:gd name="T113" fmla="*/ 2637 h 3068"/>
              <a:gd name="T114" fmla="*/ 4753 w 5699"/>
              <a:gd name="T115" fmla="*/ 2312 h 3068"/>
              <a:gd name="T116" fmla="*/ 117 w 5699"/>
              <a:gd name="T117" fmla="*/ 2327 h 3068"/>
              <a:gd name="T118" fmla="*/ 4287 w 5699"/>
              <a:gd name="T119" fmla="*/ 2375 h 3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699" h="3068">
                <a:moveTo>
                  <a:pt x="5423" y="7"/>
                </a:moveTo>
                <a:lnTo>
                  <a:pt x="5539" y="10"/>
                </a:lnTo>
                <a:lnTo>
                  <a:pt x="5629" y="17"/>
                </a:lnTo>
                <a:lnTo>
                  <a:pt x="5699" y="30"/>
                </a:lnTo>
                <a:lnTo>
                  <a:pt x="5686" y="44"/>
                </a:lnTo>
                <a:lnTo>
                  <a:pt x="5555" y="66"/>
                </a:lnTo>
                <a:lnTo>
                  <a:pt x="5436" y="76"/>
                </a:lnTo>
                <a:lnTo>
                  <a:pt x="5383" y="88"/>
                </a:lnTo>
                <a:lnTo>
                  <a:pt x="5484" y="87"/>
                </a:lnTo>
                <a:lnTo>
                  <a:pt x="5346" y="120"/>
                </a:lnTo>
                <a:lnTo>
                  <a:pt x="5257" y="135"/>
                </a:lnTo>
                <a:lnTo>
                  <a:pt x="5136" y="180"/>
                </a:lnTo>
                <a:lnTo>
                  <a:pt x="5030" y="189"/>
                </a:lnTo>
                <a:lnTo>
                  <a:pt x="4989" y="201"/>
                </a:lnTo>
                <a:lnTo>
                  <a:pt x="4840" y="207"/>
                </a:lnTo>
                <a:lnTo>
                  <a:pt x="4898" y="214"/>
                </a:lnTo>
                <a:lnTo>
                  <a:pt x="4856" y="224"/>
                </a:lnTo>
                <a:lnTo>
                  <a:pt x="4869" y="253"/>
                </a:lnTo>
                <a:lnTo>
                  <a:pt x="4804" y="273"/>
                </a:lnTo>
                <a:lnTo>
                  <a:pt x="4714" y="290"/>
                </a:lnTo>
                <a:lnTo>
                  <a:pt x="4669" y="313"/>
                </a:lnTo>
                <a:lnTo>
                  <a:pt x="4584" y="331"/>
                </a:lnTo>
                <a:lnTo>
                  <a:pt x="4578" y="345"/>
                </a:lnTo>
                <a:lnTo>
                  <a:pt x="4664" y="343"/>
                </a:lnTo>
                <a:lnTo>
                  <a:pt x="4652" y="357"/>
                </a:lnTo>
                <a:lnTo>
                  <a:pt x="4486" y="395"/>
                </a:lnTo>
                <a:lnTo>
                  <a:pt x="4373" y="377"/>
                </a:lnTo>
                <a:lnTo>
                  <a:pt x="4218" y="387"/>
                </a:lnTo>
                <a:lnTo>
                  <a:pt x="4152" y="380"/>
                </a:lnTo>
                <a:lnTo>
                  <a:pt x="4062" y="376"/>
                </a:lnTo>
                <a:lnTo>
                  <a:pt x="4086" y="347"/>
                </a:lnTo>
                <a:lnTo>
                  <a:pt x="4191" y="333"/>
                </a:lnTo>
                <a:lnTo>
                  <a:pt x="4212" y="290"/>
                </a:lnTo>
                <a:lnTo>
                  <a:pt x="4246" y="285"/>
                </a:lnTo>
                <a:lnTo>
                  <a:pt x="4349" y="311"/>
                </a:lnTo>
                <a:lnTo>
                  <a:pt x="4322" y="273"/>
                </a:lnTo>
                <a:lnTo>
                  <a:pt x="4256" y="262"/>
                </a:lnTo>
                <a:lnTo>
                  <a:pt x="4319" y="239"/>
                </a:lnTo>
                <a:lnTo>
                  <a:pt x="4419" y="225"/>
                </a:lnTo>
                <a:lnTo>
                  <a:pt x="4453" y="206"/>
                </a:lnTo>
                <a:lnTo>
                  <a:pt x="4411" y="184"/>
                </a:lnTo>
                <a:lnTo>
                  <a:pt x="4423" y="155"/>
                </a:lnTo>
                <a:lnTo>
                  <a:pt x="4548" y="157"/>
                </a:lnTo>
                <a:lnTo>
                  <a:pt x="4578" y="163"/>
                </a:lnTo>
                <a:lnTo>
                  <a:pt x="4673" y="143"/>
                </a:lnTo>
                <a:lnTo>
                  <a:pt x="4575" y="137"/>
                </a:lnTo>
                <a:lnTo>
                  <a:pt x="4408" y="140"/>
                </a:lnTo>
                <a:lnTo>
                  <a:pt x="4347" y="122"/>
                </a:lnTo>
                <a:lnTo>
                  <a:pt x="4335" y="100"/>
                </a:lnTo>
                <a:lnTo>
                  <a:pt x="4300" y="85"/>
                </a:lnTo>
                <a:lnTo>
                  <a:pt x="4312" y="67"/>
                </a:lnTo>
                <a:lnTo>
                  <a:pt x="4392" y="58"/>
                </a:lnTo>
                <a:lnTo>
                  <a:pt x="4447" y="56"/>
                </a:lnTo>
                <a:lnTo>
                  <a:pt x="4547" y="48"/>
                </a:lnTo>
                <a:lnTo>
                  <a:pt x="4636" y="29"/>
                </a:lnTo>
                <a:lnTo>
                  <a:pt x="4688" y="32"/>
                </a:lnTo>
                <a:lnTo>
                  <a:pt x="4721" y="46"/>
                </a:lnTo>
                <a:lnTo>
                  <a:pt x="4787" y="19"/>
                </a:lnTo>
                <a:lnTo>
                  <a:pt x="4855" y="11"/>
                </a:lnTo>
                <a:lnTo>
                  <a:pt x="4941" y="5"/>
                </a:lnTo>
                <a:lnTo>
                  <a:pt x="5080" y="3"/>
                </a:lnTo>
                <a:lnTo>
                  <a:pt x="5098" y="9"/>
                </a:lnTo>
                <a:lnTo>
                  <a:pt x="5236" y="0"/>
                </a:lnTo>
                <a:lnTo>
                  <a:pt x="5329" y="3"/>
                </a:lnTo>
                <a:lnTo>
                  <a:pt x="5423" y="7"/>
                </a:lnTo>
                <a:moveTo>
                  <a:pt x="4382" y="188"/>
                </a:moveTo>
                <a:lnTo>
                  <a:pt x="4419" y="206"/>
                </a:lnTo>
                <a:lnTo>
                  <a:pt x="4335" y="223"/>
                </a:lnTo>
                <a:lnTo>
                  <a:pt x="4199" y="267"/>
                </a:lnTo>
                <a:lnTo>
                  <a:pt x="4110" y="271"/>
                </a:lnTo>
                <a:lnTo>
                  <a:pt x="4018" y="263"/>
                </a:lnTo>
                <a:lnTo>
                  <a:pt x="3994" y="240"/>
                </a:lnTo>
                <a:lnTo>
                  <a:pt x="4019" y="219"/>
                </a:lnTo>
                <a:lnTo>
                  <a:pt x="4074" y="204"/>
                </a:lnTo>
                <a:lnTo>
                  <a:pt x="3987" y="204"/>
                </a:lnTo>
                <a:lnTo>
                  <a:pt x="3958" y="185"/>
                </a:lnTo>
                <a:lnTo>
                  <a:pt x="3959" y="160"/>
                </a:lnTo>
                <a:lnTo>
                  <a:pt x="4022" y="136"/>
                </a:lnTo>
                <a:lnTo>
                  <a:pt x="4075" y="119"/>
                </a:lnTo>
                <a:lnTo>
                  <a:pt x="4127" y="116"/>
                </a:lnTo>
                <a:lnTo>
                  <a:pt x="4123" y="103"/>
                </a:lnTo>
                <a:lnTo>
                  <a:pt x="4233" y="101"/>
                </a:lnTo>
                <a:lnTo>
                  <a:pt x="4257" y="129"/>
                </a:lnTo>
                <a:lnTo>
                  <a:pt x="4321" y="141"/>
                </a:lnTo>
                <a:lnTo>
                  <a:pt x="4386" y="151"/>
                </a:lnTo>
                <a:lnTo>
                  <a:pt x="4382" y="188"/>
                </a:lnTo>
                <a:moveTo>
                  <a:pt x="3671" y="265"/>
                </a:moveTo>
                <a:lnTo>
                  <a:pt x="3660" y="289"/>
                </a:lnTo>
                <a:lnTo>
                  <a:pt x="3589" y="283"/>
                </a:lnTo>
                <a:lnTo>
                  <a:pt x="3534" y="263"/>
                </a:lnTo>
                <a:lnTo>
                  <a:pt x="3430" y="261"/>
                </a:lnTo>
                <a:lnTo>
                  <a:pt x="3498" y="244"/>
                </a:lnTo>
                <a:lnTo>
                  <a:pt x="3458" y="230"/>
                </a:lnTo>
                <a:lnTo>
                  <a:pt x="3484" y="208"/>
                </a:lnTo>
                <a:lnTo>
                  <a:pt x="3567" y="216"/>
                </a:lnTo>
                <a:lnTo>
                  <a:pt x="3669" y="237"/>
                </a:lnTo>
                <a:lnTo>
                  <a:pt x="3671" y="265"/>
                </a:lnTo>
                <a:moveTo>
                  <a:pt x="3857" y="280"/>
                </a:moveTo>
                <a:lnTo>
                  <a:pt x="3771" y="293"/>
                </a:lnTo>
                <a:lnTo>
                  <a:pt x="3748" y="279"/>
                </a:lnTo>
                <a:lnTo>
                  <a:pt x="3753" y="257"/>
                </a:lnTo>
                <a:lnTo>
                  <a:pt x="3779" y="233"/>
                </a:lnTo>
                <a:lnTo>
                  <a:pt x="3838" y="235"/>
                </a:lnTo>
                <a:lnTo>
                  <a:pt x="3861" y="239"/>
                </a:lnTo>
                <a:lnTo>
                  <a:pt x="3894" y="259"/>
                </a:lnTo>
                <a:lnTo>
                  <a:pt x="3857" y="280"/>
                </a:lnTo>
                <a:moveTo>
                  <a:pt x="3231" y="248"/>
                </a:moveTo>
                <a:lnTo>
                  <a:pt x="3157" y="260"/>
                </a:lnTo>
                <a:lnTo>
                  <a:pt x="3078" y="260"/>
                </a:lnTo>
                <a:lnTo>
                  <a:pt x="3090" y="251"/>
                </a:lnTo>
                <a:lnTo>
                  <a:pt x="3163" y="234"/>
                </a:lnTo>
                <a:lnTo>
                  <a:pt x="3185" y="237"/>
                </a:lnTo>
                <a:lnTo>
                  <a:pt x="3231" y="248"/>
                </a:lnTo>
                <a:moveTo>
                  <a:pt x="3135" y="302"/>
                </a:moveTo>
                <a:lnTo>
                  <a:pt x="3021" y="319"/>
                </a:lnTo>
                <a:lnTo>
                  <a:pt x="2975" y="300"/>
                </a:lnTo>
                <a:lnTo>
                  <a:pt x="3040" y="281"/>
                </a:lnTo>
                <a:lnTo>
                  <a:pt x="3119" y="275"/>
                </a:lnTo>
                <a:lnTo>
                  <a:pt x="3175" y="284"/>
                </a:lnTo>
                <a:lnTo>
                  <a:pt x="3135" y="302"/>
                </a:lnTo>
                <a:moveTo>
                  <a:pt x="3917" y="312"/>
                </a:moveTo>
                <a:lnTo>
                  <a:pt x="3893" y="314"/>
                </a:lnTo>
                <a:lnTo>
                  <a:pt x="3806" y="310"/>
                </a:lnTo>
                <a:lnTo>
                  <a:pt x="3812" y="294"/>
                </a:lnTo>
                <a:lnTo>
                  <a:pt x="3909" y="294"/>
                </a:lnTo>
                <a:lnTo>
                  <a:pt x="3930" y="305"/>
                </a:lnTo>
                <a:lnTo>
                  <a:pt x="3917" y="312"/>
                </a:lnTo>
                <a:moveTo>
                  <a:pt x="2839" y="305"/>
                </a:moveTo>
                <a:lnTo>
                  <a:pt x="2768" y="351"/>
                </a:lnTo>
                <a:lnTo>
                  <a:pt x="2702" y="373"/>
                </a:lnTo>
                <a:lnTo>
                  <a:pt x="2651" y="376"/>
                </a:lnTo>
                <a:lnTo>
                  <a:pt x="2523" y="402"/>
                </a:lnTo>
                <a:lnTo>
                  <a:pt x="2430" y="412"/>
                </a:lnTo>
                <a:lnTo>
                  <a:pt x="2382" y="398"/>
                </a:lnTo>
                <a:lnTo>
                  <a:pt x="2382" y="398"/>
                </a:lnTo>
                <a:lnTo>
                  <a:pt x="2530" y="352"/>
                </a:lnTo>
                <a:lnTo>
                  <a:pt x="2686" y="313"/>
                </a:lnTo>
                <a:lnTo>
                  <a:pt x="2760" y="314"/>
                </a:lnTo>
                <a:lnTo>
                  <a:pt x="2839" y="305"/>
                </a:lnTo>
                <a:moveTo>
                  <a:pt x="3847" y="338"/>
                </a:moveTo>
                <a:lnTo>
                  <a:pt x="3880" y="358"/>
                </a:lnTo>
                <a:lnTo>
                  <a:pt x="3977" y="357"/>
                </a:lnTo>
                <a:lnTo>
                  <a:pt x="3998" y="378"/>
                </a:lnTo>
                <a:lnTo>
                  <a:pt x="3963" y="401"/>
                </a:lnTo>
                <a:lnTo>
                  <a:pt x="4005" y="415"/>
                </a:lnTo>
                <a:lnTo>
                  <a:pt x="4022" y="430"/>
                </a:lnTo>
                <a:lnTo>
                  <a:pt x="4087" y="433"/>
                </a:lnTo>
                <a:lnTo>
                  <a:pt x="4155" y="438"/>
                </a:lnTo>
                <a:lnTo>
                  <a:pt x="4247" y="425"/>
                </a:lnTo>
                <a:lnTo>
                  <a:pt x="4354" y="419"/>
                </a:lnTo>
                <a:lnTo>
                  <a:pt x="4431" y="424"/>
                </a:lnTo>
                <a:lnTo>
                  <a:pt x="4463" y="448"/>
                </a:lnTo>
                <a:lnTo>
                  <a:pt x="4451" y="474"/>
                </a:lnTo>
                <a:lnTo>
                  <a:pt x="4405" y="491"/>
                </a:lnTo>
                <a:lnTo>
                  <a:pt x="4317" y="505"/>
                </a:lnTo>
                <a:lnTo>
                  <a:pt x="4259" y="497"/>
                </a:lnTo>
                <a:lnTo>
                  <a:pt x="4104" y="507"/>
                </a:lnTo>
                <a:lnTo>
                  <a:pt x="3998" y="509"/>
                </a:lnTo>
                <a:lnTo>
                  <a:pt x="3924" y="501"/>
                </a:lnTo>
                <a:lnTo>
                  <a:pt x="3810" y="480"/>
                </a:lnTo>
                <a:lnTo>
                  <a:pt x="3828" y="444"/>
                </a:lnTo>
                <a:lnTo>
                  <a:pt x="3855" y="413"/>
                </a:lnTo>
                <a:lnTo>
                  <a:pt x="3834" y="386"/>
                </a:lnTo>
                <a:lnTo>
                  <a:pt x="3740" y="378"/>
                </a:lnTo>
                <a:lnTo>
                  <a:pt x="3704" y="359"/>
                </a:lnTo>
                <a:lnTo>
                  <a:pt x="3751" y="334"/>
                </a:lnTo>
                <a:lnTo>
                  <a:pt x="3847" y="338"/>
                </a:lnTo>
                <a:moveTo>
                  <a:pt x="3116" y="393"/>
                </a:moveTo>
                <a:lnTo>
                  <a:pt x="3108" y="415"/>
                </a:lnTo>
                <a:lnTo>
                  <a:pt x="3165" y="405"/>
                </a:lnTo>
                <a:lnTo>
                  <a:pt x="3214" y="408"/>
                </a:lnTo>
                <a:lnTo>
                  <a:pt x="3186" y="439"/>
                </a:lnTo>
                <a:lnTo>
                  <a:pt x="3120" y="469"/>
                </a:lnTo>
                <a:lnTo>
                  <a:pt x="2937" y="479"/>
                </a:lnTo>
                <a:lnTo>
                  <a:pt x="2775" y="507"/>
                </a:lnTo>
                <a:lnTo>
                  <a:pt x="2696" y="508"/>
                </a:lnTo>
                <a:lnTo>
                  <a:pt x="2716" y="487"/>
                </a:lnTo>
                <a:lnTo>
                  <a:pt x="2856" y="459"/>
                </a:lnTo>
                <a:lnTo>
                  <a:pt x="2618" y="466"/>
                </a:lnTo>
                <a:lnTo>
                  <a:pt x="2563" y="455"/>
                </a:lnTo>
                <a:lnTo>
                  <a:pt x="2712" y="393"/>
                </a:lnTo>
                <a:lnTo>
                  <a:pt x="2781" y="376"/>
                </a:lnTo>
                <a:lnTo>
                  <a:pt x="2894" y="397"/>
                </a:lnTo>
                <a:lnTo>
                  <a:pt x="2935" y="434"/>
                </a:lnTo>
                <a:lnTo>
                  <a:pt x="3017" y="439"/>
                </a:lnTo>
                <a:lnTo>
                  <a:pt x="3020" y="379"/>
                </a:lnTo>
                <a:lnTo>
                  <a:pt x="3094" y="356"/>
                </a:lnTo>
                <a:lnTo>
                  <a:pt x="3136" y="364"/>
                </a:lnTo>
                <a:lnTo>
                  <a:pt x="3116" y="393"/>
                </a:lnTo>
                <a:moveTo>
                  <a:pt x="3634" y="361"/>
                </a:moveTo>
                <a:lnTo>
                  <a:pt x="3639" y="390"/>
                </a:lnTo>
                <a:lnTo>
                  <a:pt x="3605" y="422"/>
                </a:lnTo>
                <a:lnTo>
                  <a:pt x="3531" y="469"/>
                </a:lnTo>
                <a:lnTo>
                  <a:pt x="3440" y="476"/>
                </a:lnTo>
                <a:lnTo>
                  <a:pt x="3397" y="466"/>
                </a:lnTo>
                <a:lnTo>
                  <a:pt x="3440" y="428"/>
                </a:lnTo>
                <a:lnTo>
                  <a:pt x="3353" y="433"/>
                </a:lnTo>
                <a:lnTo>
                  <a:pt x="3406" y="385"/>
                </a:lnTo>
                <a:lnTo>
                  <a:pt x="3457" y="387"/>
                </a:lnTo>
                <a:lnTo>
                  <a:pt x="3555" y="366"/>
                </a:lnTo>
                <a:lnTo>
                  <a:pt x="3621" y="369"/>
                </a:lnTo>
                <a:lnTo>
                  <a:pt x="3634" y="361"/>
                </a:lnTo>
                <a:moveTo>
                  <a:pt x="3759" y="471"/>
                </a:moveTo>
                <a:lnTo>
                  <a:pt x="3706" y="496"/>
                </a:lnTo>
                <a:lnTo>
                  <a:pt x="3637" y="491"/>
                </a:lnTo>
                <a:lnTo>
                  <a:pt x="3593" y="474"/>
                </a:lnTo>
                <a:lnTo>
                  <a:pt x="3651" y="445"/>
                </a:lnTo>
                <a:lnTo>
                  <a:pt x="3741" y="428"/>
                </a:lnTo>
                <a:lnTo>
                  <a:pt x="3762" y="450"/>
                </a:lnTo>
                <a:lnTo>
                  <a:pt x="3759" y="471"/>
                </a:lnTo>
                <a:moveTo>
                  <a:pt x="2102" y="711"/>
                </a:moveTo>
                <a:lnTo>
                  <a:pt x="1922" y="744"/>
                </a:lnTo>
                <a:lnTo>
                  <a:pt x="1931" y="714"/>
                </a:lnTo>
                <a:lnTo>
                  <a:pt x="1854" y="677"/>
                </a:lnTo>
                <a:lnTo>
                  <a:pt x="1914" y="648"/>
                </a:lnTo>
                <a:lnTo>
                  <a:pt x="2013" y="599"/>
                </a:lnTo>
                <a:lnTo>
                  <a:pt x="2115" y="555"/>
                </a:lnTo>
                <a:lnTo>
                  <a:pt x="2118" y="515"/>
                </a:lnTo>
                <a:lnTo>
                  <a:pt x="2304" y="505"/>
                </a:lnTo>
                <a:lnTo>
                  <a:pt x="2359" y="518"/>
                </a:lnTo>
                <a:lnTo>
                  <a:pt x="2485" y="522"/>
                </a:lnTo>
                <a:lnTo>
                  <a:pt x="2511" y="541"/>
                </a:lnTo>
                <a:lnTo>
                  <a:pt x="2532" y="569"/>
                </a:lnTo>
                <a:lnTo>
                  <a:pt x="2446" y="586"/>
                </a:lnTo>
                <a:lnTo>
                  <a:pt x="2261" y="633"/>
                </a:lnTo>
                <a:lnTo>
                  <a:pt x="2138" y="681"/>
                </a:lnTo>
                <a:lnTo>
                  <a:pt x="2102" y="711"/>
                </a:lnTo>
                <a:moveTo>
                  <a:pt x="3636" y="616"/>
                </a:moveTo>
                <a:lnTo>
                  <a:pt x="3531" y="667"/>
                </a:lnTo>
                <a:lnTo>
                  <a:pt x="3474" y="664"/>
                </a:lnTo>
                <a:lnTo>
                  <a:pt x="3499" y="605"/>
                </a:lnTo>
                <a:lnTo>
                  <a:pt x="3534" y="571"/>
                </a:lnTo>
                <a:lnTo>
                  <a:pt x="3589" y="543"/>
                </a:lnTo>
                <a:lnTo>
                  <a:pt x="3658" y="525"/>
                </a:lnTo>
                <a:lnTo>
                  <a:pt x="3762" y="528"/>
                </a:lnTo>
                <a:lnTo>
                  <a:pt x="3844" y="544"/>
                </a:lnTo>
                <a:lnTo>
                  <a:pt x="3710" y="603"/>
                </a:lnTo>
                <a:lnTo>
                  <a:pt x="3636" y="616"/>
                </a:lnTo>
                <a:moveTo>
                  <a:pt x="3338" y="545"/>
                </a:moveTo>
                <a:lnTo>
                  <a:pt x="3385" y="558"/>
                </a:lnTo>
                <a:lnTo>
                  <a:pt x="3485" y="550"/>
                </a:lnTo>
                <a:lnTo>
                  <a:pt x="3479" y="569"/>
                </a:lnTo>
                <a:lnTo>
                  <a:pt x="3398" y="601"/>
                </a:lnTo>
                <a:lnTo>
                  <a:pt x="3448" y="630"/>
                </a:lnTo>
                <a:lnTo>
                  <a:pt x="3378" y="692"/>
                </a:lnTo>
                <a:lnTo>
                  <a:pt x="3265" y="718"/>
                </a:lnTo>
                <a:lnTo>
                  <a:pt x="3220" y="713"/>
                </a:lnTo>
                <a:lnTo>
                  <a:pt x="3210" y="686"/>
                </a:lnTo>
                <a:lnTo>
                  <a:pt x="3133" y="634"/>
                </a:lnTo>
                <a:lnTo>
                  <a:pt x="3157" y="612"/>
                </a:lnTo>
                <a:lnTo>
                  <a:pt x="3254" y="620"/>
                </a:lnTo>
                <a:lnTo>
                  <a:pt x="3243" y="577"/>
                </a:lnTo>
                <a:lnTo>
                  <a:pt x="3338" y="545"/>
                </a:lnTo>
                <a:moveTo>
                  <a:pt x="4004" y="590"/>
                </a:moveTo>
                <a:lnTo>
                  <a:pt x="4008" y="632"/>
                </a:lnTo>
                <a:lnTo>
                  <a:pt x="4104" y="578"/>
                </a:lnTo>
                <a:lnTo>
                  <a:pt x="4258" y="551"/>
                </a:lnTo>
                <a:lnTo>
                  <a:pt x="4288" y="620"/>
                </a:lnTo>
                <a:lnTo>
                  <a:pt x="4244" y="664"/>
                </a:lnTo>
                <a:lnTo>
                  <a:pt x="4363" y="644"/>
                </a:lnTo>
                <a:lnTo>
                  <a:pt x="4434" y="618"/>
                </a:lnTo>
                <a:lnTo>
                  <a:pt x="4523" y="652"/>
                </a:lnTo>
                <a:lnTo>
                  <a:pt x="4571" y="684"/>
                </a:lnTo>
                <a:lnTo>
                  <a:pt x="4556" y="714"/>
                </a:lnTo>
                <a:lnTo>
                  <a:pt x="4665" y="699"/>
                </a:lnTo>
                <a:lnTo>
                  <a:pt x="4689" y="743"/>
                </a:lnTo>
                <a:lnTo>
                  <a:pt x="4799" y="771"/>
                </a:lnTo>
                <a:lnTo>
                  <a:pt x="4828" y="799"/>
                </a:lnTo>
                <a:lnTo>
                  <a:pt x="4836" y="866"/>
                </a:lnTo>
                <a:lnTo>
                  <a:pt x="4715" y="899"/>
                </a:lnTo>
                <a:lnTo>
                  <a:pt x="4815" y="946"/>
                </a:lnTo>
                <a:lnTo>
                  <a:pt x="4893" y="962"/>
                </a:lnTo>
                <a:lnTo>
                  <a:pt x="4935" y="1030"/>
                </a:lnTo>
                <a:lnTo>
                  <a:pt x="5020" y="1035"/>
                </a:lnTo>
                <a:lnTo>
                  <a:pt x="4975" y="1087"/>
                </a:lnTo>
                <a:lnTo>
                  <a:pt x="4828" y="1174"/>
                </a:lnTo>
                <a:lnTo>
                  <a:pt x="4776" y="1142"/>
                </a:lnTo>
                <a:lnTo>
                  <a:pt x="4727" y="1070"/>
                </a:lnTo>
                <a:lnTo>
                  <a:pt x="4649" y="1079"/>
                </a:lnTo>
                <a:lnTo>
                  <a:pt x="4617" y="1122"/>
                </a:lnTo>
                <a:lnTo>
                  <a:pt x="4652" y="1166"/>
                </a:lnTo>
                <a:lnTo>
                  <a:pt x="4710" y="1201"/>
                </a:lnTo>
                <a:lnTo>
                  <a:pt x="4723" y="1221"/>
                </a:lnTo>
                <a:lnTo>
                  <a:pt x="4721" y="1296"/>
                </a:lnTo>
                <a:lnTo>
                  <a:pt x="4672" y="1352"/>
                </a:lnTo>
                <a:lnTo>
                  <a:pt x="4609" y="1331"/>
                </a:lnTo>
                <a:lnTo>
                  <a:pt x="4496" y="1269"/>
                </a:lnTo>
                <a:lnTo>
                  <a:pt x="4542" y="1335"/>
                </a:lnTo>
                <a:lnTo>
                  <a:pt x="4579" y="1382"/>
                </a:lnTo>
                <a:lnTo>
                  <a:pt x="4575" y="1409"/>
                </a:lnTo>
                <a:lnTo>
                  <a:pt x="4431" y="1378"/>
                </a:lnTo>
                <a:lnTo>
                  <a:pt x="4330" y="1333"/>
                </a:lnTo>
                <a:lnTo>
                  <a:pt x="4281" y="1296"/>
                </a:lnTo>
                <a:lnTo>
                  <a:pt x="4313" y="1274"/>
                </a:lnTo>
                <a:lnTo>
                  <a:pt x="4250" y="1235"/>
                </a:lnTo>
                <a:lnTo>
                  <a:pt x="4189" y="1198"/>
                </a:lnTo>
                <a:lnTo>
                  <a:pt x="4176" y="1220"/>
                </a:lnTo>
                <a:lnTo>
                  <a:pt x="4002" y="1232"/>
                </a:lnTo>
                <a:lnTo>
                  <a:pt x="3970" y="1206"/>
                </a:lnTo>
                <a:lnTo>
                  <a:pt x="4044" y="1151"/>
                </a:lnTo>
                <a:lnTo>
                  <a:pt x="4152" y="1149"/>
                </a:lnTo>
                <a:lnTo>
                  <a:pt x="4275" y="1140"/>
                </a:lnTo>
                <a:lnTo>
                  <a:pt x="4273" y="1113"/>
                </a:lnTo>
                <a:lnTo>
                  <a:pt x="4317" y="1076"/>
                </a:lnTo>
                <a:lnTo>
                  <a:pt x="4435" y="1004"/>
                </a:lnTo>
                <a:lnTo>
                  <a:pt x="4441" y="971"/>
                </a:lnTo>
                <a:lnTo>
                  <a:pt x="4436" y="946"/>
                </a:lnTo>
                <a:lnTo>
                  <a:pt x="4376" y="911"/>
                </a:lnTo>
                <a:lnTo>
                  <a:pt x="4282" y="887"/>
                </a:lnTo>
                <a:lnTo>
                  <a:pt x="4330" y="868"/>
                </a:lnTo>
                <a:lnTo>
                  <a:pt x="4305" y="824"/>
                </a:lnTo>
                <a:lnTo>
                  <a:pt x="4260" y="820"/>
                </a:lnTo>
                <a:lnTo>
                  <a:pt x="4235" y="796"/>
                </a:lnTo>
                <a:lnTo>
                  <a:pt x="4191" y="817"/>
                </a:lnTo>
                <a:lnTo>
                  <a:pt x="4086" y="826"/>
                </a:lnTo>
                <a:lnTo>
                  <a:pt x="3902" y="810"/>
                </a:lnTo>
                <a:lnTo>
                  <a:pt x="3805" y="789"/>
                </a:lnTo>
                <a:lnTo>
                  <a:pt x="3727" y="779"/>
                </a:lnTo>
                <a:lnTo>
                  <a:pt x="3704" y="754"/>
                </a:lnTo>
                <a:lnTo>
                  <a:pt x="3787" y="722"/>
                </a:lnTo>
                <a:lnTo>
                  <a:pt x="3712" y="722"/>
                </a:lnTo>
                <a:lnTo>
                  <a:pt x="3758" y="652"/>
                </a:lnTo>
                <a:lnTo>
                  <a:pt x="3854" y="592"/>
                </a:lnTo>
                <a:lnTo>
                  <a:pt x="3932" y="565"/>
                </a:lnTo>
                <a:lnTo>
                  <a:pt x="4081" y="547"/>
                </a:lnTo>
                <a:lnTo>
                  <a:pt x="4004" y="590"/>
                </a:lnTo>
                <a:moveTo>
                  <a:pt x="4530" y="594"/>
                </a:moveTo>
                <a:lnTo>
                  <a:pt x="4520" y="612"/>
                </a:lnTo>
                <a:lnTo>
                  <a:pt x="4467" y="610"/>
                </a:lnTo>
                <a:lnTo>
                  <a:pt x="4412" y="609"/>
                </a:lnTo>
                <a:lnTo>
                  <a:pt x="4347" y="618"/>
                </a:lnTo>
                <a:lnTo>
                  <a:pt x="4336" y="614"/>
                </a:lnTo>
                <a:lnTo>
                  <a:pt x="4308" y="578"/>
                </a:lnTo>
                <a:lnTo>
                  <a:pt x="4331" y="554"/>
                </a:lnTo>
                <a:lnTo>
                  <a:pt x="4359" y="550"/>
                </a:lnTo>
                <a:lnTo>
                  <a:pt x="4471" y="557"/>
                </a:lnTo>
                <a:lnTo>
                  <a:pt x="4530" y="594"/>
                </a:lnTo>
                <a:moveTo>
                  <a:pt x="3095" y="573"/>
                </a:moveTo>
                <a:lnTo>
                  <a:pt x="3001" y="617"/>
                </a:lnTo>
                <a:lnTo>
                  <a:pt x="2972" y="570"/>
                </a:lnTo>
                <a:lnTo>
                  <a:pt x="3000" y="561"/>
                </a:lnTo>
                <a:lnTo>
                  <a:pt x="3072" y="558"/>
                </a:lnTo>
                <a:lnTo>
                  <a:pt x="3095" y="573"/>
                </a:lnTo>
                <a:moveTo>
                  <a:pt x="2573" y="593"/>
                </a:moveTo>
                <a:lnTo>
                  <a:pt x="2509" y="624"/>
                </a:lnTo>
                <a:lnTo>
                  <a:pt x="2649" y="604"/>
                </a:lnTo>
                <a:lnTo>
                  <a:pt x="2682" y="638"/>
                </a:lnTo>
                <a:lnTo>
                  <a:pt x="2780" y="603"/>
                </a:lnTo>
                <a:lnTo>
                  <a:pt x="2803" y="625"/>
                </a:lnTo>
                <a:lnTo>
                  <a:pt x="2772" y="692"/>
                </a:lnTo>
                <a:lnTo>
                  <a:pt x="2829" y="664"/>
                </a:lnTo>
                <a:lnTo>
                  <a:pt x="2869" y="595"/>
                </a:lnTo>
                <a:lnTo>
                  <a:pt x="2926" y="585"/>
                </a:lnTo>
                <a:lnTo>
                  <a:pt x="2965" y="596"/>
                </a:lnTo>
                <a:lnTo>
                  <a:pt x="2994" y="623"/>
                </a:lnTo>
                <a:lnTo>
                  <a:pt x="2956" y="689"/>
                </a:lnTo>
                <a:lnTo>
                  <a:pt x="2922" y="738"/>
                </a:lnTo>
                <a:lnTo>
                  <a:pt x="2976" y="773"/>
                </a:lnTo>
                <a:lnTo>
                  <a:pt x="3041" y="806"/>
                </a:lnTo>
                <a:lnTo>
                  <a:pt x="3005" y="837"/>
                </a:lnTo>
                <a:lnTo>
                  <a:pt x="2910" y="843"/>
                </a:lnTo>
                <a:lnTo>
                  <a:pt x="2919" y="870"/>
                </a:lnTo>
                <a:lnTo>
                  <a:pt x="2875" y="897"/>
                </a:lnTo>
                <a:lnTo>
                  <a:pt x="2787" y="885"/>
                </a:lnTo>
                <a:lnTo>
                  <a:pt x="2712" y="866"/>
                </a:lnTo>
                <a:lnTo>
                  <a:pt x="2644" y="870"/>
                </a:lnTo>
                <a:lnTo>
                  <a:pt x="2517" y="895"/>
                </a:lnTo>
                <a:lnTo>
                  <a:pt x="2367" y="906"/>
                </a:lnTo>
                <a:lnTo>
                  <a:pt x="2263" y="912"/>
                </a:lnTo>
                <a:lnTo>
                  <a:pt x="2269" y="878"/>
                </a:lnTo>
                <a:lnTo>
                  <a:pt x="2215" y="859"/>
                </a:lnTo>
                <a:lnTo>
                  <a:pt x="2158" y="867"/>
                </a:lnTo>
                <a:lnTo>
                  <a:pt x="2154" y="810"/>
                </a:lnTo>
                <a:lnTo>
                  <a:pt x="2198" y="803"/>
                </a:lnTo>
                <a:lnTo>
                  <a:pt x="2294" y="791"/>
                </a:lnTo>
                <a:lnTo>
                  <a:pt x="2367" y="794"/>
                </a:lnTo>
                <a:lnTo>
                  <a:pt x="2450" y="782"/>
                </a:lnTo>
                <a:lnTo>
                  <a:pt x="2365" y="765"/>
                </a:lnTo>
                <a:lnTo>
                  <a:pt x="2244" y="771"/>
                </a:lnTo>
                <a:lnTo>
                  <a:pt x="2170" y="770"/>
                </a:lnTo>
                <a:lnTo>
                  <a:pt x="2171" y="744"/>
                </a:lnTo>
                <a:lnTo>
                  <a:pt x="2326" y="716"/>
                </a:lnTo>
                <a:lnTo>
                  <a:pt x="2244" y="717"/>
                </a:lnTo>
                <a:lnTo>
                  <a:pt x="2172" y="699"/>
                </a:lnTo>
                <a:lnTo>
                  <a:pt x="2278" y="647"/>
                </a:lnTo>
                <a:lnTo>
                  <a:pt x="2347" y="620"/>
                </a:lnTo>
                <a:lnTo>
                  <a:pt x="2535" y="580"/>
                </a:lnTo>
                <a:lnTo>
                  <a:pt x="2573" y="593"/>
                </a:lnTo>
                <a:moveTo>
                  <a:pt x="3571" y="843"/>
                </a:moveTo>
                <a:lnTo>
                  <a:pt x="3509" y="917"/>
                </a:lnTo>
                <a:lnTo>
                  <a:pt x="3629" y="860"/>
                </a:lnTo>
                <a:lnTo>
                  <a:pt x="3656" y="907"/>
                </a:lnTo>
                <a:lnTo>
                  <a:pt x="3596" y="961"/>
                </a:lnTo>
                <a:lnTo>
                  <a:pt x="3611" y="1010"/>
                </a:lnTo>
                <a:lnTo>
                  <a:pt x="3711" y="957"/>
                </a:lnTo>
                <a:lnTo>
                  <a:pt x="3800" y="894"/>
                </a:lnTo>
                <a:lnTo>
                  <a:pt x="3866" y="816"/>
                </a:lnTo>
                <a:lnTo>
                  <a:pt x="3938" y="821"/>
                </a:lnTo>
                <a:lnTo>
                  <a:pt x="4010" y="832"/>
                </a:lnTo>
                <a:lnTo>
                  <a:pt x="4055" y="867"/>
                </a:lnTo>
                <a:lnTo>
                  <a:pt x="4032" y="903"/>
                </a:lnTo>
                <a:lnTo>
                  <a:pt x="3962" y="942"/>
                </a:lnTo>
                <a:lnTo>
                  <a:pt x="3972" y="981"/>
                </a:lnTo>
                <a:lnTo>
                  <a:pt x="3939" y="1016"/>
                </a:lnTo>
                <a:lnTo>
                  <a:pt x="3792" y="1068"/>
                </a:lnTo>
                <a:lnTo>
                  <a:pt x="3706" y="1080"/>
                </a:lnTo>
                <a:lnTo>
                  <a:pt x="3664" y="1057"/>
                </a:lnTo>
                <a:lnTo>
                  <a:pt x="3619" y="1095"/>
                </a:lnTo>
                <a:lnTo>
                  <a:pt x="3518" y="1158"/>
                </a:lnTo>
                <a:lnTo>
                  <a:pt x="3477" y="1191"/>
                </a:lnTo>
                <a:lnTo>
                  <a:pt x="3373" y="1242"/>
                </a:lnTo>
                <a:lnTo>
                  <a:pt x="3287" y="1247"/>
                </a:lnTo>
                <a:lnTo>
                  <a:pt x="3218" y="1280"/>
                </a:lnTo>
                <a:lnTo>
                  <a:pt x="3178" y="1330"/>
                </a:lnTo>
                <a:lnTo>
                  <a:pt x="3103" y="1339"/>
                </a:lnTo>
                <a:lnTo>
                  <a:pt x="2985" y="1402"/>
                </a:lnTo>
                <a:lnTo>
                  <a:pt x="2858" y="1490"/>
                </a:lnTo>
                <a:lnTo>
                  <a:pt x="2792" y="1552"/>
                </a:lnTo>
                <a:lnTo>
                  <a:pt x="2726" y="1644"/>
                </a:lnTo>
                <a:lnTo>
                  <a:pt x="2806" y="1657"/>
                </a:lnTo>
                <a:lnTo>
                  <a:pt x="2785" y="1732"/>
                </a:lnTo>
                <a:lnTo>
                  <a:pt x="2776" y="1793"/>
                </a:lnTo>
                <a:lnTo>
                  <a:pt x="2872" y="1777"/>
                </a:lnTo>
                <a:lnTo>
                  <a:pt x="2966" y="1812"/>
                </a:lnTo>
                <a:lnTo>
                  <a:pt x="3010" y="1842"/>
                </a:lnTo>
                <a:lnTo>
                  <a:pt x="3032" y="1880"/>
                </a:lnTo>
                <a:lnTo>
                  <a:pt x="3098" y="1903"/>
                </a:lnTo>
                <a:lnTo>
                  <a:pt x="3146" y="1937"/>
                </a:lnTo>
                <a:lnTo>
                  <a:pt x="3247" y="1941"/>
                </a:lnTo>
                <a:lnTo>
                  <a:pt x="3311" y="1949"/>
                </a:lnTo>
                <a:lnTo>
                  <a:pt x="3264" y="2020"/>
                </a:lnTo>
                <a:lnTo>
                  <a:pt x="3242" y="2102"/>
                </a:lnTo>
                <a:lnTo>
                  <a:pt x="3244" y="2194"/>
                </a:lnTo>
                <a:lnTo>
                  <a:pt x="3304" y="2272"/>
                </a:lnTo>
                <a:lnTo>
                  <a:pt x="3366" y="2245"/>
                </a:lnTo>
                <a:lnTo>
                  <a:pt x="3439" y="2160"/>
                </a:lnTo>
                <a:lnTo>
                  <a:pt x="3468" y="2031"/>
                </a:lnTo>
                <a:lnTo>
                  <a:pt x="3445" y="1988"/>
                </a:lnTo>
                <a:lnTo>
                  <a:pt x="3565" y="1950"/>
                </a:lnTo>
                <a:lnTo>
                  <a:pt x="3664" y="1893"/>
                </a:lnTo>
                <a:lnTo>
                  <a:pt x="3727" y="1837"/>
                </a:lnTo>
                <a:lnTo>
                  <a:pt x="3750" y="1783"/>
                </a:lnTo>
                <a:lnTo>
                  <a:pt x="3744" y="1715"/>
                </a:lnTo>
                <a:lnTo>
                  <a:pt x="3702" y="1655"/>
                </a:lnTo>
                <a:lnTo>
                  <a:pt x="3820" y="1572"/>
                </a:lnTo>
                <a:lnTo>
                  <a:pt x="3835" y="1501"/>
                </a:lnTo>
                <a:lnTo>
                  <a:pt x="3888" y="1379"/>
                </a:lnTo>
                <a:lnTo>
                  <a:pt x="3939" y="1361"/>
                </a:lnTo>
                <a:lnTo>
                  <a:pt x="4028" y="1382"/>
                </a:lnTo>
                <a:lnTo>
                  <a:pt x="4084" y="1390"/>
                </a:lnTo>
                <a:lnTo>
                  <a:pt x="4144" y="1370"/>
                </a:lnTo>
                <a:lnTo>
                  <a:pt x="4184" y="1396"/>
                </a:lnTo>
                <a:lnTo>
                  <a:pt x="4232" y="1441"/>
                </a:lnTo>
                <a:lnTo>
                  <a:pt x="4233" y="1471"/>
                </a:lnTo>
                <a:lnTo>
                  <a:pt x="4337" y="1477"/>
                </a:lnTo>
                <a:lnTo>
                  <a:pt x="4301" y="1543"/>
                </a:lnTo>
                <a:lnTo>
                  <a:pt x="4270" y="1643"/>
                </a:lnTo>
                <a:lnTo>
                  <a:pt x="4320" y="1656"/>
                </a:lnTo>
                <a:lnTo>
                  <a:pt x="4342" y="1702"/>
                </a:lnTo>
                <a:lnTo>
                  <a:pt x="4451" y="1658"/>
                </a:lnTo>
                <a:lnTo>
                  <a:pt x="4550" y="1571"/>
                </a:lnTo>
                <a:lnTo>
                  <a:pt x="4608" y="1534"/>
                </a:lnTo>
                <a:lnTo>
                  <a:pt x="4621" y="1605"/>
                </a:lnTo>
                <a:lnTo>
                  <a:pt x="4655" y="1706"/>
                </a:lnTo>
                <a:lnTo>
                  <a:pt x="4683" y="1802"/>
                </a:lnTo>
                <a:lnTo>
                  <a:pt x="4637" y="1853"/>
                </a:lnTo>
                <a:lnTo>
                  <a:pt x="4702" y="1898"/>
                </a:lnTo>
                <a:lnTo>
                  <a:pt x="4740" y="1945"/>
                </a:lnTo>
                <a:lnTo>
                  <a:pt x="4833" y="1966"/>
                </a:lnTo>
                <a:lnTo>
                  <a:pt x="4864" y="1992"/>
                </a:lnTo>
                <a:lnTo>
                  <a:pt x="4864" y="2061"/>
                </a:lnTo>
                <a:lnTo>
                  <a:pt x="4910" y="2072"/>
                </a:lnTo>
                <a:lnTo>
                  <a:pt x="4925" y="2102"/>
                </a:lnTo>
                <a:lnTo>
                  <a:pt x="4899" y="2195"/>
                </a:lnTo>
                <a:lnTo>
                  <a:pt x="4842" y="2226"/>
                </a:lnTo>
                <a:lnTo>
                  <a:pt x="4786" y="2254"/>
                </a:lnTo>
                <a:lnTo>
                  <a:pt x="4670" y="2284"/>
                </a:lnTo>
                <a:lnTo>
                  <a:pt x="4565" y="2352"/>
                </a:lnTo>
                <a:lnTo>
                  <a:pt x="4450" y="2365"/>
                </a:lnTo>
                <a:lnTo>
                  <a:pt x="4317" y="2348"/>
                </a:lnTo>
                <a:lnTo>
                  <a:pt x="4219" y="2347"/>
                </a:lnTo>
                <a:lnTo>
                  <a:pt x="4149" y="2353"/>
                </a:lnTo>
                <a:lnTo>
                  <a:pt x="4073" y="2412"/>
                </a:lnTo>
                <a:lnTo>
                  <a:pt x="3976" y="2449"/>
                </a:lnTo>
                <a:lnTo>
                  <a:pt x="3840" y="2559"/>
                </a:lnTo>
                <a:lnTo>
                  <a:pt x="3736" y="2636"/>
                </a:lnTo>
                <a:lnTo>
                  <a:pt x="3798" y="2622"/>
                </a:lnTo>
                <a:lnTo>
                  <a:pt x="3943" y="2513"/>
                </a:lnTo>
                <a:lnTo>
                  <a:pt x="4107" y="2444"/>
                </a:lnTo>
                <a:lnTo>
                  <a:pt x="4208" y="2435"/>
                </a:lnTo>
                <a:lnTo>
                  <a:pt x="4252" y="2476"/>
                </a:lnTo>
                <a:lnTo>
                  <a:pt x="4171" y="2532"/>
                </a:lnTo>
                <a:lnTo>
                  <a:pt x="4162" y="2622"/>
                </a:lnTo>
                <a:lnTo>
                  <a:pt x="4164" y="2685"/>
                </a:lnTo>
                <a:lnTo>
                  <a:pt x="4238" y="2727"/>
                </a:lnTo>
                <a:lnTo>
                  <a:pt x="4353" y="2715"/>
                </a:lnTo>
                <a:lnTo>
                  <a:pt x="4448" y="2621"/>
                </a:lnTo>
                <a:lnTo>
                  <a:pt x="4434" y="2681"/>
                </a:lnTo>
                <a:lnTo>
                  <a:pt x="4469" y="2712"/>
                </a:lnTo>
                <a:lnTo>
                  <a:pt x="4370" y="2766"/>
                </a:lnTo>
                <a:lnTo>
                  <a:pt x="4206" y="2816"/>
                </a:lnTo>
                <a:lnTo>
                  <a:pt x="4129" y="2850"/>
                </a:lnTo>
                <a:lnTo>
                  <a:pt x="4035" y="2911"/>
                </a:lnTo>
                <a:lnTo>
                  <a:pt x="3985" y="2905"/>
                </a:lnTo>
                <a:lnTo>
                  <a:pt x="4004" y="2834"/>
                </a:lnTo>
                <a:lnTo>
                  <a:pt x="4142" y="2764"/>
                </a:lnTo>
                <a:lnTo>
                  <a:pt x="4034" y="2767"/>
                </a:lnTo>
                <a:lnTo>
                  <a:pt x="3955" y="2777"/>
                </a:lnTo>
                <a:lnTo>
                  <a:pt x="3927" y="2730"/>
                </a:lnTo>
                <a:lnTo>
                  <a:pt x="3965" y="2616"/>
                </a:lnTo>
                <a:lnTo>
                  <a:pt x="3943" y="2592"/>
                </a:lnTo>
                <a:lnTo>
                  <a:pt x="3894" y="2606"/>
                </a:lnTo>
                <a:lnTo>
                  <a:pt x="3879" y="2584"/>
                </a:lnTo>
                <a:lnTo>
                  <a:pt x="3806" y="2647"/>
                </a:lnTo>
                <a:lnTo>
                  <a:pt x="3764" y="2712"/>
                </a:lnTo>
                <a:lnTo>
                  <a:pt x="3727" y="2750"/>
                </a:lnTo>
                <a:lnTo>
                  <a:pt x="3694" y="2763"/>
                </a:lnTo>
                <a:lnTo>
                  <a:pt x="3671" y="2767"/>
                </a:lnTo>
                <a:lnTo>
                  <a:pt x="3657" y="2788"/>
                </a:lnTo>
                <a:lnTo>
                  <a:pt x="3533" y="2788"/>
                </a:lnTo>
                <a:lnTo>
                  <a:pt x="3430" y="2789"/>
                </a:lnTo>
                <a:lnTo>
                  <a:pt x="3394" y="2804"/>
                </a:lnTo>
                <a:lnTo>
                  <a:pt x="3301" y="2864"/>
                </a:lnTo>
                <a:lnTo>
                  <a:pt x="3291" y="2871"/>
                </a:lnTo>
                <a:lnTo>
                  <a:pt x="3258" y="2904"/>
                </a:lnTo>
                <a:lnTo>
                  <a:pt x="3195" y="2904"/>
                </a:lnTo>
                <a:lnTo>
                  <a:pt x="3128" y="2904"/>
                </a:lnTo>
                <a:lnTo>
                  <a:pt x="3093" y="2917"/>
                </a:lnTo>
                <a:lnTo>
                  <a:pt x="3098" y="2934"/>
                </a:lnTo>
                <a:lnTo>
                  <a:pt x="3095" y="2960"/>
                </a:lnTo>
                <a:lnTo>
                  <a:pt x="3091" y="2968"/>
                </a:lnTo>
                <a:lnTo>
                  <a:pt x="2987" y="3010"/>
                </a:lnTo>
                <a:lnTo>
                  <a:pt x="2912" y="3023"/>
                </a:lnTo>
                <a:lnTo>
                  <a:pt x="2816" y="3068"/>
                </a:lnTo>
                <a:lnTo>
                  <a:pt x="2799" y="3068"/>
                </a:lnTo>
                <a:lnTo>
                  <a:pt x="2780" y="3055"/>
                </a:lnTo>
                <a:lnTo>
                  <a:pt x="2777" y="3043"/>
                </a:lnTo>
                <a:lnTo>
                  <a:pt x="2782" y="3034"/>
                </a:lnTo>
                <a:lnTo>
                  <a:pt x="2807" y="3005"/>
                </a:lnTo>
                <a:lnTo>
                  <a:pt x="2856" y="2958"/>
                </a:lnTo>
                <a:lnTo>
                  <a:pt x="2894" y="2909"/>
                </a:lnTo>
                <a:lnTo>
                  <a:pt x="2908" y="2836"/>
                </a:lnTo>
                <a:lnTo>
                  <a:pt x="2923" y="2760"/>
                </a:lnTo>
                <a:lnTo>
                  <a:pt x="2868" y="2720"/>
                </a:lnTo>
                <a:lnTo>
                  <a:pt x="2882" y="2705"/>
                </a:lnTo>
                <a:lnTo>
                  <a:pt x="2877" y="2695"/>
                </a:lnTo>
                <a:lnTo>
                  <a:pt x="2858" y="2695"/>
                </a:lnTo>
                <a:lnTo>
                  <a:pt x="2850" y="2682"/>
                </a:lnTo>
                <a:lnTo>
                  <a:pt x="2855" y="2662"/>
                </a:lnTo>
                <a:lnTo>
                  <a:pt x="2838" y="2671"/>
                </a:lnTo>
                <a:lnTo>
                  <a:pt x="2822" y="2668"/>
                </a:lnTo>
                <a:lnTo>
                  <a:pt x="2829" y="2660"/>
                </a:lnTo>
                <a:lnTo>
                  <a:pt x="2817" y="2652"/>
                </a:lnTo>
                <a:lnTo>
                  <a:pt x="2820" y="2630"/>
                </a:lnTo>
                <a:lnTo>
                  <a:pt x="2779" y="2603"/>
                </a:lnTo>
                <a:lnTo>
                  <a:pt x="2738" y="2575"/>
                </a:lnTo>
                <a:lnTo>
                  <a:pt x="2687" y="2543"/>
                </a:lnTo>
                <a:lnTo>
                  <a:pt x="2639" y="2513"/>
                </a:lnTo>
                <a:lnTo>
                  <a:pt x="2569" y="2536"/>
                </a:lnTo>
                <a:lnTo>
                  <a:pt x="2547" y="2537"/>
                </a:lnTo>
                <a:lnTo>
                  <a:pt x="2475" y="2515"/>
                </a:lnTo>
                <a:lnTo>
                  <a:pt x="2416" y="2526"/>
                </a:lnTo>
                <a:lnTo>
                  <a:pt x="2365" y="2500"/>
                </a:lnTo>
                <a:lnTo>
                  <a:pt x="2304" y="2487"/>
                </a:lnTo>
                <a:lnTo>
                  <a:pt x="2260" y="2482"/>
                </a:lnTo>
                <a:lnTo>
                  <a:pt x="2247" y="2468"/>
                </a:lnTo>
                <a:lnTo>
                  <a:pt x="2258" y="2422"/>
                </a:lnTo>
                <a:lnTo>
                  <a:pt x="2236" y="2423"/>
                </a:lnTo>
                <a:lnTo>
                  <a:pt x="2219" y="2455"/>
                </a:lnTo>
                <a:lnTo>
                  <a:pt x="2083" y="2455"/>
                </a:lnTo>
                <a:lnTo>
                  <a:pt x="1858" y="2455"/>
                </a:lnTo>
                <a:lnTo>
                  <a:pt x="1634" y="2455"/>
                </a:lnTo>
                <a:lnTo>
                  <a:pt x="1436" y="2455"/>
                </a:lnTo>
                <a:lnTo>
                  <a:pt x="1239" y="2455"/>
                </a:lnTo>
                <a:lnTo>
                  <a:pt x="1045" y="2455"/>
                </a:lnTo>
                <a:lnTo>
                  <a:pt x="844" y="2455"/>
                </a:lnTo>
                <a:lnTo>
                  <a:pt x="779" y="2455"/>
                </a:lnTo>
                <a:lnTo>
                  <a:pt x="584" y="2455"/>
                </a:lnTo>
                <a:lnTo>
                  <a:pt x="397" y="2455"/>
                </a:lnTo>
                <a:lnTo>
                  <a:pt x="388" y="2455"/>
                </a:lnTo>
                <a:lnTo>
                  <a:pt x="316" y="2373"/>
                </a:lnTo>
                <a:lnTo>
                  <a:pt x="294" y="2337"/>
                </a:lnTo>
                <a:lnTo>
                  <a:pt x="200" y="2303"/>
                </a:lnTo>
                <a:lnTo>
                  <a:pt x="217" y="2230"/>
                </a:lnTo>
                <a:lnTo>
                  <a:pt x="264" y="2180"/>
                </a:lnTo>
                <a:lnTo>
                  <a:pt x="209" y="2145"/>
                </a:lnTo>
                <a:lnTo>
                  <a:pt x="249" y="2079"/>
                </a:lnTo>
                <a:lnTo>
                  <a:pt x="220" y="2019"/>
                </a:lnTo>
                <a:lnTo>
                  <a:pt x="253" y="1977"/>
                </a:lnTo>
                <a:lnTo>
                  <a:pt x="320" y="1938"/>
                </a:lnTo>
                <a:lnTo>
                  <a:pt x="362" y="1887"/>
                </a:lnTo>
                <a:lnTo>
                  <a:pt x="300" y="1836"/>
                </a:lnTo>
                <a:lnTo>
                  <a:pt x="319" y="1744"/>
                </a:lnTo>
                <a:lnTo>
                  <a:pt x="333" y="1687"/>
                </a:lnTo>
                <a:lnTo>
                  <a:pt x="311" y="1651"/>
                </a:lnTo>
                <a:lnTo>
                  <a:pt x="302" y="1618"/>
                </a:lnTo>
                <a:lnTo>
                  <a:pt x="309" y="1577"/>
                </a:lnTo>
                <a:lnTo>
                  <a:pt x="224" y="1603"/>
                </a:lnTo>
                <a:lnTo>
                  <a:pt x="121" y="1647"/>
                </a:lnTo>
                <a:lnTo>
                  <a:pt x="119" y="1595"/>
                </a:lnTo>
                <a:lnTo>
                  <a:pt x="111" y="1561"/>
                </a:lnTo>
                <a:lnTo>
                  <a:pt x="75" y="1539"/>
                </a:lnTo>
                <a:lnTo>
                  <a:pt x="18" y="1536"/>
                </a:lnTo>
                <a:lnTo>
                  <a:pt x="510" y="1099"/>
                </a:lnTo>
                <a:lnTo>
                  <a:pt x="854" y="828"/>
                </a:lnTo>
                <a:lnTo>
                  <a:pt x="933" y="845"/>
                </a:lnTo>
                <a:lnTo>
                  <a:pt x="974" y="880"/>
                </a:lnTo>
                <a:lnTo>
                  <a:pt x="1022" y="886"/>
                </a:lnTo>
                <a:lnTo>
                  <a:pt x="1108" y="856"/>
                </a:lnTo>
                <a:lnTo>
                  <a:pt x="1202" y="834"/>
                </a:lnTo>
                <a:lnTo>
                  <a:pt x="1272" y="843"/>
                </a:lnTo>
                <a:lnTo>
                  <a:pt x="1392" y="812"/>
                </a:lnTo>
                <a:lnTo>
                  <a:pt x="1502" y="794"/>
                </a:lnTo>
                <a:lnTo>
                  <a:pt x="1503" y="823"/>
                </a:lnTo>
                <a:lnTo>
                  <a:pt x="1564" y="807"/>
                </a:lnTo>
                <a:lnTo>
                  <a:pt x="1617" y="774"/>
                </a:lnTo>
                <a:lnTo>
                  <a:pt x="1644" y="781"/>
                </a:lnTo>
                <a:lnTo>
                  <a:pt x="1659" y="845"/>
                </a:lnTo>
                <a:lnTo>
                  <a:pt x="1788" y="796"/>
                </a:lnTo>
                <a:lnTo>
                  <a:pt x="1732" y="850"/>
                </a:lnTo>
                <a:lnTo>
                  <a:pt x="1812" y="839"/>
                </a:lnTo>
                <a:lnTo>
                  <a:pt x="1857" y="818"/>
                </a:lnTo>
                <a:lnTo>
                  <a:pt x="1917" y="822"/>
                </a:lnTo>
                <a:lnTo>
                  <a:pt x="1966" y="852"/>
                </a:lnTo>
                <a:lnTo>
                  <a:pt x="2065" y="878"/>
                </a:lnTo>
                <a:lnTo>
                  <a:pt x="2127" y="890"/>
                </a:lnTo>
                <a:lnTo>
                  <a:pt x="2185" y="886"/>
                </a:lnTo>
                <a:lnTo>
                  <a:pt x="2220" y="922"/>
                </a:lnTo>
                <a:lnTo>
                  <a:pt x="2105" y="958"/>
                </a:lnTo>
                <a:lnTo>
                  <a:pt x="2189" y="974"/>
                </a:lnTo>
                <a:lnTo>
                  <a:pt x="2347" y="965"/>
                </a:lnTo>
                <a:lnTo>
                  <a:pt x="2407" y="953"/>
                </a:lnTo>
                <a:lnTo>
                  <a:pt x="2423" y="997"/>
                </a:lnTo>
                <a:lnTo>
                  <a:pt x="2520" y="960"/>
                </a:lnTo>
                <a:lnTo>
                  <a:pt x="2494" y="929"/>
                </a:lnTo>
                <a:lnTo>
                  <a:pt x="2554" y="904"/>
                </a:lnTo>
                <a:lnTo>
                  <a:pt x="2624" y="901"/>
                </a:lnTo>
                <a:lnTo>
                  <a:pt x="2675" y="893"/>
                </a:lnTo>
                <a:lnTo>
                  <a:pt x="2702" y="911"/>
                </a:lnTo>
                <a:lnTo>
                  <a:pt x="2720" y="950"/>
                </a:lnTo>
                <a:lnTo>
                  <a:pt x="2787" y="944"/>
                </a:lnTo>
                <a:lnTo>
                  <a:pt x="2854" y="977"/>
                </a:lnTo>
                <a:lnTo>
                  <a:pt x="2951" y="965"/>
                </a:lnTo>
                <a:lnTo>
                  <a:pt x="3030" y="967"/>
                </a:lnTo>
                <a:lnTo>
                  <a:pt x="3064" y="922"/>
                </a:lnTo>
                <a:lnTo>
                  <a:pt x="3124" y="909"/>
                </a:lnTo>
                <a:lnTo>
                  <a:pt x="3188" y="934"/>
                </a:lnTo>
                <a:lnTo>
                  <a:pt x="3128" y="1003"/>
                </a:lnTo>
                <a:lnTo>
                  <a:pt x="3213" y="945"/>
                </a:lnTo>
                <a:lnTo>
                  <a:pt x="3256" y="947"/>
                </a:lnTo>
                <a:lnTo>
                  <a:pt x="3344" y="874"/>
                </a:lnTo>
                <a:lnTo>
                  <a:pt x="3325" y="830"/>
                </a:lnTo>
                <a:lnTo>
                  <a:pt x="3288" y="801"/>
                </a:lnTo>
                <a:lnTo>
                  <a:pt x="3365" y="724"/>
                </a:lnTo>
                <a:lnTo>
                  <a:pt x="3475" y="674"/>
                </a:lnTo>
                <a:lnTo>
                  <a:pt x="3534" y="685"/>
                </a:lnTo>
                <a:lnTo>
                  <a:pt x="3559" y="715"/>
                </a:lnTo>
                <a:lnTo>
                  <a:pt x="3561" y="794"/>
                </a:lnTo>
                <a:lnTo>
                  <a:pt x="3483" y="829"/>
                </a:lnTo>
                <a:lnTo>
                  <a:pt x="3571" y="843"/>
                </a:lnTo>
                <a:moveTo>
                  <a:pt x="3269" y="871"/>
                </a:moveTo>
                <a:lnTo>
                  <a:pt x="3213" y="896"/>
                </a:lnTo>
                <a:lnTo>
                  <a:pt x="3159" y="875"/>
                </a:lnTo>
                <a:lnTo>
                  <a:pt x="3107" y="882"/>
                </a:lnTo>
                <a:lnTo>
                  <a:pt x="3062" y="850"/>
                </a:lnTo>
                <a:lnTo>
                  <a:pt x="3131" y="828"/>
                </a:lnTo>
                <a:lnTo>
                  <a:pt x="3197" y="797"/>
                </a:lnTo>
                <a:lnTo>
                  <a:pt x="3236" y="818"/>
                </a:lnTo>
                <a:lnTo>
                  <a:pt x="3257" y="830"/>
                </a:lnTo>
                <a:lnTo>
                  <a:pt x="3261" y="844"/>
                </a:lnTo>
                <a:lnTo>
                  <a:pt x="3269" y="871"/>
                </a:lnTo>
                <a:moveTo>
                  <a:pt x="4250" y="1014"/>
                </a:moveTo>
                <a:lnTo>
                  <a:pt x="4184" y="1017"/>
                </a:lnTo>
                <a:lnTo>
                  <a:pt x="4195" y="981"/>
                </a:lnTo>
                <a:lnTo>
                  <a:pt x="4247" y="940"/>
                </a:lnTo>
                <a:lnTo>
                  <a:pt x="4305" y="930"/>
                </a:lnTo>
                <a:lnTo>
                  <a:pt x="4334" y="951"/>
                </a:lnTo>
                <a:lnTo>
                  <a:pt x="4313" y="982"/>
                </a:lnTo>
                <a:lnTo>
                  <a:pt x="4300" y="992"/>
                </a:lnTo>
                <a:lnTo>
                  <a:pt x="4250" y="1014"/>
                </a:lnTo>
                <a:moveTo>
                  <a:pt x="3649" y="1125"/>
                </a:moveTo>
                <a:lnTo>
                  <a:pt x="3636" y="1158"/>
                </a:lnTo>
                <a:lnTo>
                  <a:pt x="3673" y="1146"/>
                </a:lnTo>
                <a:lnTo>
                  <a:pt x="3692" y="1166"/>
                </a:lnTo>
                <a:lnTo>
                  <a:pt x="3737" y="1192"/>
                </a:lnTo>
                <a:lnTo>
                  <a:pt x="3787" y="1215"/>
                </a:lnTo>
                <a:lnTo>
                  <a:pt x="3768" y="1251"/>
                </a:lnTo>
                <a:lnTo>
                  <a:pt x="3814" y="1246"/>
                </a:lnTo>
                <a:lnTo>
                  <a:pt x="3839" y="1271"/>
                </a:lnTo>
                <a:lnTo>
                  <a:pt x="3772" y="1295"/>
                </a:lnTo>
                <a:lnTo>
                  <a:pt x="3693" y="1277"/>
                </a:lnTo>
                <a:lnTo>
                  <a:pt x="3684" y="1242"/>
                </a:lnTo>
                <a:lnTo>
                  <a:pt x="3599" y="1283"/>
                </a:lnTo>
                <a:lnTo>
                  <a:pt x="3489" y="1323"/>
                </a:lnTo>
                <a:lnTo>
                  <a:pt x="3500" y="1278"/>
                </a:lnTo>
                <a:lnTo>
                  <a:pt x="3416" y="1285"/>
                </a:lnTo>
                <a:lnTo>
                  <a:pt x="3493" y="1247"/>
                </a:lnTo>
                <a:lnTo>
                  <a:pt x="3543" y="1187"/>
                </a:lnTo>
                <a:lnTo>
                  <a:pt x="3612" y="1118"/>
                </a:lnTo>
                <a:lnTo>
                  <a:pt x="3649" y="1125"/>
                </a:lnTo>
                <a:moveTo>
                  <a:pt x="3684" y="1349"/>
                </a:moveTo>
                <a:lnTo>
                  <a:pt x="3588" y="1392"/>
                </a:lnTo>
                <a:lnTo>
                  <a:pt x="3547" y="1390"/>
                </a:lnTo>
                <a:lnTo>
                  <a:pt x="3548" y="1369"/>
                </a:lnTo>
                <a:lnTo>
                  <a:pt x="3615" y="1333"/>
                </a:lnTo>
                <a:lnTo>
                  <a:pt x="3695" y="1334"/>
                </a:lnTo>
                <a:lnTo>
                  <a:pt x="3684" y="1349"/>
                </a:lnTo>
                <a:moveTo>
                  <a:pt x="3812" y="1392"/>
                </a:moveTo>
                <a:lnTo>
                  <a:pt x="3764" y="1432"/>
                </a:lnTo>
                <a:lnTo>
                  <a:pt x="3741" y="1426"/>
                </a:lnTo>
                <a:lnTo>
                  <a:pt x="3740" y="1403"/>
                </a:lnTo>
                <a:lnTo>
                  <a:pt x="3746" y="1397"/>
                </a:lnTo>
                <a:lnTo>
                  <a:pt x="3783" y="1374"/>
                </a:lnTo>
                <a:lnTo>
                  <a:pt x="3807" y="1376"/>
                </a:lnTo>
                <a:lnTo>
                  <a:pt x="3812" y="1392"/>
                </a:lnTo>
                <a:moveTo>
                  <a:pt x="43" y="2029"/>
                </a:moveTo>
                <a:lnTo>
                  <a:pt x="64" y="2040"/>
                </a:lnTo>
                <a:lnTo>
                  <a:pt x="130" y="2033"/>
                </a:lnTo>
                <a:lnTo>
                  <a:pt x="37" y="2126"/>
                </a:lnTo>
                <a:lnTo>
                  <a:pt x="41" y="2192"/>
                </a:lnTo>
                <a:lnTo>
                  <a:pt x="15" y="2192"/>
                </a:lnTo>
                <a:lnTo>
                  <a:pt x="6" y="2154"/>
                </a:lnTo>
                <a:lnTo>
                  <a:pt x="12" y="2116"/>
                </a:lnTo>
                <a:lnTo>
                  <a:pt x="0" y="2091"/>
                </a:lnTo>
                <a:lnTo>
                  <a:pt x="18" y="2055"/>
                </a:lnTo>
                <a:lnTo>
                  <a:pt x="43" y="2029"/>
                </a:lnTo>
                <a:moveTo>
                  <a:pt x="4831" y="2315"/>
                </a:moveTo>
                <a:lnTo>
                  <a:pt x="4766" y="2387"/>
                </a:lnTo>
                <a:lnTo>
                  <a:pt x="4817" y="2359"/>
                </a:lnTo>
                <a:lnTo>
                  <a:pt x="4855" y="2377"/>
                </a:lnTo>
                <a:lnTo>
                  <a:pt x="4824" y="2406"/>
                </a:lnTo>
                <a:lnTo>
                  <a:pt x="4875" y="2429"/>
                </a:lnTo>
                <a:lnTo>
                  <a:pt x="4911" y="2409"/>
                </a:lnTo>
                <a:lnTo>
                  <a:pt x="4969" y="2434"/>
                </a:lnTo>
                <a:lnTo>
                  <a:pt x="4932" y="2495"/>
                </a:lnTo>
                <a:lnTo>
                  <a:pt x="4982" y="2481"/>
                </a:lnTo>
                <a:lnTo>
                  <a:pt x="4978" y="2525"/>
                </a:lnTo>
                <a:lnTo>
                  <a:pt x="4985" y="2577"/>
                </a:lnTo>
                <a:lnTo>
                  <a:pt x="4937" y="2650"/>
                </a:lnTo>
                <a:lnTo>
                  <a:pt x="4906" y="2653"/>
                </a:lnTo>
                <a:lnTo>
                  <a:pt x="4866" y="2637"/>
                </a:lnTo>
                <a:lnTo>
                  <a:pt x="4899" y="2569"/>
                </a:lnTo>
                <a:lnTo>
                  <a:pt x="4884" y="2559"/>
                </a:lnTo>
                <a:lnTo>
                  <a:pt x="4786" y="2631"/>
                </a:lnTo>
                <a:lnTo>
                  <a:pt x="4747" y="2628"/>
                </a:lnTo>
                <a:lnTo>
                  <a:pt x="4805" y="2589"/>
                </a:lnTo>
                <a:lnTo>
                  <a:pt x="4747" y="2569"/>
                </a:lnTo>
                <a:lnTo>
                  <a:pt x="4675" y="2574"/>
                </a:lnTo>
                <a:lnTo>
                  <a:pt x="4546" y="2571"/>
                </a:lnTo>
                <a:lnTo>
                  <a:pt x="4544" y="2546"/>
                </a:lnTo>
                <a:lnTo>
                  <a:pt x="4594" y="2517"/>
                </a:lnTo>
                <a:lnTo>
                  <a:pt x="4572" y="2494"/>
                </a:lnTo>
                <a:lnTo>
                  <a:pt x="4643" y="2444"/>
                </a:lnTo>
                <a:lnTo>
                  <a:pt x="4753" y="2312"/>
                </a:lnTo>
                <a:lnTo>
                  <a:pt x="4808" y="2265"/>
                </a:lnTo>
                <a:lnTo>
                  <a:pt x="4873" y="2237"/>
                </a:lnTo>
                <a:lnTo>
                  <a:pt x="4902" y="2241"/>
                </a:lnTo>
                <a:lnTo>
                  <a:pt x="4883" y="2263"/>
                </a:lnTo>
                <a:lnTo>
                  <a:pt x="4831" y="2315"/>
                </a:lnTo>
                <a:moveTo>
                  <a:pt x="326" y="2496"/>
                </a:moveTo>
                <a:lnTo>
                  <a:pt x="285" y="2507"/>
                </a:lnTo>
                <a:lnTo>
                  <a:pt x="202" y="2469"/>
                </a:lnTo>
                <a:lnTo>
                  <a:pt x="202" y="2440"/>
                </a:lnTo>
                <a:lnTo>
                  <a:pt x="163" y="2411"/>
                </a:lnTo>
                <a:lnTo>
                  <a:pt x="167" y="2387"/>
                </a:lnTo>
                <a:lnTo>
                  <a:pt x="110" y="2372"/>
                </a:lnTo>
                <a:lnTo>
                  <a:pt x="117" y="2327"/>
                </a:lnTo>
                <a:lnTo>
                  <a:pt x="137" y="2308"/>
                </a:lnTo>
                <a:lnTo>
                  <a:pt x="192" y="2326"/>
                </a:lnTo>
                <a:lnTo>
                  <a:pt x="223" y="2339"/>
                </a:lnTo>
                <a:lnTo>
                  <a:pt x="278" y="2347"/>
                </a:lnTo>
                <a:lnTo>
                  <a:pt x="281" y="2376"/>
                </a:lnTo>
                <a:lnTo>
                  <a:pt x="286" y="2415"/>
                </a:lnTo>
                <a:lnTo>
                  <a:pt x="329" y="2450"/>
                </a:lnTo>
                <a:lnTo>
                  <a:pt x="326" y="2496"/>
                </a:lnTo>
                <a:moveTo>
                  <a:pt x="4418" y="2446"/>
                </a:moveTo>
                <a:lnTo>
                  <a:pt x="4385" y="2448"/>
                </a:lnTo>
                <a:lnTo>
                  <a:pt x="4309" y="2422"/>
                </a:lnTo>
                <a:lnTo>
                  <a:pt x="4262" y="2382"/>
                </a:lnTo>
                <a:lnTo>
                  <a:pt x="4287" y="2375"/>
                </a:lnTo>
                <a:lnTo>
                  <a:pt x="4366" y="2396"/>
                </a:lnTo>
                <a:lnTo>
                  <a:pt x="4421" y="2431"/>
                </a:lnTo>
                <a:lnTo>
                  <a:pt x="4418" y="2446"/>
                </a:lnTo>
              </a:path>
            </a:pathLst>
          </a:custGeom>
          <a:solidFill>
            <a:schemeClr val="accent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E3549D81-6C0D-4859-9F88-ECC3D04F18BF}"/>
              </a:ext>
            </a:extLst>
          </p:cNvPr>
          <p:cNvSpPr>
            <a:spLocks/>
          </p:cNvSpPr>
          <p:nvPr/>
        </p:nvSpPr>
        <p:spPr bwMode="auto">
          <a:xfrm>
            <a:off x="5862638" y="2336801"/>
            <a:ext cx="112713" cy="66675"/>
          </a:xfrm>
          <a:custGeom>
            <a:avLst/>
            <a:gdLst>
              <a:gd name="T0" fmla="*/ 57 w 71"/>
              <a:gd name="T1" fmla="*/ 6 h 42"/>
              <a:gd name="T2" fmla="*/ 58 w 71"/>
              <a:gd name="T3" fmla="*/ 10 h 42"/>
              <a:gd name="T4" fmla="*/ 56 w 71"/>
              <a:gd name="T5" fmla="*/ 15 h 42"/>
              <a:gd name="T6" fmla="*/ 63 w 71"/>
              <a:gd name="T7" fmla="*/ 19 h 42"/>
              <a:gd name="T8" fmla="*/ 71 w 71"/>
              <a:gd name="T9" fmla="*/ 19 h 42"/>
              <a:gd name="T10" fmla="*/ 71 w 71"/>
              <a:gd name="T11" fmla="*/ 27 h 42"/>
              <a:gd name="T12" fmla="*/ 64 w 71"/>
              <a:gd name="T13" fmla="*/ 31 h 42"/>
              <a:gd name="T14" fmla="*/ 51 w 71"/>
              <a:gd name="T15" fmla="*/ 28 h 42"/>
              <a:gd name="T16" fmla="*/ 48 w 71"/>
              <a:gd name="T17" fmla="*/ 37 h 42"/>
              <a:gd name="T18" fmla="*/ 40 w 71"/>
              <a:gd name="T19" fmla="*/ 37 h 42"/>
              <a:gd name="T20" fmla="*/ 38 w 71"/>
              <a:gd name="T21" fmla="*/ 34 h 42"/>
              <a:gd name="T22" fmla="*/ 29 w 71"/>
              <a:gd name="T23" fmla="*/ 41 h 42"/>
              <a:gd name="T24" fmla="*/ 21 w 71"/>
              <a:gd name="T25" fmla="*/ 42 h 42"/>
              <a:gd name="T26" fmla="*/ 13 w 71"/>
              <a:gd name="T27" fmla="*/ 38 h 42"/>
              <a:gd name="T28" fmla="*/ 8 w 71"/>
              <a:gd name="T29" fmla="*/ 29 h 42"/>
              <a:gd name="T30" fmla="*/ 0 w 71"/>
              <a:gd name="T31" fmla="*/ 32 h 42"/>
              <a:gd name="T32" fmla="*/ 0 w 71"/>
              <a:gd name="T33" fmla="*/ 22 h 42"/>
              <a:gd name="T34" fmla="*/ 11 w 71"/>
              <a:gd name="T35" fmla="*/ 11 h 42"/>
              <a:gd name="T36" fmla="*/ 11 w 71"/>
              <a:gd name="T37" fmla="*/ 6 h 42"/>
              <a:gd name="T38" fmla="*/ 18 w 71"/>
              <a:gd name="T39" fmla="*/ 8 h 42"/>
              <a:gd name="T40" fmla="*/ 22 w 71"/>
              <a:gd name="T41" fmla="*/ 4 h 42"/>
              <a:gd name="T42" fmla="*/ 36 w 71"/>
              <a:gd name="T43" fmla="*/ 4 h 42"/>
              <a:gd name="T44" fmla="*/ 40 w 71"/>
              <a:gd name="T45" fmla="*/ 0 h 42"/>
              <a:gd name="T46" fmla="*/ 57 w 71"/>
              <a:gd name="T47" fmla="*/ 6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1" h="42">
                <a:moveTo>
                  <a:pt x="57" y="6"/>
                </a:moveTo>
                <a:lnTo>
                  <a:pt x="58" y="10"/>
                </a:lnTo>
                <a:lnTo>
                  <a:pt x="56" y="15"/>
                </a:lnTo>
                <a:lnTo>
                  <a:pt x="63" y="19"/>
                </a:lnTo>
                <a:lnTo>
                  <a:pt x="71" y="19"/>
                </a:lnTo>
                <a:lnTo>
                  <a:pt x="71" y="27"/>
                </a:lnTo>
                <a:lnTo>
                  <a:pt x="64" y="31"/>
                </a:lnTo>
                <a:lnTo>
                  <a:pt x="51" y="28"/>
                </a:lnTo>
                <a:lnTo>
                  <a:pt x="48" y="37"/>
                </a:lnTo>
                <a:lnTo>
                  <a:pt x="40" y="37"/>
                </a:lnTo>
                <a:lnTo>
                  <a:pt x="38" y="34"/>
                </a:lnTo>
                <a:lnTo>
                  <a:pt x="29" y="41"/>
                </a:lnTo>
                <a:lnTo>
                  <a:pt x="21" y="42"/>
                </a:lnTo>
                <a:lnTo>
                  <a:pt x="13" y="38"/>
                </a:lnTo>
                <a:lnTo>
                  <a:pt x="8" y="29"/>
                </a:lnTo>
                <a:lnTo>
                  <a:pt x="0" y="32"/>
                </a:lnTo>
                <a:lnTo>
                  <a:pt x="0" y="22"/>
                </a:lnTo>
                <a:lnTo>
                  <a:pt x="11" y="11"/>
                </a:lnTo>
                <a:lnTo>
                  <a:pt x="11" y="6"/>
                </a:lnTo>
                <a:lnTo>
                  <a:pt x="18" y="8"/>
                </a:lnTo>
                <a:lnTo>
                  <a:pt x="22" y="4"/>
                </a:lnTo>
                <a:lnTo>
                  <a:pt x="36" y="4"/>
                </a:lnTo>
                <a:lnTo>
                  <a:pt x="40" y="0"/>
                </a:lnTo>
                <a:lnTo>
                  <a:pt x="57" y="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5D446D11-116B-451C-9578-669E4FECC510}"/>
              </a:ext>
            </a:extLst>
          </p:cNvPr>
          <p:cNvSpPr>
            <a:spLocks noEditPoints="1"/>
          </p:cNvSpPr>
          <p:nvPr/>
        </p:nvSpPr>
        <p:spPr bwMode="auto">
          <a:xfrm>
            <a:off x="3683000" y="4489450"/>
            <a:ext cx="387350" cy="1239838"/>
          </a:xfrm>
          <a:custGeom>
            <a:avLst/>
            <a:gdLst>
              <a:gd name="T0" fmla="*/ 233 w 999"/>
              <a:gd name="T1" fmla="*/ 450 h 3202"/>
              <a:gd name="T2" fmla="*/ 296 w 999"/>
              <a:gd name="T3" fmla="*/ 460 h 3202"/>
              <a:gd name="T4" fmla="*/ 208 w 999"/>
              <a:gd name="T5" fmla="*/ 590 h 3202"/>
              <a:gd name="T6" fmla="*/ 221 w 999"/>
              <a:gd name="T7" fmla="*/ 759 h 3202"/>
              <a:gd name="T8" fmla="*/ 205 w 999"/>
              <a:gd name="T9" fmla="*/ 846 h 3202"/>
              <a:gd name="T10" fmla="*/ 159 w 999"/>
              <a:gd name="T11" fmla="*/ 1003 h 3202"/>
              <a:gd name="T12" fmla="*/ 154 w 999"/>
              <a:gd name="T13" fmla="*/ 1173 h 3202"/>
              <a:gd name="T14" fmla="*/ 239 w 999"/>
              <a:gd name="T15" fmla="*/ 1335 h 3202"/>
              <a:gd name="T16" fmla="*/ 234 w 999"/>
              <a:gd name="T17" fmla="*/ 1496 h 3202"/>
              <a:gd name="T18" fmla="*/ 212 w 999"/>
              <a:gd name="T19" fmla="*/ 1622 h 3202"/>
              <a:gd name="T20" fmla="*/ 275 w 999"/>
              <a:gd name="T21" fmla="*/ 1782 h 3202"/>
              <a:gd name="T22" fmla="*/ 244 w 999"/>
              <a:gd name="T23" fmla="*/ 1888 h 3202"/>
              <a:gd name="T24" fmla="*/ 295 w 999"/>
              <a:gd name="T25" fmla="*/ 2078 h 3202"/>
              <a:gd name="T26" fmla="*/ 319 w 999"/>
              <a:gd name="T27" fmla="*/ 2192 h 3202"/>
              <a:gd name="T28" fmla="*/ 349 w 999"/>
              <a:gd name="T29" fmla="*/ 2259 h 3202"/>
              <a:gd name="T30" fmla="*/ 404 w 999"/>
              <a:gd name="T31" fmla="*/ 2307 h 3202"/>
              <a:gd name="T32" fmla="*/ 404 w 999"/>
              <a:gd name="T33" fmla="*/ 2372 h 3202"/>
              <a:gd name="T34" fmla="*/ 409 w 999"/>
              <a:gd name="T35" fmla="*/ 2554 h 3202"/>
              <a:gd name="T36" fmla="*/ 431 w 999"/>
              <a:gd name="T37" fmla="*/ 2649 h 3202"/>
              <a:gd name="T38" fmla="*/ 436 w 999"/>
              <a:gd name="T39" fmla="*/ 2774 h 3202"/>
              <a:gd name="T40" fmla="*/ 513 w 999"/>
              <a:gd name="T41" fmla="*/ 2798 h 3202"/>
              <a:gd name="T42" fmla="*/ 583 w 999"/>
              <a:gd name="T43" fmla="*/ 2908 h 3202"/>
              <a:gd name="T44" fmla="*/ 808 w 999"/>
              <a:gd name="T45" fmla="*/ 2932 h 3202"/>
              <a:gd name="T46" fmla="*/ 728 w 999"/>
              <a:gd name="T47" fmla="*/ 2952 h 3202"/>
              <a:gd name="T48" fmla="*/ 706 w 999"/>
              <a:gd name="T49" fmla="*/ 3058 h 3202"/>
              <a:gd name="T50" fmla="*/ 596 w 999"/>
              <a:gd name="T51" fmla="*/ 3033 h 3202"/>
              <a:gd name="T52" fmla="*/ 498 w 999"/>
              <a:gd name="T53" fmla="*/ 2976 h 3202"/>
              <a:gd name="T54" fmla="*/ 354 w 999"/>
              <a:gd name="T55" fmla="*/ 2877 h 3202"/>
              <a:gd name="T56" fmla="*/ 296 w 999"/>
              <a:gd name="T57" fmla="*/ 2774 h 3202"/>
              <a:gd name="T58" fmla="*/ 226 w 999"/>
              <a:gd name="T59" fmla="*/ 2552 h 3202"/>
              <a:gd name="T60" fmla="*/ 162 w 999"/>
              <a:gd name="T61" fmla="*/ 2463 h 3202"/>
              <a:gd name="T62" fmla="*/ 173 w 999"/>
              <a:gd name="T63" fmla="*/ 2250 h 3202"/>
              <a:gd name="T64" fmla="*/ 237 w 999"/>
              <a:gd name="T65" fmla="*/ 2105 h 3202"/>
              <a:gd name="T66" fmla="*/ 196 w 999"/>
              <a:gd name="T67" fmla="*/ 2188 h 3202"/>
              <a:gd name="T68" fmla="*/ 132 w 999"/>
              <a:gd name="T69" fmla="*/ 2056 h 3202"/>
              <a:gd name="T70" fmla="*/ 124 w 999"/>
              <a:gd name="T71" fmla="*/ 1842 h 3202"/>
              <a:gd name="T72" fmla="*/ 50 w 999"/>
              <a:gd name="T73" fmla="*/ 1664 h 3202"/>
              <a:gd name="T74" fmla="*/ 88 w 999"/>
              <a:gd name="T75" fmla="*/ 1524 h 3202"/>
              <a:gd name="T76" fmla="*/ 107 w 999"/>
              <a:gd name="T77" fmla="*/ 1262 h 3202"/>
              <a:gd name="T78" fmla="*/ 72 w 999"/>
              <a:gd name="T79" fmla="*/ 1065 h 3202"/>
              <a:gd name="T80" fmla="*/ 68 w 999"/>
              <a:gd name="T81" fmla="*/ 856 h 3202"/>
              <a:gd name="T82" fmla="*/ 52 w 999"/>
              <a:gd name="T83" fmla="*/ 515 h 3202"/>
              <a:gd name="T84" fmla="*/ 28 w 999"/>
              <a:gd name="T85" fmla="*/ 185 h 3202"/>
              <a:gd name="T86" fmla="*/ 36 w 999"/>
              <a:gd name="T87" fmla="*/ 43 h 3202"/>
              <a:gd name="T88" fmla="*/ 93 w 999"/>
              <a:gd name="T89" fmla="*/ 57 h 3202"/>
              <a:gd name="T90" fmla="*/ 152 w 999"/>
              <a:gd name="T91" fmla="*/ 155 h 3202"/>
              <a:gd name="T92" fmla="*/ 189 w 999"/>
              <a:gd name="T93" fmla="*/ 333 h 3202"/>
              <a:gd name="T94" fmla="*/ 893 w 999"/>
              <a:gd name="T95" fmla="*/ 3142 h 3202"/>
              <a:gd name="T96" fmla="*/ 999 w 999"/>
              <a:gd name="T97" fmla="*/ 3144 h 3202"/>
              <a:gd name="T98" fmla="*/ 950 w 999"/>
              <a:gd name="T99" fmla="*/ 3202 h 3202"/>
              <a:gd name="T100" fmla="*/ 878 w 999"/>
              <a:gd name="T101" fmla="*/ 3193 h 3202"/>
              <a:gd name="T102" fmla="*/ 750 w 999"/>
              <a:gd name="T103" fmla="*/ 3157 h 3202"/>
              <a:gd name="T104" fmla="*/ 565 w 999"/>
              <a:gd name="T105" fmla="*/ 3068 h 3202"/>
              <a:gd name="T106" fmla="*/ 497 w 999"/>
              <a:gd name="T107" fmla="*/ 2993 h 3202"/>
              <a:gd name="T108" fmla="*/ 708 w 999"/>
              <a:gd name="T109" fmla="*/ 3077 h 3202"/>
              <a:gd name="T110" fmla="*/ 721 w 999"/>
              <a:gd name="T111" fmla="*/ 2984 h 3202"/>
              <a:gd name="T112" fmla="*/ 816 w 999"/>
              <a:gd name="T113" fmla="*/ 2960 h 3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99" h="3202">
                <a:moveTo>
                  <a:pt x="189" y="333"/>
                </a:moveTo>
                <a:lnTo>
                  <a:pt x="233" y="450"/>
                </a:lnTo>
                <a:lnTo>
                  <a:pt x="284" y="439"/>
                </a:lnTo>
                <a:lnTo>
                  <a:pt x="296" y="460"/>
                </a:lnTo>
                <a:lnTo>
                  <a:pt x="282" y="548"/>
                </a:lnTo>
                <a:lnTo>
                  <a:pt x="208" y="590"/>
                </a:lnTo>
                <a:lnTo>
                  <a:pt x="231" y="732"/>
                </a:lnTo>
                <a:lnTo>
                  <a:pt x="221" y="759"/>
                </a:lnTo>
                <a:lnTo>
                  <a:pt x="248" y="793"/>
                </a:lnTo>
                <a:lnTo>
                  <a:pt x="205" y="846"/>
                </a:lnTo>
                <a:lnTo>
                  <a:pt x="171" y="926"/>
                </a:lnTo>
                <a:lnTo>
                  <a:pt x="159" y="1003"/>
                </a:lnTo>
                <a:lnTo>
                  <a:pt x="181" y="1085"/>
                </a:lnTo>
                <a:lnTo>
                  <a:pt x="154" y="1173"/>
                </a:lnTo>
                <a:lnTo>
                  <a:pt x="217" y="1319"/>
                </a:lnTo>
                <a:lnTo>
                  <a:pt x="239" y="1335"/>
                </a:lnTo>
                <a:lnTo>
                  <a:pt x="256" y="1413"/>
                </a:lnTo>
                <a:lnTo>
                  <a:pt x="234" y="1496"/>
                </a:lnTo>
                <a:lnTo>
                  <a:pt x="252" y="1566"/>
                </a:lnTo>
                <a:lnTo>
                  <a:pt x="212" y="1622"/>
                </a:lnTo>
                <a:lnTo>
                  <a:pt x="232" y="1700"/>
                </a:lnTo>
                <a:lnTo>
                  <a:pt x="275" y="1782"/>
                </a:lnTo>
                <a:lnTo>
                  <a:pt x="242" y="1813"/>
                </a:lnTo>
                <a:lnTo>
                  <a:pt x="244" y="1888"/>
                </a:lnTo>
                <a:lnTo>
                  <a:pt x="253" y="1975"/>
                </a:lnTo>
                <a:lnTo>
                  <a:pt x="295" y="2078"/>
                </a:lnTo>
                <a:lnTo>
                  <a:pt x="273" y="2095"/>
                </a:lnTo>
                <a:lnTo>
                  <a:pt x="319" y="2192"/>
                </a:lnTo>
                <a:lnTo>
                  <a:pt x="360" y="2224"/>
                </a:lnTo>
                <a:lnTo>
                  <a:pt x="349" y="2259"/>
                </a:lnTo>
                <a:lnTo>
                  <a:pt x="386" y="2276"/>
                </a:lnTo>
                <a:lnTo>
                  <a:pt x="404" y="2307"/>
                </a:lnTo>
                <a:lnTo>
                  <a:pt x="380" y="2323"/>
                </a:lnTo>
                <a:lnTo>
                  <a:pt x="404" y="2372"/>
                </a:lnTo>
                <a:lnTo>
                  <a:pt x="418" y="2483"/>
                </a:lnTo>
                <a:lnTo>
                  <a:pt x="409" y="2554"/>
                </a:lnTo>
                <a:lnTo>
                  <a:pt x="432" y="2596"/>
                </a:lnTo>
                <a:lnTo>
                  <a:pt x="431" y="2649"/>
                </a:lnTo>
                <a:lnTo>
                  <a:pt x="395" y="2686"/>
                </a:lnTo>
                <a:lnTo>
                  <a:pt x="436" y="2774"/>
                </a:lnTo>
                <a:lnTo>
                  <a:pt x="471" y="2804"/>
                </a:lnTo>
                <a:lnTo>
                  <a:pt x="513" y="2798"/>
                </a:lnTo>
                <a:lnTo>
                  <a:pt x="537" y="2860"/>
                </a:lnTo>
                <a:lnTo>
                  <a:pt x="583" y="2908"/>
                </a:lnTo>
                <a:lnTo>
                  <a:pt x="744" y="2919"/>
                </a:lnTo>
                <a:lnTo>
                  <a:pt x="808" y="2932"/>
                </a:lnTo>
                <a:lnTo>
                  <a:pt x="751" y="2931"/>
                </a:lnTo>
                <a:lnTo>
                  <a:pt x="728" y="2952"/>
                </a:lnTo>
                <a:lnTo>
                  <a:pt x="683" y="2981"/>
                </a:lnTo>
                <a:lnTo>
                  <a:pt x="706" y="3058"/>
                </a:lnTo>
                <a:lnTo>
                  <a:pt x="680" y="3060"/>
                </a:lnTo>
                <a:lnTo>
                  <a:pt x="596" y="3033"/>
                </a:lnTo>
                <a:lnTo>
                  <a:pt x="498" y="2976"/>
                </a:lnTo>
                <a:lnTo>
                  <a:pt x="498" y="2976"/>
                </a:lnTo>
                <a:lnTo>
                  <a:pt x="397" y="2929"/>
                </a:lnTo>
                <a:lnTo>
                  <a:pt x="354" y="2877"/>
                </a:lnTo>
                <a:lnTo>
                  <a:pt x="352" y="2829"/>
                </a:lnTo>
                <a:lnTo>
                  <a:pt x="296" y="2774"/>
                </a:lnTo>
                <a:lnTo>
                  <a:pt x="230" y="2632"/>
                </a:lnTo>
                <a:lnTo>
                  <a:pt x="226" y="2552"/>
                </a:lnTo>
                <a:lnTo>
                  <a:pt x="272" y="2488"/>
                </a:lnTo>
                <a:lnTo>
                  <a:pt x="162" y="2463"/>
                </a:lnTo>
                <a:lnTo>
                  <a:pt x="199" y="2389"/>
                </a:lnTo>
                <a:lnTo>
                  <a:pt x="173" y="2250"/>
                </a:lnTo>
                <a:lnTo>
                  <a:pt x="258" y="2280"/>
                </a:lnTo>
                <a:lnTo>
                  <a:pt x="237" y="2105"/>
                </a:lnTo>
                <a:lnTo>
                  <a:pt x="184" y="2083"/>
                </a:lnTo>
                <a:lnTo>
                  <a:pt x="196" y="2188"/>
                </a:lnTo>
                <a:lnTo>
                  <a:pt x="150" y="2176"/>
                </a:lnTo>
                <a:lnTo>
                  <a:pt x="132" y="2056"/>
                </a:lnTo>
                <a:lnTo>
                  <a:pt x="109" y="1900"/>
                </a:lnTo>
                <a:lnTo>
                  <a:pt x="124" y="1842"/>
                </a:lnTo>
                <a:lnTo>
                  <a:pt x="81" y="1759"/>
                </a:lnTo>
                <a:lnTo>
                  <a:pt x="50" y="1664"/>
                </a:lnTo>
                <a:lnTo>
                  <a:pt x="79" y="1661"/>
                </a:lnTo>
                <a:lnTo>
                  <a:pt x="88" y="1524"/>
                </a:lnTo>
                <a:lnTo>
                  <a:pt x="105" y="1389"/>
                </a:lnTo>
                <a:lnTo>
                  <a:pt x="107" y="1262"/>
                </a:lnTo>
                <a:lnTo>
                  <a:pt x="65" y="1135"/>
                </a:lnTo>
                <a:lnTo>
                  <a:pt x="72" y="1065"/>
                </a:lnTo>
                <a:lnTo>
                  <a:pt x="44" y="960"/>
                </a:lnTo>
                <a:lnTo>
                  <a:pt x="68" y="856"/>
                </a:lnTo>
                <a:lnTo>
                  <a:pt x="55" y="691"/>
                </a:lnTo>
                <a:lnTo>
                  <a:pt x="52" y="515"/>
                </a:lnTo>
                <a:lnTo>
                  <a:pt x="50" y="324"/>
                </a:lnTo>
                <a:lnTo>
                  <a:pt x="28" y="185"/>
                </a:lnTo>
                <a:lnTo>
                  <a:pt x="0" y="65"/>
                </a:lnTo>
                <a:lnTo>
                  <a:pt x="36" y="43"/>
                </a:lnTo>
                <a:lnTo>
                  <a:pt x="51" y="0"/>
                </a:lnTo>
                <a:lnTo>
                  <a:pt x="93" y="57"/>
                </a:lnTo>
                <a:lnTo>
                  <a:pt x="110" y="119"/>
                </a:lnTo>
                <a:lnTo>
                  <a:pt x="152" y="155"/>
                </a:lnTo>
                <a:lnTo>
                  <a:pt x="138" y="237"/>
                </a:lnTo>
                <a:lnTo>
                  <a:pt x="189" y="333"/>
                </a:lnTo>
                <a:moveTo>
                  <a:pt x="816" y="2960"/>
                </a:moveTo>
                <a:lnTo>
                  <a:pt x="893" y="3142"/>
                </a:lnTo>
                <a:lnTo>
                  <a:pt x="960" y="3142"/>
                </a:lnTo>
                <a:lnTo>
                  <a:pt x="999" y="3144"/>
                </a:lnTo>
                <a:lnTo>
                  <a:pt x="992" y="3177"/>
                </a:lnTo>
                <a:lnTo>
                  <a:pt x="950" y="3202"/>
                </a:lnTo>
                <a:lnTo>
                  <a:pt x="918" y="3200"/>
                </a:lnTo>
                <a:lnTo>
                  <a:pt x="878" y="3193"/>
                </a:lnTo>
                <a:lnTo>
                  <a:pt x="821" y="3169"/>
                </a:lnTo>
                <a:lnTo>
                  <a:pt x="750" y="3157"/>
                </a:lnTo>
                <a:lnTo>
                  <a:pt x="650" y="3112"/>
                </a:lnTo>
                <a:lnTo>
                  <a:pt x="565" y="3068"/>
                </a:lnTo>
                <a:lnTo>
                  <a:pt x="436" y="2976"/>
                </a:lnTo>
                <a:lnTo>
                  <a:pt x="497" y="2993"/>
                </a:lnTo>
                <a:lnTo>
                  <a:pt x="611" y="3048"/>
                </a:lnTo>
                <a:lnTo>
                  <a:pt x="708" y="3077"/>
                </a:lnTo>
                <a:lnTo>
                  <a:pt x="724" y="3040"/>
                </a:lnTo>
                <a:lnTo>
                  <a:pt x="721" y="2984"/>
                </a:lnTo>
                <a:lnTo>
                  <a:pt x="766" y="2950"/>
                </a:lnTo>
                <a:lnTo>
                  <a:pt x="816" y="2960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B5B391AD-427B-4720-99A2-154D13F6C680}"/>
              </a:ext>
            </a:extLst>
          </p:cNvPr>
          <p:cNvSpPr>
            <a:spLocks/>
          </p:cNvSpPr>
          <p:nvPr/>
        </p:nvSpPr>
        <p:spPr bwMode="auto">
          <a:xfrm>
            <a:off x="8823325" y="3246438"/>
            <a:ext cx="65088" cy="61913"/>
          </a:xfrm>
          <a:custGeom>
            <a:avLst/>
            <a:gdLst>
              <a:gd name="T0" fmla="*/ 33 w 41"/>
              <a:gd name="T1" fmla="*/ 29 h 39"/>
              <a:gd name="T2" fmla="*/ 19 w 41"/>
              <a:gd name="T3" fmla="*/ 39 h 39"/>
              <a:gd name="T4" fmla="*/ 3 w 41"/>
              <a:gd name="T5" fmla="*/ 33 h 39"/>
              <a:gd name="T6" fmla="*/ 0 w 41"/>
              <a:gd name="T7" fmla="*/ 15 h 39"/>
              <a:gd name="T8" fmla="*/ 7 w 41"/>
              <a:gd name="T9" fmla="*/ 6 h 39"/>
              <a:gd name="T10" fmla="*/ 25 w 41"/>
              <a:gd name="T11" fmla="*/ 0 h 39"/>
              <a:gd name="T12" fmla="*/ 36 w 41"/>
              <a:gd name="T13" fmla="*/ 0 h 39"/>
              <a:gd name="T14" fmla="*/ 41 w 41"/>
              <a:gd name="T15" fmla="*/ 8 h 39"/>
              <a:gd name="T16" fmla="*/ 35 w 41"/>
              <a:gd name="T17" fmla="*/ 17 h 39"/>
              <a:gd name="T18" fmla="*/ 33 w 41"/>
              <a:gd name="T19" fmla="*/ 2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1" h="39">
                <a:moveTo>
                  <a:pt x="33" y="29"/>
                </a:moveTo>
                <a:lnTo>
                  <a:pt x="19" y="39"/>
                </a:lnTo>
                <a:lnTo>
                  <a:pt x="3" y="33"/>
                </a:lnTo>
                <a:lnTo>
                  <a:pt x="0" y="15"/>
                </a:lnTo>
                <a:lnTo>
                  <a:pt x="7" y="6"/>
                </a:lnTo>
                <a:lnTo>
                  <a:pt x="25" y="0"/>
                </a:lnTo>
                <a:lnTo>
                  <a:pt x="36" y="0"/>
                </a:lnTo>
                <a:lnTo>
                  <a:pt x="41" y="8"/>
                </a:lnTo>
                <a:lnTo>
                  <a:pt x="35" y="17"/>
                </a:lnTo>
                <a:lnTo>
                  <a:pt x="33" y="29"/>
                </a:lnTo>
                <a:close/>
              </a:path>
            </a:pathLst>
          </a:custGeom>
          <a:solidFill>
            <a:srgbClr val="21396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A4216904-9F3C-43D4-A023-48FD4BEBB020}"/>
              </a:ext>
            </a:extLst>
          </p:cNvPr>
          <p:cNvSpPr>
            <a:spLocks/>
          </p:cNvSpPr>
          <p:nvPr/>
        </p:nvSpPr>
        <p:spPr bwMode="auto">
          <a:xfrm>
            <a:off x="7691437" y="2157413"/>
            <a:ext cx="1493838" cy="1082675"/>
          </a:xfrm>
          <a:custGeom>
            <a:avLst/>
            <a:gdLst>
              <a:gd name="T0" fmla="*/ 872 w 941"/>
              <a:gd name="T1" fmla="*/ 114 h 682"/>
              <a:gd name="T2" fmla="*/ 932 w 941"/>
              <a:gd name="T3" fmla="*/ 118 h 682"/>
              <a:gd name="T4" fmla="*/ 919 w 941"/>
              <a:gd name="T5" fmla="*/ 164 h 682"/>
              <a:gd name="T6" fmla="*/ 928 w 941"/>
              <a:gd name="T7" fmla="*/ 214 h 682"/>
              <a:gd name="T8" fmla="*/ 895 w 941"/>
              <a:gd name="T9" fmla="*/ 232 h 682"/>
              <a:gd name="T10" fmla="*/ 873 w 941"/>
              <a:gd name="T11" fmla="*/ 251 h 682"/>
              <a:gd name="T12" fmla="*/ 825 w 941"/>
              <a:gd name="T13" fmla="*/ 291 h 682"/>
              <a:gd name="T14" fmla="*/ 813 w 941"/>
              <a:gd name="T15" fmla="*/ 265 h 682"/>
              <a:gd name="T16" fmla="*/ 771 w 941"/>
              <a:gd name="T17" fmla="*/ 289 h 682"/>
              <a:gd name="T18" fmla="*/ 781 w 941"/>
              <a:gd name="T19" fmla="*/ 317 h 682"/>
              <a:gd name="T20" fmla="*/ 833 w 941"/>
              <a:gd name="T21" fmla="*/ 325 h 682"/>
              <a:gd name="T22" fmla="*/ 827 w 941"/>
              <a:gd name="T23" fmla="*/ 354 h 682"/>
              <a:gd name="T24" fmla="*/ 849 w 941"/>
              <a:gd name="T25" fmla="*/ 410 h 682"/>
              <a:gd name="T26" fmla="*/ 880 w 941"/>
              <a:gd name="T27" fmla="*/ 466 h 682"/>
              <a:gd name="T28" fmla="*/ 903 w 941"/>
              <a:gd name="T29" fmla="*/ 517 h 682"/>
              <a:gd name="T30" fmla="*/ 871 w 941"/>
              <a:gd name="T31" fmla="*/ 593 h 682"/>
              <a:gd name="T32" fmla="*/ 801 w 941"/>
              <a:gd name="T33" fmla="*/ 642 h 682"/>
              <a:gd name="T34" fmla="*/ 744 w 941"/>
              <a:gd name="T35" fmla="*/ 659 h 682"/>
              <a:gd name="T36" fmla="*/ 727 w 941"/>
              <a:gd name="T37" fmla="*/ 659 h 682"/>
              <a:gd name="T38" fmla="*/ 664 w 941"/>
              <a:gd name="T39" fmla="*/ 642 h 682"/>
              <a:gd name="T40" fmla="*/ 624 w 941"/>
              <a:gd name="T41" fmla="*/ 629 h 682"/>
              <a:gd name="T42" fmla="*/ 576 w 941"/>
              <a:gd name="T43" fmla="*/ 640 h 682"/>
              <a:gd name="T44" fmla="*/ 569 w 941"/>
              <a:gd name="T45" fmla="*/ 649 h 682"/>
              <a:gd name="T46" fmla="*/ 535 w 941"/>
              <a:gd name="T47" fmla="*/ 627 h 682"/>
              <a:gd name="T48" fmla="*/ 494 w 941"/>
              <a:gd name="T49" fmla="*/ 582 h 682"/>
              <a:gd name="T50" fmla="*/ 491 w 941"/>
              <a:gd name="T51" fmla="*/ 527 h 682"/>
              <a:gd name="T52" fmla="*/ 456 w 941"/>
              <a:gd name="T53" fmla="*/ 505 h 682"/>
              <a:gd name="T54" fmla="*/ 401 w 941"/>
              <a:gd name="T55" fmla="*/ 508 h 682"/>
              <a:gd name="T56" fmla="*/ 356 w 941"/>
              <a:gd name="T57" fmla="*/ 520 h 682"/>
              <a:gd name="T58" fmla="*/ 321 w 941"/>
              <a:gd name="T59" fmla="*/ 520 h 682"/>
              <a:gd name="T60" fmla="*/ 253 w 941"/>
              <a:gd name="T61" fmla="*/ 508 h 682"/>
              <a:gd name="T62" fmla="*/ 199 w 941"/>
              <a:gd name="T63" fmla="*/ 478 h 682"/>
              <a:gd name="T64" fmla="*/ 129 w 941"/>
              <a:gd name="T65" fmla="*/ 449 h 682"/>
              <a:gd name="T66" fmla="*/ 120 w 941"/>
              <a:gd name="T67" fmla="*/ 408 h 682"/>
              <a:gd name="T68" fmla="*/ 54 w 941"/>
              <a:gd name="T69" fmla="*/ 342 h 682"/>
              <a:gd name="T70" fmla="*/ 26 w 941"/>
              <a:gd name="T71" fmla="*/ 307 h 682"/>
              <a:gd name="T72" fmla="*/ 3 w 941"/>
              <a:gd name="T73" fmla="*/ 280 h 682"/>
              <a:gd name="T74" fmla="*/ 42 w 941"/>
              <a:gd name="T75" fmla="*/ 264 h 682"/>
              <a:gd name="T76" fmla="*/ 91 w 941"/>
              <a:gd name="T77" fmla="*/ 230 h 682"/>
              <a:gd name="T78" fmla="*/ 68 w 941"/>
              <a:gd name="T79" fmla="*/ 172 h 682"/>
              <a:gd name="T80" fmla="*/ 136 w 941"/>
              <a:gd name="T81" fmla="*/ 130 h 682"/>
              <a:gd name="T82" fmla="*/ 151 w 941"/>
              <a:gd name="T83" fmla="*/ 85 h 682"/>
              <a:gd name="T84" fmla="*/ 213 w 941"/>
              <a:gd name="T85" fmla="*/ 116 h 682"/>
              <a:gd name="T86" fmla="*/ 267 w 941"/>
              <a:gd name="T87" fmla="*/ 168 h 682"/>
              <a:gd name="T88" fmla="*/ 343 w 941"/>
              <a:gd name="T89" fmla="*/ 205 h 682"/>
              <a:gd name="T90" fmla="*/ 433 w 941"/>
              <a:gd name="T91" fmla="*/ 219 h 682"/>
              <a:gd name="T92" fmla="*/ 512 w 941"/>
              <a:gd name="T93" fmla="*/ 241 h 682"/>
              <a:gd name="T94" fmla="*/ 591 w 941"/>
              <a:gd name="T95" fmla="*/ 214 h 682"/>
              <a:gd name="T96" fmla="*/ 590 w 941"/>
              <a:gd name="T97" fmla="*/ 182 h 682"/>
              <a:gd name="T98" fmla="*/ 632 w 941"/>
              <a:gd name="T99" fmla="*/ 164 h 682"/>
              <a:gd name="T100" fmla="*/ 687 w 941"/>
              <a:gd name="T101" fmla="*/ 134 h 682"/>
              <a:gd name="T102" fmla="*/ 659 w 941"/>
              <a:gd name="T103" fmla="*/ 108 h 682"/>
              <a:gd name="T104" fmla="*/ 616 w 941"/>
              <a:gd name="T105" fmla="*/ 107 h 682"/>
              <a:gd name="T106" fmla="*/ 652 w 941"/>
              <a:gd name="T107" fmla="*/ 66 h 682"/>
              <a:gd name="T108" fmla="*/ 642 w 941"/>
              <a:gd name="T109" fmla="*/ 18 h 682"/>
              <a:gd name="T110" fmla="*/ 672 w 941"/>
              <a:gd name="T111" fmla="*/ 0 h 682"/>
              <a:gd name="T112" fmla="*/ 757 w 941"/>
              <a:gd name="T113" fmla="*/ 42 h 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41" h="682">
                <a:moveTo>
                  <a:pt x="791" y="74"/>
                </a:moveTo>
                <a:lnTo>
                  <a:pt x="823" y="80"/>
                </a:lnTo>
                <a:lnTo>
                  <a:pt x="852" y="95"/>
                </a:lnTo>
                <a:lnTo>
                  <a:pt x="872" y="114"/>
                </a:lnTo>
                <a:lnTo>
                  <a:pt x="896" y="114"/>
                </a:lnTo>
                <a:lnTo>
                  <a:pt x="905" y="106"/>
                </a:lnTo>
                <a:lnTo>
                  <a:pt x="927" y="100"/>
                </a:lnTo>
                <a:lnTo>
                  <a:pt x="932" y="118"/>
                </a:lnTo>
                <a:lnTo>
                  <a:pt x="930" y="126"/>
                </a:lnTo>
                <a:lnTo>
                  <a:pt x="940" y="148"/>
                </a:lnTo>
                <a:lnTo>
                  <a:pt x="941" y="168"/>
                </a:lnTo>
                <a:lnTo>
                  <a:pt x="919" y="164"/>
                </a:lnTo>
                <a:lnTo>
                  <a:pt x="909" y="171"/>
                </a:lnTo>
                <a:lnTo>
                  <a:pt x="924" y="189"/>
                </a:lnTo>
                <a:lnTo>
                  <a:pt x="936" y="213"/>
                </a:lnTo>
                <a:lnTo>
                  <a:pt x="928" y="214"/>
                </a:lnTo>
                <a:lnTo>
                  <a:pt x="934" y="224"/>
                </a:lnTo>
                <a:lnTo>
                  <a:pt x="916" y="212"/>
                </a:lnTo>
                <a:lnTo>
                  <a:pt x="916" y="223"/>
                </a:lnTo>
                <a:lnTo>
                  <a:pt x="895" y="232"/>
                </a:lnTo>
                <a:lnTo>
                  <a:pt x="904" y="243"/>
                </a:lnTo>
                <a:lnTo>
                  <a:pt x="889" y="243"/>
                </a:lnTo>
                <a:lnTo>
                  <a:pt x="877" y="236"/>
                </a:lnTo>
                <a:lnTo>
                  <a:pt x="873" y="251"/>
                </a:lnTo>
                <a:lnTo>
                  <a:pt x="861" y="262"/>
                </a:lnTo>
                <a:lnTo>
                  <a:pt x="853" y="275"/>
                </a:lnTo>
                <a:lnTo>
                  <a:pt x="833" y="281"/>
                </a:lnTo>
                <a:lnTo>
                  <a:pt x="825" y="291"/>
                </a:lnTo>
                <a:lnTo>
                  <a:pt x="809" y="296"/>
                </a:lnTo>
                <a:lnTo>
                  <a:pt x="814" y="287"/>
                </a:lnTo>
                <a:lnTo>
                  <a:pt x="806" y="279"/>
                </a:lnTo>
                <a:lnTo>
                  <a:pt x="813" y="265"/>
                </a:lnTo>
                <a:lnTo>
                  <a:pt x="799" y="254"/>
                </a:lnTo>
                <a:lnTo>
                  <a:pt x="788" y="261"/>
                </a:lnTo>
                <a:lnTo>
                  <a:pt x="776" y="275"/>
                </a:lnTo>
                <a:lnTo>
                  <a:pt x="771" y="289"/>
                </a:lnTo>
                <a:lnTo>
                  <a:pt x="755" y="290"/>
                </a:lnTo>
                <a:lnTo>
                  <a:pt x="751" y="299"/>
                </a:lnTo>
                <a:lnTo>
                  <a:pt x="766" y="313"/>
                </a:lnTo>
                <a:lnTo>
                  <a:pt x="781" y="317"/>
                </a:lnTo>
                <a:lnTo>
                  <a:pt x="786" y="326"/>
                </a:lnTo>
                <a:lnTo>
                  <a:pt x="802" y="332"/>
                </a:lnTo>
                <a:lnTo>
                  <a:pt x="815" y="317"/>
                </a:lnTo>
                <a:lnTo>
                  <a:pt x="833" y="325"/>
                </a:lnTo>
                <a:lnTo>
                  <a:pt x="845" y="326"/>
                </a:lnTo>
                <a:lnTo>
                  <a:pt x="852" y="337"/>
                </a:lnTo>
                <a:lnTo>
                  <a:pt x="830" y="343"/>
                </a:lnTo>
                <a:lnTo>
                  <a:pt x="827" y="354"/>
                </a:lnTo>
                <a:lnTo>
                  <a:pt x="815" y="364"/>
                </a:lnTo>
                <a:lnTo>
                  <a:pt x="811" y="378"/>
                </a:lnTo>
                <a:lnTo>
                  <a:pt x="834" y="390"/>
                </a:lnTo>
                <a:lnTo>
                  <a:pt x="849" y="410"/>
                </a:lnTo>
                <a:lnTo>
                  <a:pt x="867" y="429"/>
                </a:lnTo>
                <a:lnTo>
                  <a:pt x="884" y="445"/>
                </a:lnTo>
                <a:lnTo>
                  <a:pt x="889" y="461"/>
                </a:lnTo>
                <a:lnTo>
                  <a:pt x="880" y="466"/>
                </a:lnTo>
                <a:lnTo>
                  <a:pt x="888" y="477"/>
                </a:lnTo>
                <a:lnTo>
                  <a:pt x="900" y="484"/>
                </a:lnTo>
                <a:lnTo>
                  <a:pt x="903" y="501"/>
                </a:lnTo>
                <a:lnTo>
                  <a:pt x="903" y="517"/>
                </a:lnTo>
                <a:lnTo>
                  <a:pt x="894" y="519"/>
                </a:lnTo>
                <a:lnTo>
                  <a:pt x="888" y="541"/>
                </a:lnTo>
                <a:lnTo>
                  <a:pt x="881" y="569"/>
                </a:lnTo>
                <a:lnTo>
                  <a:pt x="871" y="593"/>
                </a:lnTo>
                <a:lnTo>
                  <a:pt x="851" y="613"/>
                </a:lnTo>
                <a:lnTo>
                  <a:pt x="830" y="630"/>
                </a:lnTo>
                <a:lnTo>
                  <a:pt x="810" y="632"/>
                </a:lnTo>
                <a:lnTo>
                  <a:pt x="801" y="642"/>
                </a:lnTo>
                <a:lnTo>
                  <a:pt x="793" y="635"/>
                </a:lnTo>
                <a:lnTo>
                  <a:pt x="785" y="645"/>
                </a:lnTo>
                <a:lnTo>
                  <a:pt x="762" y="656"/>
                </a:lnTo>
                <a:lnTo>
                  <a:pt x="744" y="659"/>
                </a:lnTo>
                <a:lnTo>
                  <a:pt x="742" y="681"/>
                </a:lnTo>
                <a:lnTo>
                  <a:pt x="732" y="682"/>
                </a:lnTo>
                <a:lnTo>
                  <a:pt x="725" y="667"/>
                </a:lnTo>
                <a:lnTo>
                  <a:pt x="727" y="659"/>
                </a:lnTo>
                <a:lnTo>
                  <a:pt x="702" y="652"/>
                </a:lnTo>
                <a:lnTo>
                  <a:pt x="694" y="656"/>
                </a:lnTo>
                <a:lnTo>
                  <a:pt x="675" y="650"/>
                </a:lnTo>
                <a:lnTo>
                  <a:pt x="664" y="642"/>
                </a:lnTo>
                <a:lnTo>
                  <a:pt x="665" y="630"/>
                </a:lnTo>
                <a:lnTo>
                  <a:pt x="648" y="626"/>
                </a:lnTo>
                <a:lnTo>
                  <a:pt x="638" y="618"/>
                </a:lnTo>
                <a:lnTo>
                  <a:pt x="624" y="629"/>
                </a:lnTo>
                <a:lnTo>
                  <a:pt x="608" y="632"/>
                </a:lnTo>
                <a:lnTo>
                  <a:pt x="593" y="632"/>
                </a:lnTo>
                <a:lnTo>
                  <a:pt x="585" y="637"/>
                </a:lnTo>
                <a:lnTo>
                  <a:pt x="576" y="640"/>
                </a:lnTo>
                <a:lnTo>
                  <a:pt x="583" y="663"/>
                </a:lnTo>
                <a:lnTo>
                  <a:pt x="573" y="663"/>
                </a:lnTo>
                <a:lnTo>
                  <a:pt x="571" y="658"/>
                </a:lnTo>
                <a:lnTo>
                  <a:pt x="569" y="649"/>
                </a:lnTo>
                <a:lnTo>
                  <a:pt x="557" y="656"/>
                </a:lnTo>
                <a:lnTo>
                  <a:pt x="548" y="652"/>
                </a:lnTo>
                <a:lnTo>
                  <a:pt x="533" y="644"/>
                </a:lnTo>
                <a:lnTo>
                  <a:pt x="535" y="627"/>
                </a:lnTo>
                <a:lnTo>
                  <a:pt x="523" y="623"/>
                </a:lnTo>
                <a:lnTo>
                  <a:pt x="515" y="604"/>
                </a:lnTo>
                <a:lnTo>
                  <a:pt x="497" y="607"/>
                </a:lnTo>
                <a:lnTo>
                  <a:pt x="494" y="582"/>
                </a:lnTo>
                <a:lnTo>
                  <a:pt x="507" y="565"/>
                </a:lnTo>
                <a:lnTo>
                  <a:pt x="504" y="548"/>
                </a:lnTo>
                <a:lnTo>
                  <a:pt x="500" y="532"/>
                </a:lnTo>
                <a:lnTo>
                  <a:pt x="491" y="527"/>
                </a:lnTo>
                <a:lnTo>
                  <a:pt x="482" y="515"/>
                </a:lnTo>
                <a:lnTo>
                  <a:pt x="472" y="516"/>
                </a:lnTo>
                <a:lnTo>
                  <a:pt x="452" y="513"/>
                </a:lnTo>
                <a:lnTo>
                  <a:pt x="456" y="505"/>
                </a:lnTo>
                <a:lnTo>
                  <a:pt x="445" y="492"/>
                </a:lnTo>
                <a:lnTo>
                  <a:pt x="434" y="500"/>
                </a:lnTo>
                <a:lnTo>
                  <a:pt x="418" y="495"/>
                </a:lnTo>
                <a:lnTo>
                  <a:pt x="401" y="508"/>
                </a:lnTo>
                <a:lnTo>
                  <a:pt x="389" y="524"/>
                </a:lnTo>
                <a:lnTo>
                  <a:pt x="375" y="527"/>
                </a:lnTo>
                <a:lnTo>
                  <a:pt x="366" y="521"/>
                </a:lnTo>
                <a:lnTo>
                  <a:pt x="356" y="520"/>
                </a:lnTo>
                <a:lnTo>
                  <a:pt x="343" y="516"/>
                </a:lnTo>
                <a:lnTo>
                  <a:pt x="334" y="521"/>
                </a:lnTo>
                <a:lnTo>
                  <a:pt x="326" y="536"/>
                </a:lnTo>
                <a:lnTo>
                  <a:pt x="321" y="520"/>
                </a:lnTo>
                <a:lnTo>
                  <a:pt x="311" y="524"/>
                </a:lnTo>
                <a:lnTo>
                  <a:pt x="290" y="522"/>
                </a:lnTo>
                <a:lnTo>
                  <a:pt x="269" y="517"/>
                </a:lnTo>
                <a:lnTo>
                  <a:pt x="253" y="508"/>
                </a:lnTo>
                <a:lnTo>
                  <a:pt x="238" y="504"/>
                </a:lnTo>
                <a:lnTo>
                  <a:pt x="230" y="494"/>
                </a:lnTo>
                <a:lnTo>
                  <a:pt x="219" y="491"/>
                </a:lnTo>
                <a:lnTo>
                  <a:pt x="199" y="478"/>
                </a:lnTo>
                <a:lnTo>
                  <a:pt x="183" y="472"/>
                </a:lnTo>
                <a:lnTo>
                  <a:pt x="177" y="476"/>
                </a:lnTo>
                <a:lnTo>
                  <a:pt x="149" y="462"/>
                </a:lnTo>
                <a:lnTo>
                  <a:pt x="129" y="449"/>
                </a:lnTo>
                <a:lnTo>
                  <a:pt x="119" y="426"/>
                </a:lnTo>
                <a:lnTo>
                  <a:pt x="132" y="429"/>
                </a:lnTo>
                <a:lnTo>
                  <a:pt x="130" y="418"/>
                </a:lnTo>
                <a:lnTo>
                  <a:pt x="120" y="408"/>
                </a:lnTo>
                <a:lnTo>
                  <a:pt x="118" y="391"/>
                </a:lnTo>
                <a:lnTo>
                  <a:pt x="93" y="366"/>
                </a:lnTo>
                <a:lnTo>
                  <a:pt x="63" y="358"/>
                </a:lnTo>
                <a:lnTo>
                  <a:pt x="54" y="342"/>
                </a:lnTo>
                <a:lnTo>
                  <a:pt x="38" y="333"/>
                </a:lnTo>
                <a:lnTo>
                  <a:pt x="34" y="327"/>
                </a:lnTo>
                <a:lnTo>
                  <a:pt x="28" y="315"/>
                </a:lnTo>
                <a:lnTo>
                  <a:pt x="26" y="307"/>
                </a:lnTo>
                <a:lnTo>
                  <a:pt x="15" y="302"/>
                </a:lnTo>
                <a:lnTo>
                  <a:pt x="9" y="304"/>
                </a:lnTo>
                <a:lnTo>
                  <a:pt x="0" y="285"/>
                </a:lnTo>
                <a:lnTo>
                  <a:pt x="3" y="280"/>
                </a:lnTo>
                <a:lnTo>
                  <a:pt x="0" y="276"/>
                </a:lnTo>
                <a:lnTo>
                  <a:pt x="13" y="266"/>
                </a:lnTo>
                <a:lnTo>
                  <a:pt x="23" y="262"/>
                </a:lnTo>
                <a:lnTo>
                  <a:pt x="42" y="264"/>
                </a:lnTo>
                <a:lnTo>
                  <a:pt x="44" y="252"/>
                </a:lnTo>
                <a:lnTo>
                  <a:pt x="65" y="249"/>
                </a:lnTo>
                <a:lnTo>
                  <a:pt x="68" y="241"/>
                </a:lnTo>
                <a:lnTo>
                  <a:pt x="91" y="230"/>
                </a:lnTo>
                <a:lnTo>
                  <a:pt x="92" y="225"/>
                </a:lnTo>
                <a:lnTo>
                  <a:pt x="87" y="213"/>
                </a:lnTo>
                <a:lnTo>
                  <a:pt x="96" y="208"/>
                </a:lnTo>
                <a:lnTo>
                  <a:pt x="68" y="172"/>
                </a:lnTo>
                <a:lnTo>
                  <a:pt x="98" y="164"/>
                </a:lnTo>
                <a:lnTo>
                  <a:pt x="104" y="160"/>
                </a:lnTo>
                <a:lnTo>
                  <a:pt x="101" y="123"/>
                </a:lnTo>
                <a:lnTo>
                  <a:pt x="136" y="130"/>
                </a:lnTo>
                <a:lnTo>
                  <a:pt x="141" y="121"/>
                </a:lnTo>
                <a:lnTo>
                  <a:pt x="133" y="100"/>
                </a:lnTo>
                <a:lnTo>
                  <a:pt x="146" y="98"/>
                </a:lnTo>
                <a:lnTo>
                  <a:pt x="151" y="85"/>
                </a:lnTo>
                <a:lnTo>
                  <a:pt x="157" y="83"/>
                </a:lnTo>
                <a:lnTo>
                  <a:pt x="168" y="97"/>
                </a:lnTo>
                <a:lnTo>
                  <a:pt x="186" y="108"/>
                </a:lnTo>
                <a:lnTo>
                  <a:pt x="213" y="116"/>
                </a:lnTo>
                <a:lnTo>
                  <a:pt x="232" y="132"/>
                </a:lnTo>
                <a:lnTo>
                  <a:pt x="236" y="156"/>
                </a:lnTo>
                <a:lnTo>
                  <a:pt x="246" y="165"/>
                </a:lnTo>
                <a:lnTo>
                  <a:pt x="267" y="168"/>
                </a:lnTo>
                <a:lnTo>
                  <a:pt x="290" y="171"/>
                </a:lnTo>
                <a:lnTo>
                  <a:pt x="316" y="184"/>
                </a:lnTo>
                <a:lnTo>
                  <a:pt x="327" y="186"/>
                </a:lnTo>
                <a:lnTo>
                  <a:pt x="343" y="205"/>
                </a:lnTo>
                <a:lnTo>
                  <a:pt x="358" y="217"/>
                </a:lnTo>
                <a:lnTo>
                  <a:pt x="376" y="217"/>
                </a:lnTo>
                <a:lnTo>
                  <a:pt x="412" y="222"/>
                </a:lnTo>
                <a:lnTo>
                  <a:pt x="433" y="219"/>
                </a:lnTo>
                <a:lnTo>
                  <a:pt x="451" y="222"/>
                </a:lnTo>
                <a:lnTo>
                  <a:pt x="481" y="234"/>
                </a:lnTo>
                <a:lnTo>
                  <a:pt x="502" y="234"/>
                </a:lnTo>
                <a:lnTo>
                  <a:pt x="512" y="241"/>
                </a:lnTo>
                <a:lnTo>
                  <a:pt x="527" y="230"/>
                </a:lnTo>
                <a:lnTo>
                  <a:pt x="550" y="222"/>
                </a:lnTo>
                <a:lnTo>
                  <a:pt x="575" y="222"/>
                </a:lnTo>
                <a:lnTo>
                  <a:pt x="591" y="214"/>
                </a:lnTo>
                <a:lnTo>
                  <a:pt x="598" y="203"/>
                </a:lnTo>
                <a:lnTo>
                  <a:pt x="606" y="196"/>
                </a:lnTo>
                <a:lnTo>
                  <a:pt x="600" y="190"/>
                </a:lnTo>
                <a:lnTo>
                  <a:pt x="590" y="182"/>
                </a:lnTo>
                <a:lnTo>
                  <a:pt x="592" y="169"/>
                </a:lnTo>
                <a:lnTo>
                  <a:pt x="602" y="171"/>
                </a:lnTo>
                <a:lnTo>
                  <a:pt x="621" y="175"/>
                </a:lnTo>
                <a:lnTo>
                  <a:pt x="632" y="164"/>
                </a:lnTo>
                <a:lnTo>
                  <a:pt x="653" y="156"/>
                </a:lnTo>
                <a:lnTo>
                  <a:pt x="657" y="142"/>
                </a:lnTo>
                <a:lnTo>
                  <a:pt x="665" y="137"/>
                </a:lnTo>
                <a:lnTo>
                  <a:pt x="687" y="134"/>
                </a:lnTo>
                <a:lnTo>
                  <a:pt x="702" y="136"/>
                </a:lnTo>
                <a:lnTo>
                  <a:pt x="699" y="129"/>
                </a:lnTo>
                <a:lnTo>
                  <a:pt x="676" y="115"/>
                </a:lnTo>
                <a:lnTo>
                  <a:pt x="659" y="108"/>
                </a:lnTo>
                <a:lnTo>
                  <a:pt x="651" y="116"/>
                </a:lnTo>
                <a:lnTo>
                  <a:pt x="633" y="112"/>
                </a:lnTo>
                <a:lnTo>
                  <a:pt x="625" y="115"/>
                </a:lnTo>
                <a:lnTo>
                  <a:pt x="616" y="107"/>
                </a:lnTo>
                <a:lnTo>
                  <a:pt x="615" y="87"/>
                </a:lnTo>
                <a:lnTo>
                  <a:pt x="613" y="71"/>
                </a:lnTo>
                <a:lnTo>
                  <a:pt x="638" y="79"/>
                </a:lnTo>
                <a:lnTo>
                  <a:pt x="652" y="66"/>
                </a:lnTo>
                <a:lnTo>
                  <a:pt x="646" y="57"/>
                </a:lnTo>
                <a:lnTo>
                  <a:pt x="646" y="36"/>
                </a:lnTo>
                <a:lnTo>
                  <a:pt x="650" y="30"/>
                </a:lnTo>
                <a:lnTo>
                  <a:pt x="642" y="18"/>
                </a:lnTo>
                <a:lnTo>
                  <a:pt x="630" y="14"/>
                </a:lnTo>
                <a:lnTo>
                  <a:pt x="635" y="4"/>
                </a:lnTo>
                <a:lnTo>
                  <a:pt x="652" y="0"/>
                </a:lnTo>
                <a:lnTo>
                  <a:pt x="672" y="0"/>
                </a:lnTo>
                <a:lnTo>
                  <a:pt x="700" y="5"/>
                </a:lnTo>
                <a:lnTo>
                  <a:pt x="719" y="13"/>
                </a:lnTo>
                <a:lnTo>
                  <a:pt x="744" y="33"/>
                </a:lnTo>
                <a:lnTo>
                  <a:pt x="757" y="42"/>
                </a:lnTo>
                <a:lnTo>
                  <a:pt x="771" y="54"/>
                </a:lnTo>
                <a:lnTo>
                  <a:pt x="791" y="74"/>
                </a:lnTo>
                <a:close/>
              </a:path>
            </a:pathLst>
          </a:custGeom>
          <a:solidFill>
            <a:srgbClr val="21396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4E6FB03D-ED7D-4287-8762-19A1B7BD9CDA}"/>
              </a:ext>
            </a:extLst>
          </p:cNvPr>
          <p:cNvSpPr>
            <a:spLocks/>
          </p:cNvSpPr>
          <p:nvPr/>
        </p:nvSpPr>
        <p:spPr bwMode="auto">
          <a:xfrm>
            <a:off x="5456238" y="3562350"/>
            <a:ext cx="174625" cy="203200"/>
          </a:xfrm>
          <a:custGeom>
            <a:avLst/>
            <a:gdLst>
              <a:gd name="T0" fmla="*/ 105 w 110"/>
              <a:gd name="T1" fmla="*/ 115 h 128"/>
              <a:gd name="T2" fmla="*/ 97 w 110"/>
              <a:gd name="T3" fmla="*/ 115 h 128"/>
              <a:gd name="T4" fmla="*/ 84 w 110"/>
              <a:gd name="T5" fmla="*/ 111 h 128"/>
              <a:gd name="T6" fmla="*/ 72 w 110"/>
              <a:gd name="T7" fmla="*/ 111 h 128"/>
              <a:gd name="T8" fmla="*/ 50 w 110"/>
              <a:gd name="T9" fmla="*/ 115 h 128"/>
              <a:gd name="T10" fmla="*/ 37 w 110"/>
              <a:gd name="T11" fmla="*/ 121 h 128"/>
              <a:gd name="T12" fmla="*/ 19 w 110"/>
              <a:gd name="T13" fmla="*/ 128 h 128"/>
              <a:gd name="T14" fmla="*/ 16 w 110"/>
              <a:gd name="T15" fmla="*/ 128 h 128"/>
              <a:gd name="T16" fmla="*/ 17 w 110"/>
              <a:gd name="T17" fmla="*/ 111 h 128"/>
              <a:gd name="T18" fmla="*/ 19 w 110"/>
              <a:gd name="T19" fmla="*/ 108 h 128"/>
              <a:gd name="T20" fmla="*/ 18 w 110"/>
              <a:gd name="T21" fmla="*/ 100 h 128"/>
              <a:gd name="T22" fmla="*/ 11 w 110"/>
              <a:gd name="T23" fmla="*/ 91 h 128"/>
              <a:gd name="T24" fmla="*/ 5 w 110"/>
              <a:gd name="T25" fmla="*/ 90 h 128"/>
              <a:gd name="T26" fmla="*/ 0 w 110"/>
              <a:gd name="T27" fmla="*/ 84 h 128"/>
              <a:gd name="T28" fmla="*/ 3 w 110"/>
              <a:gd name="T29" fmla="*/ 75 h 128"/>
              <a:gd name="T30" fmla="*/ 2 w 110"/>
              <a:gd name="T31" fmla="*/ 65 h 128"/>
              <a:gd name="T32" fmla="*/ 3 w 110"/>
              <a:gd name="T33" fmla="*/ 59 h 128"/>
              <a:gd name="T34" fmla="*/ 6 w 110"/>
              <a:gd name="T35" fmla="*/ 59 h 128"/>
              <a:gd name="T36" fmla="*/ 7 w 110"/>
              <a:gd name="T37" fmla="*/ 50 h 128"/>
              <a:gd name="T38" fmla="*/ 5 w 110"/>
              <a:gd name="T39" fmla="*/ 46 h 128"/>
              <a:gd name="T40" fmla="*/ 7 w 110"/>
              <a:gd name="T41" fmla="*/ 43 h 128"/>
              <a:gd name="T42" fmla="*/ 14 w 110"/>
              <a:gd name="T43" fmla="*/ 40 h 128"/>
              <a:gd name="T44" fmla="*/ 9 w 110"/>
              <a:gd name="T45" fmla="*/ 24 h 128"/>
              <a:gd name="T46" fmla="*/ 5 w 110"/>
              <a:gd name="T47" fmla="*/ 15 h 128"/>
              <a:gd name="T48" fmla="*/ 7 w 110"/>
              <a:gd name="T49" fmla="*/ 8 h 128"/>
              <a:gd name="T50" fmla="*/ 11 w 110"/>
              <a:gd name="T51" fmla="*/ 6 h 128"/>
              <a:gd name="T52" fmla="*/ 13 w 110"/>
              <a:gd name="T53" fmla="*/ 5 h 128"/>
              <a:gd name="T54" fmla="*/ 18 w 110"/>
              <a:gd name="T55" fmla="*/ 7 h 128"/>
              <a:gd name="T56" fmla="*/ 32 w 110"/>
              <a:gd name="T57" fmla="*/ 8 h 128"/>
              <a:gd name="T58" fmla="*/ 35 w 110"/>
              <a:gd name="T59" fmla="*/ 2 h 128"/>
              <a:gd name="T60" fmla="*/ 39 w 110"/>
              <a:gd name="T61" fmla="*/ 2 h 128"/>
              <a:gd name="T62" fmla="*/ 44 w 110"/>
              <a:gd name="T63" fmla="*/ 0 h 128"/>
              <a:gd name="T64" fmla="*/ 47 w 110"/>
              <a:gd name="T65" fmla="*/ 9 h 128"/>
              <a:gd name="T66" fmla="*/ 51 w 110"/>
              <a:gd name="T67" fmla="*/ 6 h 128"/>
              <a:gd name="T68" fmla="*/ 58 w 110"/>
              <a:gd name="T69" fmla="*/ 3 h 128"/>
              <a:gd name="T70" fmla="*/ 67 w 110"/>
              <a:gd name="T71" fmla="*/ 7 h 128"/>
              <a:gd name="T72" fmla="*/ 70 w 110"/>
              <a:gd name="T73" fmla="*/ 14 h 128"/>
              <a:gd name="T74" fmla="*/ 78 w 110"/>
              <a:gd name="T75" fmla="*/ 19 h 128"/>
              <a:gd name="T76" fmla="*/ 85 w 110"/>
              <a:gd name="T77" fmla="*/ 14 h 128"/>
              <a:gd name="T78" fmla="*/ 93 w 110"/>
              <a:gd name="T79" fmla="*/ 13 h 128"/>
              <a:gd name="T80" fmla="*/ 106 w 110"/>
              <a:gd name="T81" fmla="*/ 18 h 128"/>
              <a:gd name="T82" fmla="*/ 110 w 110"/>
              <a:gd name="T83" fmla="*/ 48 h 128"/>
              <a:gd name="T84" fmla="*/ 103 w 110"/>
              <a:gd name="T85" fmla="*/ 65 h 128"/>
              <a:gd name="T86" fmla="*/ 98 w 110"/>
              <a:gd name="T87" fmla="*/ 88 h 128"/>
              <a:gd name="T88" fmla="*/ 106 w 110"/>
              <a:gd name="T89" fmla="*/ 107 h 128"/>
              <a:gd name="T90" fmla="*/ 105 w 110"/>
              <a:gd name="T91" fmla="*/ 115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0" h="128">
                <a:moveTo>
                  <a:pt x="105" y="115"/>
                </a:moveTo>
                <a:lnTo>
                  <a:pt x="97" y="115"/>
                </a:lnTo>
                <a:lnTo>
                  <a:pt x="84" y="111"/>
                </a:lnTo>
                <a:lnTo>
                  <a:pt x="72" y="111"/>
                </a:lnTo>
                <a:lnTo>
                  <a:pt x="50" y="115"/>
                </a:lnTo>
                <a:lnTo>
                  <a:pt x="37" y="121"/>
                </a:lnTo>
                <a:lnTo>
                  <a:pt x="19" y="128"/>
                </a:lnTo>
                <a:lnTo>
                  <a:pt x="16" y="128"/>
                </a:lnTo>
                <a:lnTo>
                  <a:pt x="17" y="111"/>
                </a:lnTo>
                <a:lnTo>
                  <a:pt x="19" y="108"/>
                </a:lnTo>
                <a:lnTo>
                  <a:pt x="18" y="100"/>
                </a:lnTo>
                <a:lnTo>
                  <a:pt x="11" y="91"/>
                </a:lnTo>
                <a:lnTo>
                  <a:pt x="5" y="90"/>
                </a:lnTo>
                <a:lnTo>
                  <a:pt x="0" y="84"/>
                </a:lnTo>
                <a:lnTo>
                  <a:pt x="3" y="75"/>
                </a:lnTo>
                <a:lnTo>
                  <a:pt x="2" y="65"/>
                </a:lnTo>
                <a:lnTo>
                  <a:pt x="3" y="59"/>
                </a:lnTo>
                <a:lnTo>
                  <a:pt x="6" y="59"/>
                </a:lnTo>
                <a:lnTo>
                  <a:pt x="7" y="50"/>
                </a:lnTo>
                <a:lnTo>
                  <a:pt x="5" y="46"/>
                </a:lnTo>
                <a:lnTo>
                  <a:pt x="7" y="43"/>
                </a:lnTo>
                <a:lnTo>
                  <a:pt x="14" y="40"/>
                </a:lnTo>
                <a:lnTo>
                  <a:pt x="9" y="24"/>
                </a:lnTo>
                <a:lnTo>
                  <a:pt x="5" y="15"/>
                </a:lnTo>
                <a:lnTo>
                  <a:pt x="7" y="8"/>
                </a:lnTo>
                <a:lnTo>
                  <a:pt x="11" y="6"/>
                </a:lnTo>
                <a:lnTo>
                  <a:pt x="13" y="5"/>
                </a:lnTo>
                <a:lnTo>
                  <a:pt x="18" y="7"/>
                </a:lnTo>
                <a:lnTo>
                  <a:pt x="32" y="8"/>
                </a:lnTo>
                <a:lnTo>
                  <a:pt x="35" y="2"/>
                </a:lnTo>
                <a:lnTo>
                  <a:pt x="39" y="2"/>
                </a:lnTo>
                <a:lnTo>
                  <a:pt x="44" y="0"/>
                </a:lnTo>
                <a:lnTo>
                  <a:pt x="47" y="9"/>
                </a:lnTo>
                <a:lnTo>
                  <a:pt x="51" y="6"/>
                </a:lnTo>
                <a:lnTo>
                  <a:pt x="58" y="3"/>
                </a:lnTo>
                <a:lnTo>
                  <a:pt x="67" y="7"/>
                </a:lnTo>
                <a:lnTo>
                  <a:pt x="70" y="14"/>
                </a:lnTo>
                <a:lnTo>
                  <a:pt x="78" y="19"/>
                </a:lnTo>
                <a:lnTo>
                  <a:pt x="85" y="14"/>
                </a:lnTo>
                <a:lnTo>
                  <a:pt x="93" y="13"/>
                </a:lnTo>
                <a:lnTo>
                  <a:pt x="106" y="18"/>
                </a:lnTo>
                <a:lnTo>
                  <a:pt x="110" y="48"/>
                </a:lnTo>
                <a:lnTo>
                  <a:pt x="103" y="65"/>
                </a:lnTo>
                <a:lnTo>
                  <a:pt x="98" y="88"/>
                </a:lnTo>
                <a:lnTo>
                  <a:pt x="106" y="107"/>
                </a:lnTo>
                <a:lnTo>
                  <a:pt x="105" y="11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933D3FAE-2C6F-4CE2-A648-B9A2E9F2F37C}"/>
              </a:ext>
            </a:extLst>
          </p:cNvPr>
          <p:cNvSpPr>
            <a:spLocks/>
          </p:cNvSpPr>
          <p:nvPr/>
        </p:nvSpPr>
        <p:spPr bwMode="auto">
          <a:xfrm>
            <a:off x="5953126" y="3484563"/>
            <a:ext cx="220663" cy="366713"/>
          </a:xfrm>
          <a:custGeom>
            <a:avLst/>
            <a:gdLst>
              <a:gd name="T0" fmla="*/ 85 w 139"/>
              <a:gd name="T1" fmla="*/ 220 h 231"/>
              <a:gd name="T2" fmla="*/ 82 w 139"/>
              <a:gd name="T3" fmla="*/ 219 h 231"/>
              <a:gd name="T4" fmla="*/ 71 w 139"/>
              <a:gd name="T5" fmla="*/ 222 h 231"/>
              <a:gd name="T6" fmla="*/ 60 w 139"/>
              <a:gd name="T7" fmla="*/ 219 h 231"/>
              <a:gd name="T8" fmla="*/ 52 w 139"/>
              <a:gd name="T9" fmla="*/ 220 h 231"/>
              <a:gd name="T10" fmla="*/ 22 w 139"/>
              <a:gd name="T11" fmla="*/ 220 h 231"/>
              <a:gd name="T12" fmla="*/ 24 w 139"/>
              <a:gd name="T13" fmla="*/ 204 h 231"/>
              <a:gd name="T14" fmla="*/ 17 w 139"/>
              <a:gd name="T15" fmla="*/ 190 h 231"/>
              <a:gd name="T16" fmla="*/ 9 w 139"/>
              <a:gd name="T17" fmla="*/ 186 h 231"/>
              <a:gd name="T18" fmla="*/ 5 w 139"/>
              <a:gd name="T19" fmla="*/ 177 h 231"/>
              <a:gd name="T20" fmla="*/ 0 w 139"/>
              <a:gd name="T21" fmla="*/ 174 h 231"/>
              <a:gd name="T22" fmla="*/ 0 w 139"/>
              <a:gd name="T23" fmla="*/ 168 h 231"/>
              <a:gd name="T24" fmla="*/ 5 w 139"/>
              <a:gd name="T25" fmla="*/ 154 h 231"/>
              <a:gd name="T26" fmla="*/ 14 w 139"/>
              <a:gd name="T27" fmla="*/ 134 h 231"/>
              <a:gd name="T28" fmla="*/ 19 w 139"/>
              <a:gd name="T29" fmla="*/ 133 h 231"/>
              <a:gd name="T30" fmla="*/ 30 w 139"/>
              <a:gd name="T31" fmla="*/ 121 h 231"/>
              <a:gd name="T32" fmla="*/ 37 w 139"/>
              <a:gd name="T33" fmla="*/ 121 h 231"/>
              <a:gd name="T34" fmla="*/ 47 w 139"/>
              <a:gd name="T35" fmla="*/ 129 h 231"/>
              <a:gd name="T36" fmla="*/ 60 w 139"/>
              <a:gd name="T37" fmla="*/ 122 h 231"/>
              <a:gd name="T38" fmla="*/ 61 w 139"/>
              <a:gd name="T39" fmla="*/ 114 h 231"/>
              <a:gd name="T40" fmla="*/ 66 w 139"/>
              <a:gd name="T41" fmla="*/ 105 h 231"/>
              <a:gd name="T42" fmla="*/ 68 w 139"/>
              <a:gd name="T43" fmla="*/ 95 h 231"/>
              <a:gd name="T44" fmla="*/ 78 w 139"/>
              <a:gd name="T45" fmla="*/ 86 h 231"/>
              <a:gd name="T46" fmla="*/ 81 w 139"/>
              <a:gd name="T47" fmla="*/ 72 h 231"/>
              <a:gd name="T48" fmla="*/ 85 w 139"/>
              <a:gd name="T49" fmla="*/ 67 h 231"/>
              <a:gd name="T50" fmla="*/ 88 w 139"/>
              <a:gd name="T51" fmla="*/ 56 h 231"/>
              <a:gd name="T52" fmla="*/ 93 w 139"/>
              <a:gd name="T53" fmla="*/ 43 h 231"/>
              <a:gd name="T54" fmla="*/ 108 w 139"/>
              <a:gd name="T55" fmla="*/ 27 h 231"/>
              <a:gd name="T56" fmla="*/ 108 w 139"/>
              <a:gd name="T57" fmla="*/ 20 h 231"/>
              <a:gd name="T58" fmla="*/ 110 w 139"/>
              <a:gd name="T59" fmla="*/ 16 h 231"/>
              <a:gd name="T60" fmla="*/ 103 w 139"/>
              <a:gd name="T61" fmla="*/ 8 h 231"/>
              <a:gd name="T62" fmla="*/ 104 w 139"/>
              <a:gd name="T63" fmla="*/ 1 h 231"/>
              <a:gd name="T64" fmla="*/ 109 w 139"/>
              <a:gd name="T65" fmla="*/ 0 h 231"/>
              <a:gd name="T66" fmla="*/ 116 w 139"/>
              <a:gd name="T67" fmla="*/ 14 h 231"/>
              <a:gd name="T68" fmla="*/ 118 w 139"/>
              <a:gd name="T69" fmla="*/ 27 h 231"/>
              <a:gd name="T70" fmla="*/ 117 w 139"/>
              <a:gd name="T71" fmla="*/ 41 h 231"/>
              <a:gd name="T72" fmla="*/ 127 w 139"/>
              <a:gd name="T73" fmla="*/ 60 h 231"/>
              <a:gd name="T74" fmla="*/ 117 w 139"/>
              <a:gd name="T75" fmla="*/ 60 h 231"/>
              <a:gd name="T76" fmla="*/ 112 w 139"/>
              <a:gd name="T77" fmla="*/ 61 h 231"/>
              <a:gd name="T78" fmla="*/ 104 w 139"/>
              <a:gd name="T79" fmla="*/ 59 h 231"/>
              <a:gd name="T80" fmla="*/ 100 w 139"/>
              <a:gd name="T81" fmla="*/ 69 h 231"/>
              <a:gd name="T82" fmla="*/ 111 w 139"/>
              <a:gd name="T83" fmla="*/ 81 h 231"/>
              <a:gd name="T84" fmla="*/ 119 w 139"/>
              <a:gd name="T85" fmla="*/ 85 h 231"/>
              <a:gd name="T86" fmla="*/ 121 w 139"/>
              <a:gd name="T87" fmla="*/ 93 h 231"/>
              <a:gd name="T88" fmla="*/ 127 w 139"/>
              <a:gd name="T89" fmla="*/ 107 h 231"/>
              <a:gd name="T90" fmla="*/ 124 w 139"/>
              <a:gd name="T91" fmla="*/ 113 h 231"/>
              <a:gd name="T92" fmla="*/ 115 w 139"/>
              <a:gd name="T93" fmla="*/ 134 h 231"/>
              <a:gd name="T94" fmla="*/ 111 w 139"/>
              <a:gd name="T95" fmla="*/ 138 h 231"/>
              <a:gd name="T96" fmla="*/ 110 w 139"/>
              <a:gd name="T97" fmla="*/ 154 h 231"/>
              <a:gd name="T98" fmla="*/ 112 w 139"/>
              <a:gd name="T99" fmla="*/ 163 h 231"/>
              <a:gd name="T100" fmla="*/ 110 w 139"/>
              <a:gd name="T101" fmla="*/ 169 h 231"/>
              <a:gd name="T102" fmla="*/ 119 w 139"/>
              <a:gd name="T103" fmla="*/ 180 h 231"/>
              <a:gd name="T104" fmla="*/ 120 w 139"/>
              <a:gd name="T105" fmla="*/ 188 h 231"/>
              <a:gd name="T106" fmla="*/ 127 w 139"/>
              <a:gd name="T107" fmla="*/ 198 h 231"/>
              <a:gd name="T108" fmla="*/ 136 w 139"/>
              <a:gd name="T109" fmla="*/ 205 h 231"/>
              <a:gd name="T110" fmla="*/ 137 w 139"/>
              <a:gd name="T111" fmla="*/ 214 h 231"/>
              <a:gd name="T112" fmla="*/ 139 w 139"/>
              <a:gd name="T113" fmla="*/ 220 h 231"/>
              <a:gd name="T114" fmla="*/ 137 w 139"/>
              <a:gd name="T115" fmla="*/ 231 h 231"/>
              <a:gd name="T116" fmla="*/ 123 w 139"/>
              <a:gd name="T117" fmla="*/ 227 h 231"/>
              <a:gd name="T118" fmla="*/ 108 w 139"/>
              <a:gd name="T119" fmla="*/ 221 h 231"/>
              <a:gd name="T120" fmla="*/ 85 w 139"/>
              <a:gd name="T121" fmla="*/ 220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9" h="231">
                <a:moveTo>
                  <a:pt x="85" y="220"/>
                </a:moveTo>
                <a:lnTo>
                  <a:pt x="82" y="219"/>
                </a:lnTo>
                <a:lnTo>
                  <a:pt x="71" y="222"/>
                </a:lnTo>
                <a:lnTo>
                  <a:pt x="60" y="219"/>
                </a:lnTo>
                <a:lnTo>
                  <a:pt x="52" y="220"/>
                </a:lnTo>
                <a:lnTo>
                  <a:pt x="22" y="220"/>
                </a:lnTo>
                <a:lnTo>
                  <a:pt x="24" y="204"/>
                </a:lnTo>
                <a:lnTo>
                  <a:pt x="17" y="190"/>
                </a:lnTo>
                <a:lnTo>
                  <a:pt x="9" y="186"/>
                </a:lnTo>
                <a:lnTo>
                  <a:pt x="5" y="177"/>
                </a:lnTo>
                <a:lnTo>
                  <a:pt x="0" y="174"/>
                </a:lnTo>
                <a:lnTo>
                  <a:pt x="0" y="168"/>
                </a:lnTo>
                <a:lnTo>
                  <a:pt x="5" y="154"/>
                </a:lnTo>
                <a:lnTo>
                  <a:pt x="14" y="134"/>
                </a:lnTo>
                <a:lnTo>
                  <a:pt x="19" y="133"/>
                </a:lnTo>
                <a:lnTo>
                  <a:pt x="30" y="121"/>
                </a:lnTo>
                <a:lnTo>
                  <a:pt x="37" y="121"/>
                </a:lnTo>
                <a:lnTo>
                  <a:pt x="47" y="129"/>
                </a:lnTo>
                <a:lnTo>
                  <a:pt x="60" y="122"/>
                </a:lnTo>
                <a:lnTo>
                  <a:pt x="61" y="114"/>
                </a:lnTo>
                <a:lnTo>
                  <a:pt x="66" y="105"/>
                </a:lnTo>
                <a:lnTo>
                  <a:pt x="68" y="95"/>
                </a:lnTo>
                <a:lnTo>
                  <a:pt x="78" y="86"/>
                </a:lnTo>
                <a:lnTo>
                  <a:pt x="81" y="72"/>
                </a:lnTo>
                <a:lnTo>
                  <a:pt x="85" y="67"/>
                </a:lnTo>
                <a:lnTo>
                  <a:pt x="88" y="56"/>
                </a:lnTo>
                <a:lnTo>
                  <a:pt x="93" y="43"/>
                </a:lnTo>
                <a:lnTo>
                  <a:pt x="108" y="27"/>
                </a:lnTo>
                <a:lnTo>
                  <a:pt x="108" y="20"/>
                </a:lnTo>
                <a:lnTo>
                  <a:pt x="110" y="16"/>
                </a:lnTo>
                <a:lnTo>
                  <a:pt x="103" y="8"/>
                </a:lnTo>
                <a:lnTo>
                  <a:pt x="104" y="1"/>
                </a:lnTo>
                <a:lnTo>
                  <a:pt x="109" y="0"/>
                </a:lnTo>
                <a:lnTo>
                  <a:pt x="116" y="14"/>
                </a:lnTo>
                <a:lnTo>
                  <a:pt x="118" y="27"/>
                </a:lnTo>
                <a:lnTo>
                  <a:pt x="117" y="41"/>
                </a:lnTo>
                <a:lnTo>
                  <a:pt x="127" y="60"/>
                </a:lnTo>
                <a:lnTo>
                  <a:pt x="117" y="60"/>
                </a:lnTo>
                <a:lnTo>
                  <a:pt x="112" y="61"/>
                </a:lnTo>
                <a:lnTo>
                  <a:pt x="104" y="59"/>
                </a:lnTo>
                <a:lnTo>
                  <a:pt x="100" y="69"/>
                </a:lnTo>
                <a:lnTo>
                  <a:pt x="111" y="81"/>
                </a:lnTo>
                <a:lnTo>
                  <a:pt x="119" y="85"/>
                </a:lnTo>
                <a:lnTo>
                  <a:pt x="121" y="93"/>
                </a:lnTo>
                <a:lnTo>
                  <a:pt x="127" y="107"/>
                </a:lnTo>
                <a:lnTo>
                  <a:pt x="124" y="113"/>
                </a:lnTo>
                <a:lnTo>
                  <a:pt x="115" y="134"/>
                </a:lnTo>
                <a:lnTo>
                  <a:pt x="111" y="138"/>
                </a:lnTo>
                <a:lnTo>
                  <a:pt x="110" y="154"/>
                </a:lnTo>
                <a:lnTo>
                  <a:pt x="112" y="163"/>
                </a:lnTo>
                <a:lnTo>
                  <a:pt x="110" y="169"/>
                </a:lnTo>
                <a:lnTo>
                  <a:pt x="119" y="180"/>
                </a:lnTo>
                <a:lnTo>
                  <a:pt x="120" y="188"/>
                </a:lnTo>
                <a:lnTo>
                  <a:pt x="127" y="198"/>
                </a:lnTo>
                <a:lnTo>
                  <a:pt x="136" y="205"/>
                </a:lnTo>
                <a:lnTo>
                  <a:pt x="137" y="214"/>
                </a:lnTo>
                <a:lnTo>
                  <a:pt x="139" y="220"/>
                </a:lnTo>
                <a:lnTo>
                  <a:pt x="137" y="231"/>
                </a:lnTo>
                <a:lnTo>
                  <a:pt x="123" y="227"/>
                </a:lnTo>
                <a:lnTo>
                  <a:pt x="108" y="221"/>
                </a:lnTo>
                <a:lnTo>
                  <a:pt x="85" y="22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6D54DF30-5E38-48B4-AB4C-B49EF410D971}"/>
              </a:ext>
            </a:extLst>
          </p:cNvPr>
          <p:cNvSpPr>
            <a:spLocks/>
          </p:cNvSpPr>
          <p:nvPr/>
        </p:nvSpPr>
        <p:spPr bwMode="auto">
          <a:xfrm>
            <a:off x="6061075" y="3735388"/>
            <a:ext cx="554038" cy="611188"/>
          </a:xfrm>
          <a:custGeom>
            <a:avLst/>
            <a:gdLst>
              <a:gd name="T0" fmla="*/ 342 w 349"/>
              <a:gd name="T1" fmla="*/ 61 h 385"/>
              <a:gd name="T2" fmla="*/ 343 w 349"/>
              <a:gd name="T3" fmla="*/ 71 h 385"/>
              <a:gd name="T4" fmla="*/ 329 w 349"/>
              <a:gd name="T5" fmla="*/ 87 h 385"/>
              <a:gd name="T6" fmla="*/ 324 w 349"/>
              <a:gd name="T7" fmla="*/ 114 h 385"/>
              <a:gd name="T8" fmla="*/ 320 w 349"/>
              <a:gd name="T9" fmla="*/ 137 h 385"/>
              <a:gd name="T10" fmla="*/ 314 w 349"/>
              <a:gd name="T11" fmla="*/ 155 h 385"/>
              <a:gd name="T12" fmla="*/ 310 w 349"/>
              <a:gd name="T13" fmla="*/ 168 h 385"/>
              <a:gd name="T14" fmla="*/ 315 w 349"/>
              <a:gd name="T15" fmla="*/ 203 h 385"/>
              <a:gd name="T16" fmla="*/ 316 w 349"/>
              <a:gd name="T17" fmla="*/ 233 h 385"/>
              <a:gd name="T18" fmla="*/ 330 w 349"/>
              <a:gd name="T19" fmla="*/ 256 h 385"/>
              <a:gd name="T20" fmla="*/ 332 w 349"/>
              <a:gd name="T21" fmla="*/ 281 h 385"/>
              <a:gd name="T22" fmla="*/ 303 w 349"/>
              <a:gd name="T23" fmla="*/ 287 h 385"/>
              <a:gd name="T24" fmla="*/ 301 w 349"/>
              <a:gd name="T25" fmla="*/ 309 h 385"/>
              <a:gd name="T26" fmla="*/ 295 w 349"/>
              <a:gd name="T27" fmla="*/ 354 h 385"/>
              <a:gd name="T28" fmla="*/ 312 w 349"/>
              <a:gd name="T29" fmla="*/ 366 h 385"/>
              <a:gd name="T30" fmla="*/ 318 w 349"/>
              <a:gd name="T31" fmla="*/ 385 h 385"/>
              <a:gd name="T32" fmla="*/ 297 w 349"/>
              <a:gd name="T33" fmla="*/ 373 h 385"/>
              <a:gd name="T34" fmla="*/ 276 w 349"/>
              <a:gd name="T35" fmla="*/ 362 h 385"/>
              <a:gd name="T36" fmla="*/ 261 w 349"/>
              <a:gd name="T37" fmla="*/ 357 h 385"/>
              <a:gd name="T38" fmla="*/ 241 w 349"/>
              <a:gd name="T39" fmla="*/ 345 h 385"/>
              <a:gd name="T40" fmla="*/ 221 w 349"/>
              <a:gd name="T41" fmla="*/ 344 h 385"/>
              <a:gd name="T42" fmla="*/ 214 w 349"/>
              <a:gd name="T43" fmla="*/ 336 h 385"/>
              <a:gd name="T44" fmla="*/ 194 w 349"/>
              <a:gd name="T45" fmla="*/ 338 h 385"/>
              <a:gd name="T46" fmla="*/ 181 w 349"/>
              <a:gd name="T47" fmla="*/ 340 h 385"/>
              <a:gd name="T48" fmla="*/ 177 w 349"/>
              <a:gd name="T49" fmla="*/ 307 h 385"/>
              <a:gd name="T50" fmla="*/ 178 w 349"/>
              <a:gd name="T51" fmla="*/ 282 h 385"/>
              <a:gd name="T52" fmla="*/ 175 w 349"/>
              <a:gd name="T53" fmla="*/ 261 h 385"/>
              <a:gd name="T54" fmla="*/ 154 w 349"/>
              <a:gd name="T55" fmla="*/ 253 h 385"/>
              <a:gd name="T56" fmla="*/ 144 w 349"/>
              <a:gd name="T57" fmla="*/ 257 h 385"/>
              <a:gd name="T58" fmla="*/ 128 w 349"/>
              <a:gd name="T59" fmla="*/ 270 h 385"/>
              <a:gd name="T60" fmla="*/ 115 w 349"/>
              <a:gd name="T61" fmla="*/ 273 h 385"/>
              <a:gd name="T62" fmla="*/ 97 w 349"/>
              <a:gd name="T63" fmla="*/ 277 h 385"/>
              <a:gd name="T64" fmla="*/ 85 w 349"/>
              <a:gd name="T65" fmla="*/ 260 h 385"/>
              <a:gd name="T66" fmla="*/ 76 w 349"/>
              <a:gd name="T67" fmla="*/ 232 h 385"/>
              <a:gd name="T68" fmla="*/ 15 w 349"/>
              <a:gd name="T69" fmla="*/ 234 h 385"/>
              <a:gd name="T70" fmla="*/ 2 w 349"/>
              <a:gd name="T71" fmla="*/ 236 h 385"/>
              <a:gd name="T72" fmla="*/ 5 w 349"/>
              <a:gd name="T73" fmla="*/ 228 h 385"/>
              <a:gd name="T74" fmla="*/ 8 w 349"/>
              <a:gd name="T75" fmla="*/ 213 h 385"/>
              <a:gd name="T76" fmla="*/ 20 w 349"/>
              <a:gd name="T77" fmla="*/ 211 h 385"/>
              <a:gd name="T78" fmla="*/ 36 w 349"/>
              <a:gd name="T79" fmla="*/ 203 h 385"/>
              <a:gd name="T80" fmla="*/ 44 w 349"/>
              <a:gd name="T81" fmla="*/ 213 h 385"/>
              <a:gd name="T82" fmla="*/ 66 w 349"/>
              <a:gd name="T83" fmla="*/ 190 h 385"/>
              <a:gd name="T84" fmla="*/ 70 w 349"/>
              <a:gd name="T85" fmla="*/ 166 h 385"/>
              <a:gd name="T86" fmla="*/ 86 w 349"/>
              <a:gd name="T87" fmla="*/ 135 h 385"/>
              <a:gd name="T88" fmla="*/ 101 w 349"/>
              <a:gd name="T89" fmla="*/ 118 h 385"/>
              <a:gd name="T90" fmla="*/ 104 w 349"/>
              <a:gd name="T91" fmla="*/ 103 h 385"/>
              <a:gd name="T92" fmla="*/ 105 w 349"/>
              <a:gd name="T93" fmla="*/ 73 h 385"/>
              <a:gd name="T94" fmla="*/ 114 w 349"/>
              <a:gd name="T95" fmla="*/ 49 h 385"/>
              <a:gd name="T96" fmla="*/ 117 w 349"/>
              <a:gd name="T97" fmla="*/ 22 h 385"/>
              <a:gd name="T98" fmla="*/ 134 w 349"/>
              <a:gd name="T99" fmla="*/ 5 h 385"/>
              <a:gd name="T100" fmla="*/ 161 w 349"/>
              <a:gd name="T101" fmla="*/ 20 h 385"/>
              <a:gd name="T102" fmla="*/ 188 w 349"/>
              <a:gd name="T103" fmla="*/ 26 h 385"/>
              <a:gd name="T104" fmla="*/ 196 w 349"/>
              <a:gd name="T105" fmla="*/ 11 h 385"/>
              <a:gd name="T106" fmla="*/ 224 w 349"/>
              <a:gd name="T107" fmla="*/ 3 h 385"/>
              <a:gd name="T108" fmla="*/ 238 w 349"/>
              <a:gd name="T109" fmla="*/ 7 h 385"/>
              <a:gd name="T110" fmla="*/ 247 w 349"/>
              <a:gd name="T111" fmla="*/ 0 h 385"/>
              <a:gd name="T112" fmla="*/ 273 w 349"/>
              <a:gd name="T113" fmla="*/ 3 h 385"/>
              <a:gd name="T114" fmla="*/ 290 w 349"/>
              <a:gd name="T115" fmla="*/ 18 h 385"/>
              <a:gd name="T116" fmla="*/ 303 w 349"/>
              <a:gd name="T117" fmla="*/ 17 h 385"/>
              <a:gd name="T118" fmla="*/ 322 w 349"/>
              <a:gd name="T119" fmla="*/ 14 h 385"/>
              <a:gd name="T120" fmla="*/ 343 w 349"/>
              <a:gd name="T121" fmla="*/ 37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9" h="385">
                <a:moveTo>
                  <a:pt x="343" y="37"/>
                </a:moveTo>
                <a:lnTo>
                  <a:pt x="342" y="61"/>
                </a:lnTo>
                <a:lnTo>
                  <a:pt x="349" y="64"/>
                </a:lnTo>
                <a:lnTo>
                  <a:pt x="343" y="71"/>
                </a:lnTo>
                <a:lnTo>
                  <a:pt x="336" y="77"/>
                </a:lnTo>
                <a:lnTo>
                  <a:pt x="329" y="87"/>
                </a:lnTo>
                <a:lnTo>
                  <a:pt x="325" y="97"/>
                </a:lnTo>
                <a:lnTo>
                  <a:pt x="324" y="114"/>
                </a:lnTo>
                <a:lnTo>
                  <a:pt x="320" y="122"/>
                </a:lnTo>
                <a:lnTo>
                  <a:pt x="320" y="137"/>
                </a:lnTo>
                <a:lnTo>
                  <a:pt x="314" y="143"/>
                </a:lnTo>
                <a:lnTo>
                  <a:pt x="314" y="155"/>
                </a:lnTo>
                <a:lnTo>
                  <a:pt x="311" y="157"/>
                </a:lnTo>
                <a:lnTo>
                  <a:pt x="310" y="168"/>
                </a:lnTo>
                <a:lnTo>
                  <a:pt x="314" y="178"/>
                </a:lnTo>
                <a:lnTo>
                  <a:pt x="315" y="203"/>
                </a:lnTo>
                <a:lnTo>
                  <a:pt x="318" y="222"/>
                </a:lnTo>
                <a:lnTo>
                  <a:pt x="316" y="233"/>
                </a:lnTo>
                <a:lnTo>
                  <a:pt x="320" y="245"/>
                </a:lnTo>
                <a:lnTo>
                  <a:pt x="330" y="256"/>
                </a:lnTo>
                <a:lnTo>
                  <a:pt x="340" y="283"/>
                </a:lnTo>
                <a:lnTo>
                  <a:pt x="332" y="281"/>
                </a:lnTo>
                <a:lnTo>
                  <a:pt x="308" y="284"/>
                </a:lnTo>
                <a:lnTo>
                  <a:pt x="303" y="287"/>
                </a:lnTo>
                <a:lnTo>
                  <a:pt x="297" y="300"/>
                </a:lnTo>
                <a:lnTo>
                  <a:pt x="301" y="309"/>
                </a:lnTo>
                <a:lnTo>
                  <a:pt x="297" y="334"/>
                </a:lnTo>
                <a:lnTo>
                  <a:pt x="295" y="354"/>
                </a:lnTo>
                <a:lnTo>
                  <a:pt x="300" y="358"/>
                </a:lnTo>
                <a:lnTo>
                  <a:pt x="312" y="366"/>
                </a:lnTo>
                <a:lnTo>
                  <a:pt x="317" y="363"/>
                </a:lnTo>
                <a:lnTo>
                  <a:pt x="318" y="385"/>
                </a:lnTo>
                <a:lnTo>
                  <a:pt x="304" y="385"/>
                </a:lnTo>
                <a:lnTo>
                  <a:pt x="297" y="373"/>
                </a:lnTo>
                <a:lnTo>
                  <a:pt x="290" y="364"/>
                </a:lnTo>
                <a:lnTo>
                  <a:pt x="276" y="362"/>
                </a:lnTo>
                <a:lnTo>
                  <a:pt x="273" y="351"/>
                </a:lnTo>
                <a:lnTo>
                  <a:pt x="261" y="357"/>
                </a:lnTo>
                <a:lnTo>
                  <a:pt x="247" y="354"/>
                </a:lnTo>
                <a:lnTo>
                  <a:pt x="241" y="345"/>
                </a:lnTo>
                <a:lnTo>
                  <a:pt x="229" y="343"/>
                </a:lnTo>
                <a:lnTo>
                  <a:pt x="221" y="344"/>
                </a:lnTo>
                <a:lnTo>
                  <a:pt x="220" y="337"/>
                </a:lnTo>
                <a:lnTo>
                  <a:pt x="214" y="336"/>
                </a:lnTo>
                <a:lnTo>
                  <a:pt x="205" y="335"/>
                </a:lnTo>
                <a:lnTo>
                  <a:pt x="194" y="338"/>
                </a:lnTo>
                <a:lnTo>
                  <a:pt x="186" y="338"/>
                </a:lnTo>
                <a:lnTo>
                  <a:pt x="181" y="340"/>
                </a:lnTo>
                <a:lnTo>
                  <a:pt x="183" y="315"/>
                </a:lnTo>
                <a:lnTo>
                  <a:pt x="177" y="307"/>
                </a:lnTo>
                <a:lnTo>
                  <a:pt x="176" y="294"/>
                </a:lnTo>
                <a:lnTo>
                  <a:pt x="178" y="282"/>
                </a:lnTo>
                <a:lnTo>
                  <a:pt x="175" y="274"/>
                </a:lnTo>
                <a:lnTo>
                  <a:pt x="175" y="261"/>
                </a:lnTo>
                <a:lnTo>
                  <a:pt x="153" y="261"/>
                </a:lnTo>
                <a:lnTo>
                  <a:pt x="154" y="253"/>
                </a:lnTo>
                <a:lnTo>
                  <a:pt x="145" y="254"/>
                </a:lnTo>
                <a:lnTo>
                  <a:pt x="144" y="257"/>
                </a:lnTo>
                <a:lnTo>
                  <a:pt x="132" y="258"/>
                </a:lnTo>
                <a:lnTo>
                  <a:pt x="128" y="270"/>
                </a:lnTo>
                <a:lnTo>
                  <a:pt x="125" y="275"/>
                </a:lnTo>
                <a:lnTo>
                  <a:pt x="115" y="273"/>
                </a:lnTo>
                <a:lnTo>
                  <a:pt x="109" y="275"/>
                </a:lnTo>
                <a:lnTo>
                  <a:pt x="97" y="277"/>
                </a:lnTo>
                <a:lnTo>
                  <a:pt x="90" y="266"/>
                </a:lnTo>
                <a:lnTo>
                  <a:pt x="85" y="260"/>
                </a:lnTo>
                <a:lnTo>
                  <a:pt x="80" y="247"/>
                </a:lnTo>
                <a:lnTo>
                  <a:pt x="76" y="232"/>
                </a:lnTo>
                <a:lnTo>
                  <a:pt x="22" y="231"/>
                </a:lnTo>
                <a:lnTo>
                  <a:pt x="15" y="234"/>
                </a:lnTo>
                <a:lnTo>
                  <a:pt x="10" y="233"/>
                </a:lnTo>
                <a:lnTo>
                  <a:pt x="2" y="236"/>
                </a:lnTo>
                <a:lnTo>
                  <a:pt x="0" y="230"/>
                </a:lnTo>
                <a:lnTo>
                  <a:pt x="5" y="228"/>
                </a:lnTo>
                <a:lnTo>
                  <a:pt x="5" y="218"/>
                </a:lnTo>
                <a:lnTo>
                  <a:pt x="8" y="213"/>
                </a:lnTo>
                <a:lnTo>
                  <a:pt x="15" y="209"/>
                </a:lnTo>
                <a:lnTo>
                  <a:pt x="20" y="211"/>
                </a:lnTo>
                <a:lnTo>
                  <a:pt x="26" y="203"/>
                </a:lnTo>
                <a:lnTo>
                  <a:pt x="36" y="203"/>
                </a:lnTo>
                <a:lnTo>
                  <a:pt x="37" y="209"/>
                </a:lnTo>
                <a:lnTo>
                  <a:pt x="44" y="213"/>
                </a:lnTo>
                <a:lnTo>
                  <a:pt x="55" y="200"/>
                </a:lnTo>
                <a:lnTo>
                  <a:pt x="66" y="190"/>
                </a:lnTo>
                <a:lnTo>
                  <a:pt x="70" y="183"/>
                </a:lnTo>
                <a:lnTo>
                  <a:pt x="70" y="166"/>
                </a:lnTo>
                <a:lnTo>
                  <a:pt x="78" y="146"/>
                </a:lnTo>
                <a:lnTo>
                  <a:pt x="86" y="135"/>
                </a:lnTo>
                <a:lnTo>
                  <a:pt x="98" y="125"/>
                </a:lnTo>
                <a:lnTo>
                  <a:pt x="101" y="118"/>
                </a:lnTo>
                <a:lnTo>
                  <a:pt x="101" y="111"/>
                </a:lnTo>
                <a:lnTo>
                  <a:pt x="104" y="103"/>
                </a:lnTo>
                <a:lnTo>
                  <a:pt x="103" y="92"/>
                </a:lnTo>
                <a:lnTo>
                  <a:pt x="105" y="73"/>
                </a:lnTo>
                <a:lnTo>
                  <a:pt x="109" y="60"/>
                </a:lnTo>
                <a:lnTo>
                  <a:pt x="114" y="49"/>
                </a:lnTo>
                <a:lnTo>
                  <a:pt x="115" y="37"/>
                </a:lnTo>
                <a:lnTo>
                  <a:pt x="117" y="22"/>
                </a:lnTo>
                <a:lnTo>
                  <a:pt x="124" y="11"/>
                </a:lnTo>
                <a:lnTo>
                  <a:pt x="134" y="5"/>
                </a:lnTo>
                <a:lnTo>
                  <a:pt x="149" y="12"/>
                </a:lnTo>
                <a:lnTo>
                  <a:pt x="161" y="20"/>
                </a:lnTo>
                <a:lnTo>
                  <a:pt x="174" y="22"/>
                </a:lnTo>
                <a:lnTo>
                  <a:pt x="188" y="26"/>
                </a:lnTo>
                <a:lnTo>
                  <a:pt x="193" y="13"/>
                </a:lnTo>
                <a:lnTo>
                  <a:pt x="196" y="11"/>
                </a:lnTo>
                <a:lnTo>
                  <a:pt x="204" y="14"/>
                </a:lnTo>
                <a:lnTo>
                  <a:pt x="224" y="3"/>
                </a:lnTo>
                <a:lnTo>
                  <a:pt x="232" y="8"/>
                </a:lnTo>
                <a:lnTo>
                  <a:pt x="238" y="7"/>
                </a:lnTo>
                <a:lnTo>
                  <a:pt x="240" y="2"/>
                </a:lnTo>
                <a:lnTo>
                  <a:pt x="247" y="0"/>
                </a:lnTo>
                <a:lnTo>
                  <a:pt x="261" y="2"/>
                </a:lnTo>
                <a:lnTo>
                  <a:pt x="273" y="3"/>
                </a:lnTo>
                <a:lnTo>
                  <a:pt x="279" y="1"/>
                </a:lnTo>
                <a:lnTo>
                  <a:pt x="290" y="18"/>
                </a:lnTo>
                <a:lnTo>
                  <a:pt x="298" y="20"/>
                </a:lnTo>
                <a:lnTo>
                  <a:pt x="303" y="17"/>
                </a:lnTo>
                <a:lnTo>
                  <a:pt x="312" y="18"/>
                </a:lnTo>
                <a:lnTo>
                  <a:pt x="322" y="14"/>
                </a:lnTo>
                <a:lnTo>
                  <a:pt x="326" y="23"/>
                </a:lnTo>
                <a:lnTo>
                  <a:pt x="343" y="3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A7AE3DD3-FB4D-423A-B482-AA9C0C5641A2}"/>
              </a:ext>
            </a:extLst>
          </p:cNvPr>
          <p:cNvSpPr>
            <a:spLocks/>
          </p:cNvSpPr>
          <p:nvPr/>
        </p:nvSpPr>
        <p:spPr bwMode="auto">
          <a:xfrm>
            <a:off x="6029326" y="3786189"/>
            <a:ext cx="214313" cy="288925"/>
          </a:xfrm>
          <a:custGeom>
            <a:avLst/>
            <a:gdLst>
              <a:gd name="T0" fmla="*/ 35 w 135"/>
              <a:gd name="T1" fmla="*/ 177 h 182"/>
              <a:gd name="T2" fmla="*/ 28 w 135"/>
              <a:gd name="T3" fmla="*/ 170 h 182"/>
              <a:gd name="T4" fmla="*/ 22 w 135"/>
              <a:gd name="T5" fmla="*/ 173 h 182"/>
              <a:gd name="T6" fmla="*/ 15 w 135"/>
              <a:gd name="T7" fmla="*/ 182 h 182"/>
              <a:gd name="T8" fmla="*/ 0 w 135"/>
              <a:gd name="T9" fmla="*/ 160 h 182"/>
              <a:gd name="T10" fmla="*/ 14 w 135"/>
              <a:gd name="T11" fmla="*/ 149 h 182"/>
              <a:gd name="T12" fmla="*/ 7 w 135"/>
              <a:gd name="T13" fmla="*/ 135 h 182"/>
              <a:gd name="T14" fmla="*/ 14 w 135"/>
              <a:gd name="T15" fmla="*/ 130 h 182"/>
              <a:gd name="T16" fmla="*/ 26 w 135"/>
              <a:gd name="T17" fmla="*/ 127 h 182"/>
              <a:gd name="T18" fmla="*/ 27 w 135"/>
              <a:gd name="T19" fmla="*/ 118 h 182"/>
              <a:gd name="T20" fmla="*/ 37 w 135"/>
              <a:gd name="T21" fmla="*/ 128 h 182"/>
              <a:gd name="T22" fmla="*/ 53 w 135"/>
              <a:gd name="T23" fmla="*/ 129 h 182"/>
              <a:gd name="T24" fmla="*/ 59 w 135"/>
              <a:gd name="T25" fmla="*/ 119 h 182"/>
              <a:gd name="T26" fmla="*/ 61 w 135"/>
              <a:gd name="T27" fmla="*/ 105 h 182"/>
              <a:gd name="T28" fmla="*/ 60 w 135"/>
              <a:gd name="T29" fmla="*/ 89 h 182"/>
              <a:gd name="T30" fmla="*/ 51 w 135"/>
              <a:gd name="T31" fmla="*/ 77 h 182"/>
              <a:gd name="T32" fmla="*/ 59 w 135"/>
              <a:gd name="T33" fmla="*/ 53 h 182"/>
              <a:gd name="T34" fmla="*/ 54 w 135"/>
              <a:gd name="T35" fmla="*/ 48 h 182"/>
              <a:gd name="T36" fmla="*/ 40 w 135"/>
              <a:gd name="T37" fmla="*/ 50 h 182"/>
              <a:gd name="T38" fmla="*/ 35 w 135"/>
              <a:gd name="T39" fmla="*/ 39 h 182"/>
              <a:gd name="T40" fmla="*/ 37 w 135"/>
              <a:gd name="T41" fmla="*/ 30 h 182"/>
              <a:gd name="T42" fmla="*/ 60 w 135"/>
              <a:gd name="T43" fmla="*/ 31 h 182"/>
              <a:gd name="T44" fmla="*/ 75 w 135"/>
              <a:gd name="T45" fmla="*/ 37 h 182"/>
              <a:gd name="T46" fmla="*/ 89 w 135"/>
              <a:gd name="T47" fmla="*/ 41 h 182"/>
              <a:gd name="T48" fmla="*/ 91 w 135"/>
              <a:gd name="T49" fmla="*/ 30 h 182"/>
              <a:gd name="T50" fmla="*/ 100 w 135"/>
              <a:gd name="T51" fmla="*/ 11 h 182"/>
              <a:gd name="T52" fmla="*/ 111 w 135"/>
              <a:gd name="T53" fmla="*/ 0 h 182"/>
              <a:gd name="T54" fmla="*/ 123 w 135"/>
              <a:gd name="T55" fmla="*/ 3 h 182"/>
              <a:gd name="T56" fmla="*/ 135 w 135"/>
              <a:gd name="T57" fmla="*/ 5 h 182"/>
              <a:gd name="T58" fmla="*/ 134 w 135"/>
              <a:gd name="T59" fmla="*/ 17 h 182"/>
              <a:gd name="T60" fmla="*/ 129 w 135"/>
              <a:gd name="T61" fmla="*/ 28 h 182"/>
              <a:gd name="T62" fmla="*/ 125 w 135"/>
              <a:gd name="T63" fmla="*/ 41 h 182"/>
              <a:gd name="T64" fmla="*/ 123 w 135"/>
              <a:gd name="T65" fmla="*/ 60 h 182"/>
              <a:gd name="T66" fmla="*/ 124 w 135"/>
              <a:gd name="T67" fmla="*/ 71 h 182"/>
              <a:gd name="T68" fmla="*/ 121 w 135"/>
              <a:gd name="T69" fmla="*/ 79 h 182"/>
              <a:gd name="T70" fmla="*/ 121 w 135"/>
              <a:gd name="T71" fmla="*/ 86 h 182"/>
              <a:gd name="T72" fmla="*/ 118 w 135"/>
              <a:gd name="T73" fmla="*/ 93 h 182"/>
              <a:gd name="T74" fmla="*/ 106 w 135"/>
              <a:gd name="T75" fmla="*/ 103 h 182"/>
              <a:gd name="T76" fmla="*/ 98 w 135"/>
              <a:gd name="T77" fmla="*/ 114 h 182"/>
              <a:gd name="T78" fmla="*/ 90 w 135"/>
              <a:gd name="T79" fmla="*/ 134 h 182"/>
              <a:gd name="T80" fmla="*/ 90 w 135"/>
              <a:gd name="T81" fmla="*/ 151 h 182"/>
              <a:gd name="T82" fmla="*/ 86 w 135"/>
              <a:gd name="T83" fmla="*/ 158 h 182"/>
              <a:gd name="T84" fmla="*/ 75 w 135"/>
              <a:gd name="T85" fmla="*/ 168 h 182"/>
              <a:gd name="T86" fmla="*/ 64 w 135"/>
              <a:gd name="T87" fmla="*/ 181 h 182"/>
              <a:gd name="T88" fmla="*/ 57 w 135"/>
              <a:gd name="T89" fmla="*/ 177 h 182"/>
              <a:gd name="T90" fmla="*/ 56 w 135"/>
              <a:gd name="T91" fmla="*/ 171 h 182"/>
              <a:gd name="T92" fmla="*/ 46 w 135"/>
              <a:gd name="T93" fmla="*/ 171 h 182"/>
              <a:gd name="T94" fmla="*/ 40 w 135"/>
              <a:gd name="T95" fmla="*/ 179 h 182"/>
              <a:gd name="T96" fmla="*/ 35 w 135"/>
              <a:gd name="T97" fmla="*/ 177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5" h="182">
                <a:moveTo>
                  <a:pt x="35" y="177"/>
                </a:moveTo>
                <a:lnTo>
                  <a:pt x="28" y="170"/>
                </a:lnTo>
                <a:lnTo>
                  <a:pt x="22" y="173"/>
                </a:lnTo>
                <a:lnTo>
                  <a:pt x="15" y="182"/>
                </a:lnTo>
                <a:lnTo>
                  <a:pt x="0" y="160"/>
                </a:lnTo>
                <a:lnTo>
                  <a:pt x="14" y="149"/>
                </a:lnTo>
                <a:lnTo>
                  <a:pt x="7" y="135"/>
                </a:lnTo>
                <a:lnTo>
                  <a:pt x="14" y="130"/>
                </a:lnTo>
                <a:lnTo>
                  <a:pt x="26" y="127"/>
                </a:lnTo>
                <a:lnTo>
                  <a:pt x="27" y="118"/>
                </a:lnTo>
                <a:lnTo>
                  <a:pt x="37" y="128"/>
                </a:lnTo>
                <a:lnTo>
                  <a:pt x="53" y="129"/>
                </a:lnTo>
                <a:lnTo>
                  <a:pt x="59" y="119"/>
                </a:lnTo>
                <a:lnTo>
                  <a:pt x="61" y="105"/>
                </a:lnTo>
                <a:lnTo>
                  <a:pt x="60" y="89"/>
                </a:lnTo>
                <a:lnTo>
                  <a:pt x="51" y="77"/>
                </a:lnTo>
                <a:lnTo>
                  <a:pt x="59" y="53"/>
                </a:lnTo>
                <a:lnTo>
                  <a:pt x="54" y="48"/>
                </a:lnTo>
                <a:lnTo>
                  <a:pt x="40" y="50"/>
                </a:lnTo>
                <a:lnTo>
                  <a:pt x="35" y="39"/>
                </a:lnTo>
                <a:lnTo>
                  <a:pt x="37" y="30"/>
                </a:lnTo>
                <a:lnTo>
                  <a:pt x="60" y="31"/>
                </a:lnTo>
                <a:lnTo>
                  <a:pt x="75" y="37"/>
                </a:lnTo>
                <a:lnTo>
                  <a:pt x="89" y="41"/>
                </a:lnTo>
                <a:lnTo>
                  <a:pt x="91" y="30"/>
                </a:lnTo>
                <a:lnTo>
                  <a:pt x="100" y="11"/>
                </a:lnTo>
                <a:lnTo>
                  <a:pt x="111" y="0"/>
                </a:lnTo>
                <a:lnTo>
                  <a:pt x="123" y="3"/>
                </a:lnTo>
                <a:lnTo>
                  <a:pt x="135" y="5"/>
                </a:lnTo>
                <a:lnTo>
                  <a:pt x="134" y="17"/>
                </a:lnTo>
                <a:lnTo>
                  <a:pt x="129" y="28"/>
                </a:lnTo>
                <a:lnTo>
                  <a:pt x="125" y="41"/>
                </a:lnTo>
                <a:lnTo>
                  <a:pt x="123" y="60"/>
                </a:lnTo>
                <a:lnTo>
                  <a:pt x="124" y="71"/>
                </a:lnTo>
                <a:lnTo>
                  <a:pt x="121" y="79"/>
                </a:lnTo>
                <a:lnTo>
                  <a:pt x="121" y="86"/>
                </a:lnTo>
                <a:lnTo>
                  <a:pt x="118" y="93"/>
                </a:lnTo>
                <a:lnTo>
                  <a:pt x="106" y="103"/>
                </a:lnTo>
                <a:lnTo>
                  <a:pt x="98" y="114"/>
                </a:lnTo>
                <a:lnTo>
                  <a:pt x="90" y="134"/>
                </a:lnTo>
                <a:lnTo>
                  <a:pt x="90" y="151"/>
                </a:lnTo>
                <a:lnTo>
                  <a:pt x="86" y="158"/>
                </a:lnTo>
                <a:lnTo>
                  <a:pt x="75" y="168"/>
                </a:lnTo>
                <a:lnTo>
                  <a:pt x="64" y="181"/>
                </a:lnTo>
                <a:lnTo>
                  <a:pt x="57" y="177"/>
                </a:lnTo>
                <a:lnTo>
                  <a:pt x="56" y="171"/>
                </a:lnTo>
                <a:lnTo>
                  <a:pt x="46" y="171"/>
                </a:lnTo>
                <a:lnTo>
                  <a:pt x="40" y="179"/>
                </a:lnTo>
                <a:lnTo>
                  <a:pt x="35" y="17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E8F465F0-C926-48EF-B3D0-7689C8F7E640}"/>
              </a:ext>
            </a:extLst>
          </p:cNvPr>
          <p:cNvSpPr>
            <a:spLocks/>
          </p:cNvSpPr>
          <p:nvPr/>
        </p:nvSpPr>
        <p:spPr bwMode="auto">
          <a:xfrm>
            <a:off x="3402013" y="3498850"/>
            <a:ext cx="354013" cy="552450"/>
          </a:xfrm>
          <a:custGeom>
            <a:avLst/>
            <a:gdLst>
              <a:gd name="T0" fmla="*/ 59 w 223"/>
              <a:gd name="T1" fmla="*/ 257 h 348"/>
              <a:gd name="T2" fmla="*/ 44 w 223"/>
              <a:gd name="T3" fmla="*/ 253 h 348"/>
              <a:gd name="T4" fmla="*/ 24 w 223"/>
              <a:gd name="T5" fmla="*/ 241 h 348"/>
              <a:gd name="T6" fmla="*/ 3 w 223"/>
              <a:gd name="T7" fmla="*/ 230 h 348"/>
              <a:gd name="T8" fmla="*/ 7 w 223"/>
              <a:gd name="T9" fmla="*/ 222 h 348"/>
              <a:gd name="T10" fmla="*/ 11 w 223"/>
              <a:gd name="T11" fmla="*/ 204 h 348"/>
              <a:gd name="T12" fmla="*/ 28 w 223"/>
              <a:gd name="T13" fmla="*/ 189 h 348"/>
              <a:gd name="T14" fmla="*/ 28 w 223"/>
              <a:gd name="T15" fmla="*/ 173 h 348"/>
              <a:gd name="T16" fmla="*/ 29 w 223"/>
              <a:gd name="T17" fmla="*/ 142 h 348"/>
              <a:gd name="T18" fmla="*/ 30 w 223"/>
              <a:gd name="T19" fmla="*/ 119 h 348"/>
              <a:gd name="T20" fmla="*/ 26 w 223"/>
              <a:gd name="T21" fmla="*/ 98 h 348"/>
              <a:gd name="T22" fmla="*/ 36 w 223"/>
              <a:gd name="T23" fmla="*/ 94 h 348"/>
              <a:gd name="T24" fmla="*/ 34 w 223"/>
              <a:gd name="T25" fmla="*/ 78 h 348"/>
              <a:gd name="T26" fmla="*/ 58 w 223"/>
              <a:gd name="T27" fmla="*/ 64 h 348"/>
              <a:gd name="T28" fmla="*/ 67 w 223"/>
              <a:gd name="T29" fmla="*/ 55 h 348"/>
              <a:gd name="T30" fmla="*/ 82 w 223"/>
              <a:gd name="T31" fmla="*/ 28 h 348"/>
              <a:gd name="T32" fmla="*/ 96 w 223"/>
              <a:gd name="T33" fmla="*/ 23 h 348"/>
              <a:gd name="T34" fmla="*/ 125 w 223"/>
              <a:gd name="T35" fmla="*/ 15 h 348"/>
              <a:gd name="T36" fmla="*/ 142 w 223"/>
              <a:gd name="T37" fmla="*/ 0 h 348"/>
              <a:gd name="T38" fmla="*/ 152 w 223"/>
              <a:gd name="T39" fmla="*/ 7 h 348"/>
              <a:gd name="T40" fmla="*/ 137 w 223"/>
              <a:gd name="T41" fmla="*/ 17 h 348"/>
              <a:gd name="T42" fmla="*/ 124 w 223"/>
              <a:gd name="T43" fmla="*/ 34 h 348"/>
              <a:gd name="T44" fmla="*/ 115 w 223"/>
              <a:gd name="T45" fmla="*/ 56 h 348"/>
              <a:gd name="T46" fmla="*/ 118 w 223"/>
              <a:gd name="T47" fmla="*/ 70 h 348"/>
              <a:gd name="T48" fmla="*/ 124 w 223"/>
              <a:gd name="T49" fmla="*/ 84 h 348"/>
              <a:gd name="T50" fmla="*/ 123 w 223"/>
              <a:gd name="T51" fmla="*/ 100 h 348"/>
              <a:gd name="T52" fmla="*/ 128 w 223"/>
              <a:gd name="T53" fmla="*/ 106 h 348"/>
              <a:gd name="T54" fmla="*/ 156 w 223"/>
              <a:gd name="T55" fmla="*/ 111 h 348"/>
              <a:gd name="T56" fmla="*/ 178 w 223"/>
              <a:gd name="T57" fmla="*/ 132 h 348"/>
              <a:gd name="T58" fmla="*/ 199 w 223"/>
              <a:gd name="T59" fmla="*/ 131 h 348"/>
              <a:gd name="T60" fmla="*/ 216 w 223"/>
              <a:gd name="T61" fmla="*/ 132 h 348"/>
              <a:gd name="T62" fmla="*/ 208 w 223"/>
              <a:gd name="T63" fmla="*/ 150 h 348"/>
              <a:gd name="T64" fmla="*/ 210 w 223"/>
              <a:gd name="T65" fmla="*/ 179 h 348"/>
              <a:gd name="T66" fmla="*/ 215 w 223"/>
              <a:gd name="T67" fmla="*/ 189 h 348"/>
              <a:gd name="T68" fmla="*/ 212 w 223"/>
              <a:gd name="T69" fmla="*/ 204 h 348"/>
              <a:gd name="T70" fmla="*/ 223 w 223"/>
              <a:gd name="T71" fmla="*/ 232 h 348"/>
              <a:gd name="T72" fmla="*/ 216 w 223"/>
              <a:gd name="T73" fmla="*/ 223 h 348"/>
              <a:gd name="T74" fmla="*/ 204 w 223"/>
              <a:gd name="T75" fmla="*/ 223 h 348"/>
              <a:gd name="T76" fmla="*/ 169 w 223"/>
              <a:gd name="T77" fmla="*/ 236 h 348"/>
              <a:gd name="T78" fmla="*/ 179 w 223"/>
              <a:gd name="T79" fmla="*/ 246 h 348"/>
              <a:gd name="T80" fmla="*/ 165 w 223"/>
              <a:gd name="T81" fmla="*/ 247 h 348"/>
              <a:gd name="T82" fmla="*/ 173 w 223"/>
              <a:gd name="T83" fmla="*/ 270 h 348"/>
              <a:gd name="T84" fmla="*/ 175 w 223"/>
              <a:gd name="T85" fmla="*/ 291 h 348"/>
              <a:gd name="T86" fmla="*/ 159 w 223"/>
              <a:gd name="T87" fmla="*/ 337 h 348"/>
              <a:gd name="T88" fmla="*/ 165 w 223"/>
              <a:gd name="T89" fmla="*/ 315 h 348"/>
              <a:gd name="T90" fmla="*/ 139 w 223"/>
              <a:gd name="T91" fmla="*/ 307 h 348"/>
              <a:gd name="T92" fmla="*/ 123 w 223"/>
              <a:gd name="T93" fmla="*/ 309 h 348"/>
              <a:gd name="T94" fmla="*/ 98 w 223"/>
              <a:gd name="T95" fmla="*/ 285 h 348"/>
              <a:gd name="T96" fmla="*/ 84 w 223"/>
              <a:gd name="T97" fmla="*/ 270 h 348"/>
              <a:gd name="T98" fmla="*/ 66 w 223"/>
              <a:gd name="T99" fmla="*/ 261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3" h="348">
                <a:moveTo>
                  <a:pt x="66" y="261"/>
                </a:moveTo>
                <a:lnTo>
                  <a:pt x="59" y="257"/>
                </a:lnTo>
                <a:lnTo>
                  <a:pt x="50" y="250"/>
                </a:lnTo>
                <a:lnTo>
                  <a:pt x="44" y="253"/>
                </a:lnTo>
                <a:lnTo>
                  <a:pt x="29" y="250"/>
                </a:lnTo>
                <a:lnTo>
                  <a:pt x="24" y="241"/>
                </a:lnTo>
                <a:lnTo>
                  <a:pt x="21" y="242"/>
                </a:lnTo>
                <a:lnTo>
                  <a:pt x="3" y="230"/>
                </a:lnTo>
                <a:lnTo>
                  <a:pt x="0" y="223"/>
                </a:lnTo>
                <a:lnTo>
                  <a:pt x="7" y="222"/>
                </a:lnTo>
                <a:lnTo>
                  <a:pt x="6" y="211"/>
                </a:lnTo>
                <a:lnTo>
                  <a:pt x="11" y="204"/>
                </a:lnTo>
                <a:lnTo>
                  <a:pt x="20" y="202"/>
                </a:lnTo>
                <a:lnTo>
                  <a:pt x="28" y="189"/>
                </a:lnTo>
                <a:lnTo>
                  <a:pt x="35" y="179"/>
                </a:lnTo>
                <a:lnTo>
                  <a:pt x="28" y="173"/>
                </a:lnTo>
                <a:lnTo>
                  <a:pt x="32" y="161"/>
                </a:lnTo>
                <a:lnTo>
                  <a:pt x="29" y="142"/>
                </a:lnTo>
                <a:lnTo>
                  <a:pt x="33" y="137"/>
                </a:lnTo>
                <a:lnTo>
                  <a:pt x="30" y="119"/>
                </a:lnTo>
                <a:lnTo>
                  <a:pt x="23" y="108"/>
                </a:lnTo>
                <a:lnTo>
                  <a:pt x="26" y="98"/>
                </a:lnTo>
                <a:lnTo>
                  <a:pt x="32" y="100"/>
                </a:lnTo>
                <a:lnTo>
                  <a:pt x="36" y="94"/>
                </a:lnTo>
                <a:lnTo>
                  <a:pt x="32" y="81"/>
                </a:lnTo>
                <a:lnTo>
                  <a:pt x="34" y="78"/>
                </a:lnTo>
                <a:lnTo>
                  <a:pt x="44" y="79"/>
                </a:lnTo>
                <a:lnTo>
                  <a:pt x="58" y="64"/>
                </a:lnTo>
                <a:lnTo>
                  <a:pt x="66" y="62"/>
                </a:lnTo>
                <a:lnTo>
                  <a:pt x="67" y="55"/>
                </a:lnTo>
                <a:lnTo>
                  <a:pt x="71" y="38"/>
                </a:lnTo>
                <a:lnTo>
                  <a:pt x="82" y="28"/>
                </a:lnTo>
                <a:lnTo>
                  <a:pt x="94" y="28"/>
                </a:lnTo>
                <a:lnTo>
                  <a:pt x="96" y="23"/>
                </a:lnTo>
                <a:lnTo>
                  <a:pt x="110" y="25"/>
                </a:lnTo>
                <a:lnTo>
                  <a:pt x="125" y="15"/>
                </a:lnTo>
                <a:lnTo>
                  <a:pt x="132" y="10"/>
                </a:lnTo>
                <a:lnTo>
                  <a:pt x="142" y="0"/>
                </a:lnTo>
                <a:lnTo>
                  <a:pt x="148" y="1"/>
                </a:lnTo>
                <a:lnTo>
                  <a:pt x="152" y="7"/>
                </a:lnTo>
                <a:lnTo>
                  <a:pt x="149" y="14"/>
                </a:lnTo>
                <a:lnTo>
                  <a:pt x="137" y="17"/>
                </a:lnTo>
                <a:lnTo>
                  <a:pt x="131" y="28"/>
                </a:lnTo>
                <a:lnTo>
                  <a:pt x="124" y="34"/>
                </a:lnTo>
                <a:lnTo>
                  <a:pt x="118" y="41"/>
                </a:lnTo>
                <a:lnTo>
                  <a:pt x="115" y="56"/>
                </a:lnTo>
                <a:lnTo>
                  <a:pt x="109" y="68"/>
                </a:lnTo>
                <a:lnTo>
                  <a:pt x="118" y="70"/>
                </a:lnTo>
                <a:lnTo>
                  <a:pt x="120" y="79"/>
                </a:lnTo>
                <a:lnTo>
                  <a:pt x="124" y="84"/>
                </a:lnTo>
                <a:lnTo>
                  <a:pt x="125" y="92"/>
                </a:lnTo>
                <a:lnTo>
                  <a:pt x="123" y="100"/>
                </a:lnTo>
                <a:lnTo>
                  <a:pt x="123" y="104"/>
                </a:lnTo>
                <a:lnTo>
                  <a:pt x="128" y="106"/>
                </a:lnTo>
                <a:lnTo>
                  <a:pt x="132" y="113"/>
                </a:lnTo>
                <a:lnTo>
                  <a:pt x="156" y="111"/>
                </a:lnTo>
                <a:lnTo>
                  <a:pt x="166" y="114"/>
                </a:lnTo>
                <a:lnTo>
                  <a:pt x="178" y="132"/>
                </a:lnTo>
                <a:lnTo>
                  <a:pt x="186" y="129"/>
                </a:lnTo>
                <a:lnTo>
                  <a:pt x="199" y="131"/>
                </a:lnTo>
                <a:lnTo>
                  <a:pt x="210" y="128"/>
                </a:lnTo>
                <a:lnTo>
                  <a:pt x="216" y="132"/>
                </a:lnTo>
                <a:lnTo>
                  <a:pt x="212" y="143"/>
                </a:lnTo>
                <a:lnTo>
                  <a:pt x="208" y="150"/>
                </a:lnTo>
                <a:lnTo>
                  <a:pt x="206" y="165"/>
                </a:lnTo>
                <a:lnTo>
                  <a:pt x="210" y="179"/>
                </a:lnTo>
                <a:lnTo>
                  <a:pt x="215" y="185"/>
                </a:lnTo>
                <a:lnTo>
                  <a:pt x="215" y="189"/>
                </a:lnTo>
                <a:lnTo>
                  <a:pt x="206" y="200"/>
                </a:lnTo>
                <a:lnTo>
                  <a:pt x="212" y="204"/>
                </a:lnTo>
                <a:lnTo>
                  <a:pt x="217" y="212"/>
                </a:lnTo>
                <a:lnTo>
                  <a:pt x="223" y="232"/>
                </a:lnTo>
                <a:lnTo>
                  <a:pt x="219" y="235"/>
                </a:lnTo>
                <a:lnTo>
                  <a:pt x="216" y="223"/>
                </a:lnTo>
                <a:lnTo>
                  <a:pt x="211" y="216"/>
                </a:lnTo>
                <a:lnTo>
                  <a:pt x="204" y="223"/>
                </a:lnTo>
                <a:lnTo>
                  <a:pt x="169" y="223"/>
                </a:lnTo>
                <a:lnTo>
                  <a:pt x="169" y="236"/>
                </a:lnTo>
                <a:lnTo>
                  <a:pt x="180" y="238"/>
                </a:lnTo>
                <a:lnTo>
                  <a:pt x="179" y="246"/>
                </a:lnTo>
                <a:lnTo>
                  <a:pt x="175" y="244"/>
                </a:lnTo>
                <a:lnTo>
                  <a:pt x="165" y="247"/>
                </a:lnTo>
                <a:lnTo>
                  <a:pt x="165" y="262"/>
                </a:lnTo>
                <a:lnTo>
                  <a:pt x="173" y="270"/>
                </a:lnTo>
                <a:lnTo>
                  <a:pt x="176" y="282"/>
                </a:lnTo>
                <a:lnTo>
                  <a:pt x="175" y="291"/>
                </a:lnTo>
                <a:lnTo>
                  <a:pt x="168" y="348"/>
                </a:lnTo>
                <a:lnTo>
                  <a:pt x="159" y="337"/>
                </a:lnTo>
                <a:lnTo>
                  <a:pt x="153" y="336"/>
                </a:lnTo>
                <a:lnTo>
                  <a:pt x="165" y="315"/>
                </a:lnTo>
                <a:lnTo>
                  <a:pt x="150" y="305"/>
                </a:lnTo>
                <a:lnTo>
                  <a:pt x="139" y="307"/>
                </a:lnTo>
                <a:lnTo>
                  <a:pt x="133" y="303"/>
                </a:lnTo>
                <a:lnTo>
                  <a:pt x="123" y="309"/>
                </a:lnTo>
                <a:lnTo>
                  <a:pt x="109" y="306"/>
                </a:lnTo>
                <a:lnTo>
                  <a:pt x="98" y="285"/>
                </a:lnTo>
                <a:lnTo>
                  <a:pt x="89" y="279"/>
                </a:lnTo>
                <a:lnTo>
                  <a:pt x="84" y="270"/>
                </a:lnTo>
                <a:lnTo>
                  <a:pt x="71" y="260"/>
                </a:lnTo>
                <a:lnTo>
                  <a:pt x="66" y="26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C6141017-2BBB-451F-A39E-097B7C21FB01}"/>
              </a:ext>
            </a:extLst>
          </p:cNvPr>
          <p:cNvSpPr>
            <a:spLocks/>
          </p:cNvSpPr>
          <p:nvPr/>
        </p:nvSpPr>
        <p:spPr bwMode="auto">
          <a:xfrm>
            <a:off x="3211512" y="3538539"/>
            <a:ext cx="95250" cy="100013"/>
          </a:xfrm>
          <a:custGeom>
            <a:avLst/>
            <a:gdLst>
              <a:gd name="T0" fmla="*/ 51 w 60"/>
              <a:gd name="T1" fmla="*/ 63 h 63"/>
              <a:gd name="T2" fmla="*/ 41 w 60"/>
              <a:gd name="T3" fmla="*/ 58 h 63"/>
              <a:gd name="T4" fmla="*/ 38 w 60"/>
              <a:gd name="T5" fmla="*/ 53 h 63"/>
              <a:gd name="T6" fmla="*/ 40 w 60"/>
              <a:gd name="T7" fmla="*/ 50 h 63"/>
              <a:gd name="T8" fmla="*/ 40 w 60"/>
              <a:gd name="T9" fmla="*/ 45 h 63"/>
              <a:gd name="T10" fmla="*/ 35 w 60"/>
              <a:gd name="T11" fmla="*/ 40 h 63"/>
              <a:gd name="T12" fmla="*/ 28 w 60"/>
              <a:gd name="T13" fmla="*/ 36 h 63"/>
              <a:gd name="T14" fmla="*/ 22 w 60"/>
              <a:gd name="T15" fmla="*/ 34 h 63"/>
              <a:gd name="T16" fmla="*/ 21 w 60"/>
              <a:gd name="T17" fmla="*/ 28 h 63"/>
              <a:gd name="T18" fmla="*/ 17 w 60"/>
              <a:gd name="T19" fmla="*/ 24 h 63"/>
              <a:gd name="T20" fmla="*/ 18 w 60"/>
              <a:gd name="T21" fmla="*/ 30 h 63"/>
              <a:gd name="T22" fmla="*/ 14 w 60"/>
              <a:gd name="T23" fmla="*/ 35 h 63"/>
              <a:gd name="T24" fmla="*/ 10 w 60"/>
              <a:gd name="T25" fmla="*/ 29 h 63"/>
              <a:gd name="T26" fmla="*/ 4 w 60"/>
              <a:gd name="T27" fmla="*/ 27 h 63"/>
              <a:gd name="T28" fmla="*/ 2 w 60"/>
              <a:gd name="T29" fmla="*/ 23 h 63"/>
              <a:gd name="T30" fmla="*/ 2 w 60"/>
              <a:gd name="T31" fmla="*/ 17 h 63"/>
              <a:gd name="T32" fmla="*/ 5 w 60"/>
              <a:gd name="T33" fmla="*/ 10 h 63"/>
              <a:gd name="T34" fmla="*/ 0 w 60"/>
              <a:gd name="T35" fmla="*/ 7 h 63"/>
              <a:gd name="T36" fmla="*/ 5 w 60"/>
              <a:gd name="T37" fmla="*/ 3 h 63"/>
              <a:gd name="T38" fmla="*/ 8 w 60"/>
              <a:gd name="T39" fmla="*/ 0 h 63"/>
              <a:gd name="T40" fmla="*/ 19 w 60"/>
              <a:gd name="T41" fmla="*/ 6 h 63"/>
              <a:gd name="T42" fmla="*/ 24 w 60"/>
              <a:gd name="T43" fmla="*/ 3 h 63"/>
              <a:gd name="T44" fmla="*/ 29 w 60"/>
              <a:gd name="T45" fmla="*/ 5 h 63"/>
              <a:gd name="T46" fmla="*/ 32 w 60"/>
              <a:gd name="T47" fmla="*/ 9 h 63"/>
              <a:gd name="T48" fmla="*/ 37 w 60"/>
              <a:gd name="T49" fmla="*/ 11 h 63"/>
              <a:gd name="T50" fmla="*/ 42 w 60"/>
              <a:gd name="T51" fmla="*/ 6 h 63"/>
              <a:gd name="T52" fmla="*/ 46 w 60"/>
              <a:gd name="T53" fmla="*/ 17 h 63"/>
              <a:gd name="T54" fmla="*/ 52 w 60"/>
              <a:gd name="T55" fmla="*/ 26 h 63"/>
              <a:gd name="T56" fmla="*/ 60 w 60"/>
              <a:gd name="T57" fmla="*/ 35 h 63"/>
              <a:gd name="T58" fmla="*/ 53 w 60"/>
              <a:gd name="T59" fmla="*/ 36 h 63"/>
              <a:gd name="T60" fmla="*/ 53 w 60"/>
              <a:gd name="T61" fmla="*/ 45 h 63"/>
              <a:gd name="T62" fmla="*/ 57 w 60"/>
              <a:gd name="T63" fmla="*/ 48 h 63"/>
              <a:gd name="T64" fmla="*/ 54 w 60"/>
              <a:gd name="T65" fmla="*/ 51 h 63"/>
              <a:gd name="T66" fmla="*/ 54 w 60"/>
              <a:gd name="T67" fmla="*/ 54 h 63"/>
              <a:gd name="T68" fmla="*/ 52 w 60"/>
              <a:gd name="T69" fmla="*/ 58 h 63"/>
              <a:gd name="T70" fmla="*/ 51 w 60"/>
              <a:gd name="T71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0" h="63">
                <a:moveTo>
                  <a:pt x="51" y="63"/>
                </a:moveTo>
                <a:lnTo>
                  <a:pt x="41" y="58"/>
                </a:lnTo>
                <a:lnTo>
                  <a:pt x="38" y="53"/>
                </a:lnTo>
                <a:lnTo>
                  <a:pt x="40" y="50"/>
                </a:lnTo>
                <a:lnTo>
                  <a:pt x="40" y="45"/>
                </a:lnTo>
                <a:lnTo>
                  <a:pt x="35" y="40"/>
                </a:lnTo>
                <a:lnTo>
                  <a:pt x="28" y="36"/>
                </a:lnTo>
                <a:lnTo>
                  <a:pt x="22" y="34"/>
                </a:lnTo>
                <a:lnTo>
                  <a:pt x="21" y="28"/>
                </a:lnTo>
                <a:lnTo>
                  <a:pt x="17" y="24"/>
                </a:lnTo>
                <a:lnTo>
                  <a:pt x="18" y="30"/>
                </a:lnTo>
                <a:lnTo>
                  <a:pt x="14" y="35"/>
                </a:lnTo>
                <a:lnTo>
                  <a:pt x="10" y="29"/>
                </a:lnTo>
                <a:lnTo>
                  <a:pt x="4" y="27"/>
                </a:lnTo>
                <a:lnTo>
                  <a:pt x="2" y="23"/>
                </a:lnTo>
                <a:lnTo>
                  <a:pt x="2" y="17"/>
                </a:lnTo>
                <a:lnTo>
                  <a:pt x="5" y="10"/>
                </a:lnTo>
                <a:lnTo>
                  <a:pt x="0" y="7"/>
                </a:lnTo>
                <a:lnTo>
                  <a:pt x="5" y="3"/>
                </a:lnTo>
                <a:lnTo>
                  <a:pt x="8" y="0"/>
                </a:lnTo>
                <a:lnTo>
                  <a:pt x="19" y="6"/>
                </a:lnTo>
                <a:lnTo>
                  <a:pt x="24" y="3"/>
                </a:lnTo>
                <a:lnTo>
                  <a:pt x="29" y="5"/>
                </a:lnTo>
                <a:lnTo>
                  <a:pt x="32" y="9"/>
                </a:lnTo>
                <a:lnTo>
                  <a:pt x="37" y="11"/>
                </a:lnTo>
                <a:lnTo>
                  <a:pt x="42" y="6"/>
                </a:lnTo>
                <a:lnTo>
                  <a:pt x="46" y="17"/>
                </a:lnTo>
                <a:lnTo>
                  <a:pt x="52" y="26"/>
                </a:lnTo>
                <a:lnTo>
                  <a:pt x="60" y="35"/>
                </a:lnTo>
                <a:lnTo>
                  <a:pt x="53" y="36"/>
                </a:lnTo>
                <a:lnTo>
                  <a:pt x="53" y="45"/>
                </a:lnTo>
                <a:lnTo>
                  <a:pt x="57" y="48"/>
                </a:lnTo>
                <a:lnTo>
                  <a:pt x="54" y="51"/>
                </a:lnTo>
                <a:lnTo>
                  <a:pt x="54" y="54"/>
                </a:lnTo>
                <a:lnTo>
                  <a:pt x="52" y="58"/>
                </a:lnTo>
                <a:lnTo>
                  <a:pt x="51" y="6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7" name="Freeform 47">
            <a:extLst>
              <a:ext uri="{FF2B5EF4-FFF2-40B4-BE49-F238E27FC236}">
                <a16:creationId xmlns:a16="http://schemas.microsoft.com/office/drawing/2014/main" id="{3509F6DC-7F97-45EB-9EBB-7C698AE54DB5}"/>
              </a:ext>
            </a:extLst>
          </p:cNvPr>
          <p:cNvSpPr>
            <a:spLocks/>
          </p:cNvSpPr>
          <p:nvPr/>
        </p:nvSpPr>
        <p:spPr bwMode="auto">
          <a:xfrm>
            <a:off x="3279776" y="3144837"/>
            <a:ext cx="301625" cy="109538"/>
          </a:xfrm>
          <a:custGeom>
            <a:avLst/>
            <a:gdLst>
              <a:gd name="T0" fmla="*/ 53 w 190"/>
              <a:gd name="T1" fmla="*/ 0 h 69"/>
              <a:gd name="T2" fmla="*/ 68 w 190"/>
              <a:gd name="T3" fmla="*/ 1 h 69"/>
              <a:gd name="T4" fmla="*/ 82 w 190"/>
              <a:gd name="T5" fmla="*/ 1 h 69"/>
              <a:gd name="T6" fmla="*/ 98 w 190"/>
              <a:gd name="T7" fmla="*/ 8 h 69"/>
              <a:gd name="T8" fmla="*/ 104 w 190"/>
              <a:gd name="T9" fmla="*/ 16 h 69"/>
              <a:gd name="T10" fmla="*/ 121 w 190"/>
              <a:gd name="T11" fmla="*/ 14 h 69"/>
              <a:gd name="T12" fmla="*/ 127 w 190"/>
              <a:gd name="T13" fmla="*/ 19 h 69"/>
              <a:gd name="T14" fmla="*/ 140 w 190"/>
              <a:gd name="T15" fmla="*/ 31 h 69"/>
              <a:gd name="T16" fmla="*/ 150 w 190"/>
              <a:gd name="T17" fmla="*/ 41 h 69"/>
              <a:gd name="T18" fmla="*/ 156 w 190"/>
              <a:gd name="T19" fmla="*/ 40 h 69"/>
              <a:gd name="T20" fmla="*/ 166 w 190"/>
              <a:gd name="T21" fmla="*/ 45 h 69"/>
              <a:gd name="T22" fmla="*/ 164 w 190"/>
              <a:gd name="T23" fmla="*/ 51 h 69"/>
              <a:gd name="T24" fmla="*/ 177 w 190"/>
              <a:gd name="T25" fmla="*/ 51 h 69"/>
              <a:gd name="T26" fmla="*/ 190 w 190"/>
              <a:gd name="T27" fmla="*/ 60 h 69"/>
              <a:gd name="T28" fmla="*/ 187 w 190"/>
              <a:gd name="T29" fmla="*/ 65 h 69"/>
              <a:gd name="T30" fmla="*/ 175 w 190"/>
              <a:gd name="T31" fmla="*/ 67 h 69"/>
              <a:gd name="T32" fmla="*/ 163 w 190"/>
              <a:gd name="T33" fmla="*/ 68 h 69"/>
              <a:gd name="T34" fmla="*/ 151 w 190"/>
              <a:gd name="T35" fmla="*/ 67 h 69"/>
              <a:gd name="T36" fmla="*/ 124 w 190"/>
              <a:gd name="T37" fmla="*/ 69 h 69"/>
              <a:gd name="T38" fmla="*/ 138 w 190"/>
              <a:gd name="T39" fmla="*/ 57 h 69"/>
              <a:gd name="T40" fmla="*/ 131 w 190"/>
              <a:gd name="T41" fmla="*/ 52 h 69"/>
              <a:gd name="T42" fmla="*/ 120 w 190"/>
              <a:gd name="T43" fmla="*/ 50 h 69"/>
              <a:gd name="T44" fmla="*/ 114 w 190"/>
              <a:gd name="T45" fmla="*/ 45 h 69"/>
              <a:gd name="T46" fmla="*/ 112 w 190"/>
              <a:gd name="T47" fmla="*/ 33 h 69"/>
              <a:gd name="T48" fmla="*/ 101 w 190"/>
              <a:gd name="T49" fmla="*/ 34 h 69"/>
              <a:gd name="T50" fmla="*/ 86 w 190"/>
              <a:gd name="T51" fmla="*/ 28 h 69"/>
              <a:gd name="T52" fmla="*/ 81 w 190"/>
              <a:gd name="T53" fmla="*/ 24 h 69"/>
              <a:gd name="T54" fmla="*/ 58 w 190"/>
              <a:gd name="T55" fmla="*/ 20 h 69"/>
              <a:gd name="T56" fmla="*/ 52 w 190"/>
              <a:gd name="T57" fmla="*/ 16 h 69"/>
              <a:gd name="T58" fmla="*/ 60 w 190"/>
              <a:gd name="T59" fmla="*/ 11 h 69"/>
              <a:gd name="T60" fmla="*/ 42 w 190"/>
              <a:gd name="T61" fmla="*/ 10 h 69"/>
              <a:gd name="T62" fmla="*/ 28 w 190"/>
              <a:gd name="T63" fmla="*/ 21 h 69"/>
              <a:gd name="T64" fmla="*/ 20 w 190"/>
              <a:gd name="T65" fmla="*/ 21 h 69"/>
              <a:gd name="T66" fmla="*/ 17 w 190"/>
              <a:gd name="T67" fmla="*/ 26 h 69"/>
              <a:gd name="T68" fmla="*/ 7 w 190"/>
              <a:gd name="T69" fmla="*/ 28 h 69"/>
              <a:gd name="T70" fmla="*/ 0 w 190"/>
              <a:gd name="T71" fmla="*/ 27 h 69"/>
              <a:gd name="T72" fmla="*/ 11 w 190"/>
              <a:gd name="T73" fmla="*/ 20 h 69"/>
              <a:gd name="T74" fmla="*/ 16 w 190"/>
              <a:gd name="T75" fmla="*/ 13 h 69"/>
              <a:gd name="T76" fmla="*/ 25 w 190"/>
              <a:gd name="T77" fmla="*/ 8 h 69"/>
              <a:gd name="T78" fmla="*/ 34 w 190"/>
              <a:gd name="T79" fmla="*/ 4 h 69"/>
              <a:gd name="T80" fmla="*/ 48 w 190"/>
              <a:gd name="T81" fmla="*/ 2 h 69"/>
              <a:gd name="T82" fmla="*/ 53 w 190"/>
              <a:gd name="T8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90" h="69">
                <a:moveTo>
                  <a:pt x="53" y="0"/>
                </a:moveTo>
                <a:lnTo>
                  <a:pt x="68" y="1"/>
                </a:lnTo>
                <a:lnTo>
                  <a:pt x="82" y="1"/>
                </a:lnTo>
                <a:lnTo>
                  <a:pt x="98" y="8"/>
                </a:lnTo>
                <a:lnTo>
                  <a:pt x="104" y="16"/>
                </a:lnTo>
                <a:lnTo>
                  <a:pt x="121" y="14"/>
                </a:lnTo>
                <a:lnTo>
                  <a:pt x="127" y="19"/>
                </a:lnTo>
                <a:lnTo>
                  <a:pt x="140" y="31"/>
                </a:lnTo>
                <a:lnTo>
                  <a:pt x="150" y="41"/>
                </a:lnTo>
                <a:lnTo>
                  <a:pt x="156" y="40"/>
                </a:lnTo>
                <a:lnTo>
                  <a:pt x="166" y="45"/>
                </a:lnTo>
                <a:lnTo>
                  <a:pt x="164" y="51"/>
                </a:lnTo>
                <a:lnTo>
                  <a:pt x="177" y="51"/>
                </a:lnTo>
                <a:lnTo>
                  <a:pt x="190" y="60"/>
                </a:lnTo>
                <a:lnTo>
                  <a:pt x="187" y="65"/>
                </a:lnTo>
                <a:lnTo>
                  <a:pt x="175" y="67"/>
                </a:lnTo>
                <a:lnTo>
                  <a:pt x="163" y="68"/>
                </a:lnTo>
                <a:lnTo>
                  <a:pt x="151" y="67"/>
                </a:lnTo>
                <a:lnTo>
                  <a:pt x="124" y="69"/>
                </a:lnTo>
                <a:lnTo>
                  <a:pt x="138" y="57"/>
                </a:lnTo>
                <a:lnTo>
                  <a:pt x="131" y="52"/>
                </a:lnTo>
                <a:lnTo>
                  <a:pt x="120" y="50"/>
                </a:lnTo>
                <a:lnTo>
                  <a:pt x="114" y="45"/>
                </a:lnTo>
                <a:lnTo>
                  <a:pt x="112" y="33"/>
                </a:lnTo>
                <a:lnTo>
                  <a:pt x="101" y="34"/>
                </a:lnTo>
                <a:lnTo>
                  <a:pt x="86" y="28"/>
                </a:lnTo>
                <a:lnTo>
                  <a:pt x="81" y="24"/>
                </a:lnTo>
                <a:lnTo>
                  <a:pt x="58" y="20"/>
                </a:lnTo>
                <a:lnTo>
                  <a:pt x="52" y="16"/>
                </a:lnTo>
                <a:lnTo>
                  <a:pt x="60" y="11"/>
                </a:lnTo>
                <a:lnTo>
                  <a:pt x="42" y="10"/>
                </a:lnTo>
                <a:lnTo>
                  <a:pt x="28" y="21"/>
                </a:lnTo>
                <a:lnTo>
                  <a:pt x="20" y="21"/>
                </a:lnTo>
                <a:lnTo>
                  <a:pt x="17" y="26"/>
                </a:lnTo>
                <a:lnTo>
                  <a:pt x="7" y="28"/>
                </a:lnTo>
                <a:lnTo>
                  <a:pt x="0" y="27"/>
                </a:lnTo>
                <a:lnTo>
                  <a:pt x="11" y="20"/>
                </a:lnTo>
                <a:lnTo>
                  <a:pt x="16" y="13"/>
                </a:lnTo>
                <a:lnTo>
                  <a:pt x="25" y="8"/>
                </a:lnTo>
                <a:lnTo>
                  <a:pt x="34" y="4"/>
                </a:lnTo>
                <a:lnTo>
                  <a:pt x="48" y="2"/>
                </a:lnTo>
                <a:lnTo>
                  <a:pt x="53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8" name="Freeform 48">
            <a:extLst>
              <a:ext uri="{FF2B5EF4-FFF2-40B4-BE49-F238E27FC236}">
                <a16:creationId xmlns:a16="http://schemas.microsoft.com/office/drawing/2014/main" id="{2D0D3453-C3A0-401A-A8EF-BFDFBA28245D}"/>
              </a:ext>
            </a:extLst>
          </p:cNvPr>
          <p:cNvSpPr>
            <a:spLocks/>
          </p:cNvSpPr>
          <p:nvPr/>
        </p:nvSpPr>
        <p:spPr bwMode="auto">
          <a:xfrm>
            <a:off x="6604001" y="2733676"/>
            <a:ext cx="49213" cy="22225"/>
          </a:xfrm>
          <a:custGeom>
            <a:avLst/>
            <a:gdLst>
              <a:gd name="T0" fmla="*/ 0 w 31"/>
              <a:gd name="T1" fmla="*/ 11 h 14"/>
              <a:gd name="T2" fmla="*/ 1 w 31"/>
              <a:gd name="T3" fmla="*/ 11 h 14"/>
              <a:gd name="T4" fmla="*/ 3 w 31"/>
              <a:gd name="T5" fmla="*/ 6 h 14"/>
              <a:gd name="T6" fmla="*/ 16 w 31"/>
              <a:gd name="T7" fmla="*/ 6 h 14"/>
              <a:gd name="T8" fmla="*/ 31 w 31"/>
              <a:gd name="T9" fmla="*/ 0 h 14"/>
              <a:gd name="T10" fmla="*/ 20 w 31"/>
              <a:gd name="T11" fmla="*/ 9 h 14"/>
              <a:gd name="T12" fmla="*/ 22 w 31"/>
              <a:gd name="T13" fmla="*/ 12 h 14"/>
              <a:gd name="T14" fmla="*/ 20 w 31"/>
              <a:gd name="T15" fmla="*/ 12 h 14"/>
              <a:gd name="T16" fmla="*/ 17 w 31"/>
              <a:gd name="T17" fmla="*/ 13 h 14"/>
              <a:gd name="T18" fmla="*/ 14 w 31"/>
              <a:gd name="T19" fmla="*/ 13 h 14"/>
              <a:gd name="T20" fmla="*/ 13 w 31"/>
              <a:gd name="T21" fmla="*/ 14 h 14"/>
              <a:gd name="T22" fmla="*/ 13 w 31"/>
              <a:gd name="T23" fmla="*/ 12 h 14"/>
              <a:gd name="T24" fmla="*/ 11 w 31"/>
              <a:gd name="T25" fmla="*/ 10 h 14"/>
              <a:gd name="T26" fmla="*/ 8 w 31"/>
              <a:gd name="T27" fmla="*/ 10 h 14"/>
              <a:gd name="T28" fmla="*/ 4 w 31"/>
              <a:gd name="T29" fmla="*/ 12 h 14"/>
              <a:gd name="T30" fmla="*/ 0 w 31"/>
              <a:gd name="T31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" h="14">
                <a:moveTo>
                  <a:pt x="0" y="11"/>
                </a:moveTo>
                <a:lnTo>
                  <a:pt x="1" y="11"/>
                </a:lnTo>
                <a:lnTo>
                  <a:pt x="3" y="6"/>
                </a:lnTo>
                <a:lnTo>
                  <a:pt x="16" y="6"/>
                </a:lnTo>
                <a:lnTo>
                  <a:pt x="31" y="0"/>
                </a:lnTo>
                <a:lnTo>
                  <a:pt x="20" y="9"/>
                </a:lnTo>
                <a:lnTo>
                  <a:pt x="22" y="12"/>
                </a:lnTo>
                <a:lnTo>
                  <a:pt x="20" y="12"/>
                </a:lnTo>
                <a:lnTo>
                  <a:pt x="17" y="13"/>
                </a:lnTo>
                <a:lnTo>
                  <a:pt x="14" y="13"/>
                </a:lnTo>
                <a:lnTo>
                  <a:pt x="13" y="14"/>
                </a:lnTo>
                <a:lnTo>
                  <a:pt x="13" y="12"/>
                </a:lnTo>
                <a:lnTo>
                  <a:pt x="11" y="10"/>
                </a:lnTo>
                <a:lnTo>
                  <a:pt x="8" y="10"/>
                </a:lnTo>
                <a:lnTo>
                  <a:pt x="4" y="12"/>
                </a:lnTo>
                <a:lnTo>
                  <a:pt x="0" y="1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9" name="Freeform 49">
            <a:extLst>
              <a:ext uri="{FF2B5EF4-FFF2-40B4-BE49-F238E27FC236}">
                <a16:creationId xmlns:a16="http://schemas.microsoft.com/office/drawing/2014/main" id="{B0B0DB35-71F0-4902-92BC-4DF55D94839E}"/>
              </a:ext>
            </a:extLst>
          </p:cNvPr>
          <p:cNvSpPr>
            <a:spLocks/>
          </p:cNvSpPr>
          <p:nvPr/>
        </p:nvSpPr>
        <p:spPr bwMode="auto">
          <a:xfrm>
            <a:off x="6591301" y="2749550"/>
            <a:ext cx="49213" cy="19050"/>
          </a:xfrm>
          <a:custGeom>
            <a:avLst/>
            <a:gdLst>
              <a:gd name="T0" fmla="*/ 30 w 31"/>
              <a:gd name="T1" fmla="*/ 2 h 12"/>
              <a:gd name="T2" fmla="*/ 31 w 31"/>
              <a:gd name="T3" fmla="*/ 4 h 12"/>
              <a:gd name="T4" fmla="*/ 14 w 31"/>
              <a:gd name="T5" fmla="*/ 12 h 12"/>
              <a:gd name="T6" fmla="*/ 5 w 31"/>
              <a:gd name="T7" fmla="*/ 10 h 12"/>
              <a:gd name="T8" fmla="*/ 0 w 31"/>
              <a:gd name="T9" fmla="*/ 2 h 12"/>
              <a:gd name="T10" fmla="*/ 8 w 31"/>
              <a:gd name="T11" fmla="*/ 1 h 12"/>
              <a:gd name="T12" fmla="*/ 12 w 31"/>
              <a:gd name="T13" fmla="*/ 2 h 12"/>
              <a:gd name="T14" fmla="*/ 16 w 31"/>
              <a:gd name="T15" fmla="*/ 0 h 12"/>
              <a:gd name="T16" fmla="*/ 19 w 31"/>
              <a:gd name="T17" fmla="*/ 0 h 12"/>
              <a:gd name="T18" fmla="*/ 21 w 31"/>
              <a:gd name="T19" fmla="*/ 2 h 12"/>
              <a:gd name="T20" fmla="*/ 21 w 31"/>
              <a:gd name="T21" fmla="*/ 4 h 12"/>
              <a:gd name="T22" fmla="*/ 22 w 31"/>
              <a:gd name="T23" fmla="*/ 3 h 12"/>
              <a:gd name="T24" fmla="*/ 25 w 31"/>
              <a:gd name="T25" fmla="*/ 3 h 12"/>
              <a:gd name="T26" fmla="*/ 28 w 31"/>
              <a:gd name="T27" fmla="*/ 2 h 12"/>
              <a:gd name="T28" fmla="*/ 30 w 31"/>
              <a:gd name="T29" fmla="*/ 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1" h="12">
                <a:moveTo>
                  <a:pt x="30" y="2"/>
                </a:moveTo>
                <a:lnTo>
                  <a:pt x="31" y="4"/>
                </a:lnTo>
                <a:lnTo>
                  <a:pt x="14" y="12"/>
                </a:lnTo>
                <a:lnTo>
                  <a:pt x="5" y="10"/>
                </a:lnTo>
                <a:lnTo>
                  <a:pt x="0" y="2"/>
                </a:lnTo>
                <a:lnTo>
                  <a:pt x="8" y="1"/>
                </a:lnTo>
                <a:lnTo>
                  <a:pt x="12" y="2"/>
                </a:lnTo>
                <a:lnTo>
                  <a:pt x="16" y="0"/>
                </a:lnTo>
                <a:lnTo>
                  <a:pt x="19" y="0"/>
                </a:lnTo>
                <a:lnTo>
                  <a:pt x="21" y="2"/>
                </a:lnTo>
                <a:lnTo>
                  <a:pt x="21" y="4"/>
                </a:lnTo>
                <a:lnTo>
                  <a:pt x="22" y="3"/>
                </a:lnTo>
                <a:lnTo>
                  <a:pt x="25" y="3"/>
                </a:lnTo>
                <a:lnTo>
                  <a:pt x="28" y="2"/>
                </a:lnTo>
                <a:lnTo>
                  <a:pt x="30" y="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C1DCA6F5-314E-4C31-AD5E-3765AF92E732}"/>
              </a:ext>
            </a:extLst>
          </p:cNvPr>
          <p:cNvSpPr>
            <a:spLocks/>
          </p:cNvSpPr>
          <p:nvPr/>
        </p:nvSpPr>
        <p:spPr bwMode="auto">
          <a:xfrm>
            <a:off x="6015038" y="2230437"/>
            <a:ext cx="169863" cy="82550"/>
          </a:xfrm>
          <a:custGeom>
            <a:avLst/>
            <a:gdLst>
              <a:gd name="T0" fmla="*/ 79 w 107"/>
              <a:gd name="T1" fmla="*/ 51 h 52"/>
              <a:gd name="T2" fmla="*/ 71 w 107"/>
              <a:gd name="T3" fmla="*/ 48 h 52"/>
              <a:gd name="T4" fmla="*/ 63 w 107"/>
              <a:gd name="T5" fmla="*/ 49 h 52"/>
              <a:gd name="T6" fmla="*/ 50 w 107"/>
              <a:gd name="T7" fmla="*/ 43 h 52"/>
              <a:gd name="T8" fmla="*/ 45 w 107"/>
              <a:gd name="T9" fmla="*/ 44 h 52"/>
              <a:gd name="T10" fmla="*/ 37 w 107"/>
              <a:gd name="T11" fmla="*/ 52 h 52"/>
              <a:gd name="T12" fmla="*/ 24 w 107"/>
              <a:gd name="T13" fmla="*/ 46 h 52"/>
              <a:gd name="T14" fmla="*/ 14 w 107"/>
              <a:gd name="T15" fmla="*/ 37 h 52"/>
              <a:gd name="T16" fmla="*/ 6 w 107"/>
              <a:gd name="T17" fmla="*/ 32 h 52"/>
              <a:gd name="T18" fmla="*/ 4 w 107"/>
              <a:gd name="T19" fmla="*/ 24 h 52"/>
              <a:gd name="T20" fmla="*/ 0 w 107"/>
              <a:gd name="T21" fmla="*/ 18 h 52"/>
              <a:gd name="T22" fmla="*/ 12 w 107"/>
              <a:gd name="T23" fmla="*/ 13 h 52"/>
              <a:gd name="T24" fmla="*/ 17 w 107"/>
              <a:gd name="T25" fmla="*/ 8 h 52"/>
              <a:gd name="T26" fmla="*/ 28 w 107"/>
              <a:gd name="T27" fmla="*/ 4 h 52"/>
              <a:gd name="T28" fmla="*/ 32 w 107"/>
              <a:gd name="T29" fmla="*/ 0 h 52"/>
              <a:gd name="T30" fmla="*/ 36 w 107"/>
              <a:gd name="T31" fmla="*/ 3 h 52"/>
              <a:gd name="T32" fmla="*/ 43 w 107"/>
              <a:gd name="T33" fmla="*/ 1 h 52"/>
              <a:gd name="T34" fmla="*/ 51 w 107"/>
              <a:gd name="T35" fmla="*/ 7 h 52"/>
              <a:gd name="T36" fmla="*/ 63 w 107"/>
              <a:gd name="T37" fmla="*/ 9 h 52"/>
              <a:gd name="T38" fmla="*/ 63 w 107"/>
              <a:gd name="T39" fmla="*/ 15 h 52"/>
              <a:gd name="T40" fmla="*/ 72 w 107"/>
              <a:gd name="T41" fmla="*/ 19 h 52"/>
              <a:gd name="T42" fmla="*/ 74 w 107"/>
              <a:gd name="T43" fmla="*/ 14 h 52"/>
              <a:gd name="T44" fmla="*/ 85 w 107"/>
              <a:gd name="T45" fmla="*/ 16 h 52"/>
              <a:gd name="T46" fmla="*/ 87 w 107"/>
              <a:gd name="T47" fmla="*/ 22 h 52"/>
              <a:gd name="T48" fmla="*/ 99 w 107"/>
              <a:gd name="T49" fmla="*/ 23 h 52"/>
              <a:gd name="T50" fmla="*/ 107 w 107"/>
              <a:gd name="T51" fmla="*/ 33 h 52"/>
              <a:gd name="T52" fmla="*/ 103 w 107"/>
              <a:gd name="T53" fmla="*/ 33 h 52"/>
              <a:gd name="T54" fmla="*/ 100 w 107"/>
              <a:gd name="T55" fmla="*/ 37 h 52"/>
              <a:gd name="T56" fmla="*/ 97 w 107"/>
              <a:gd name="T57" fmla="*/ 38 h 52"/>
              <a:gd name="T58" fmla="*/ 96 w 107"/>
              <a:gd name="T59" fmla="*/ 42 h 52"/>
              <a:gd name="T60" fmla="*/ 93 w 107"/>
              <a:gd name="T61" fmla="*/ 43 h 52"/>
              <a:gd name="T62" fmla="*/ 93 w 107"/>
              <a:gd name="T63" fmla="*/ 45 h 52"/>
              <a:gd name="T64" fmla="*/ 88 w 107"/>
              <a:gd name="T65" fmla="*/ 47 h 52"/>
              <a:gd name="T66" fmla="*/ 80 w 107"/>
              <a:gd name="T67" fmla="*/ 47 h 52"/>
              <a:gd name="T68" fmla="*/ 79 w 107"/>
              <a:gd name="T69" fmla="*/ 51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7" h="52">
                <a:moveTo>
                  <a:pt x="79" y="51"/>
                </a:moveTo>
                <a:lnTo>
                  <a:pt x="71" y="48"/>
                </a:lnTo>
                <a:lnTo>
                  <a:pt x="63" y="49"/>
                </a:lnTo>
                <a:lnTo>
                  <a:pt x="50" y="43"/>
                </a:lnTo>
                <a:lnTo>
                  <a:pt x="45" y="44"/>
                </a:lnTo>
                <a:lnTo>
                  <a:pt x="37" y="52"/>
                </a:lnTo>
                <a:lnTo>
                  <a:pt x="24" y="46"/>
                </a:lnTo>
                <a:lnTo>
                  <a:pt x="14" y="37"/>
                </a:lnTo>
                <a:lnTo>
                  <a:pt x="6" y="32"/>
                </a:lnTo>
                <a:lnTo>
                  <a:pt x="4" y="24"/>
                </a:lnTo>
                <a:lnTo>
                  <a:pt x="0" y="18"/>
                </a:lnTo>
                <a:lnTo>
                  <a:pt x="12" y="13"/>
                </a:lnTo>
                <a:lnTo>
                  <a:pt x="17" y="8"/>
                </a:lnTo>
                <a:lnTo>
                  <a:pt x="28" y="4"/>
                </a:lnTo>
                <a:lnTo>
                  <a:pt x="32" y="0"/>
                </a:lnTo>
                <a:lnTo>
                  <a:pt x="36" y="3"/>
                </a:lnTo>
                <a:lnTo>
                  <a:pt x="43" y="1"/>
                </a:lnTo>
                <a:lnTo>
                  <a:pt x="51" y="7"/>
                </a:lnTo>
                <a:lnTo>
                  <a:pt x="63" y="9"/>
                </a:lnTo>
                <a:lnTo>
                  <a:pt x="63" y="15"/>
                </a:lnTo>
                <a:lnTo>
                  <a:pt x="72" y="19"/>
                </a:lnTo>
                <a:lnTo>
                  <a:pt x="74" y="14"/>
                </a:lnTo>
                <a:lnTo>
                  <a:pt x="85" y="16"/>
                </a:lnTo>
                <a:lnTo>
                  <a:pt x="87" y="22"/>
                </a:lnTo>
                <a:lnTo>
                  <a:pt x="99" y="23"/>
                </a:lnTo>
                <a:lnTo>
                  <a:pt x="107" y="33"/>
                </a:lnTo>
                <a:lnTo>
                  <a:pt x="103" y="33"/>
                </a:lnTo>
                <a:lnTo>
                  <a:pt x="100" y="37"/>
                </a:lnTo>
                <a:lnTo>
                  <a:pt x="97" y="38"/>
                </a:lnTo>
                <a:lnTo>
                  <a:pt x="96" y="42"/>
                </a:lnTo>
                <a:lnTo>
                  <a:pt x="93" y="43"/>
                </a:lnTo>
                <a:lnTo>
                  <a:pt x="93" y="45"/>
                </a:lnTo>
                <a:lnTo>
                  <a:pt x="88" y="47"/>
                </a:lnTo>
                <a:lnTo>
                  <a:pt x="80" y="47"/>
                </a:lnTo>
                <a:lnTo>
                  <a:pt x="79" y="5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1" name="Freeform 51">
            <a:extLst>
              <a:ext uri="{FF2B5EF4-FFF2-40B4-BE49-F238E27FC236}">
                <a16:creationId xmlns:a16="http://schemas.microsoft.com/office/drawing/2014/main" id="{50DD87E4-1DE7-4B4A-8CEF-3E276399A875}"/>
              </a:ext>
            </a:extLst>
          </p:cNvPr>
          <p:cNvSpPr>
            <a:spLocks/>
          </p:cNvSpPr>
          <p:nvPr/>
        </p:nvSpPr>
        <p:spPr bwMode="auto">
          <a:xfrm>
            <a:off x="5856288" y="2108201"/>
            <a:ext cx="227013" cy="246063"/>
          </a:xfrm>
          <a:custGeom>
            <a:avLst/>
            <a:gdLst>
              <a:gd name="T0" fmla="*/ 58 w 143"/>
              <a:gd name="T1" fmla="*/ 0 h 155"/>
              <a:gd name="T2" fmla="*/ 59 w 143"/>
              <a:gd name="T3" fmla="*/ 8 h 155"/>
              <a:gd name="T4" fmla="*/ 75 w 143"/>
              <a:gd name="T5" fmla="*/ 12 h 155"/>
              <a:gd name="T6" fmla="*/ 75 w 143"/>
              <a:gd name="T7" fmla="*/ 20 h 155"/>
              <a:gd name="T8" fmla="*/ 90 w 143"/>
              <a:gd name="T9" fmla="*/ 16 h 155"/>
              <a:gd name="T10" fmla="*/ 99 w 143"/>
              <a:gd name="T11" fmla="*/ 10 h 155"/>
              <a:gd name="T12" fmla="*/ 117 w 143"/>
              <a:gd name="T13" fmla="*/ 18 h 155"/>
              <a:gd name="T14" fmla="*/ 125 w 143"/>
              <a:gd name="T15" fmla="*/ 25 h 155"/>
              <a:gd name="T16" fmla="*/ 129 w 143"/>
              <a:gd name="T17" fmla="*/ 35 h 155"/>
              <a:gd name="T18" fmla="*/ 125 w 143"/>
              <a:gd name="T19" fmla="*/ 40 h 155"/>
              <a:gd name="T20" fmla="*/ 131 w 143"/>
              <a:gd name="T21" fmla="*/ 47 h 155"/>
              <a:gd name="T22" fmla="*/ 136 w 143"/>
              <a:gd name="T23" fmla="*/ 58 h 155"/>
              <a:gd name="T24" fmla="*/ 136 w 143"/>
              <a:gd name="T25" fmla="*/ 65 h 155"/>
              <a:gd name="T26" fmla="*/ 143 w 143"/>
              <a:gd name="T27" fmla="*/ 78 h 155"/>
              <a:gd name="T28" fmla="*/ 136 w 143"/>
              <a:gd name="T29" fmla="*/ 80 h 155"/>
              <a:gd name="T30" fmla="*/ 132 w 143"/>
              <a:gd name="T31" fmla="*/ 77 h 155"/>
              <a:gd name="T32" fmla="*/ 128 w 143"/>
              <a:gd name="T33" fmla="*/ 81 h 155"/>
              <a:gd name="T34" fmla="*/ 117 w 143"/>
              <a:gd name="T35" fmla="*/ 85 h 155"/>
              <a:gd name="T36" fmla="*/ 112 w 143"/>
              <a:gd name="T37" fmla="*/ 90 h 155"/>
              <a:gd name="T38" fmla="*/ 100 w 143"/>
              <a:gd name="T39" fmla="*/ 95 h 155"/>
              <a:gd name="T40" fmla="*/ 104 w 143"/>
              <a:gd name="T41" fmla="*/ 101 h 155"/>
              <a:gd name="T42" fmla="*/ 106 w 143"/>
              <a:gd name="T43" fmla="*/ 109 h 155"/>
              <a:gd name="T44" fmla="*/ 114 w 143"/>
              <a:gd name="T45" fmla="*/ 114 h 155"/>
              <a:gd name="T46" fmla="*/ 124 w 143"/>
              <a:gd name="T47" fmla="*/ 123 h 155"/>
              <a:gd name="T48" fmla="*/ 119 w 143"/>
              <a:gd name="T49" fmla="*/ 132 h 155"/>
              <a:gd name="T50" fmla="*/ 113 w 143"/>
              <a:gd name="T51" fmla="*/ 135 h 155"/>
              <a:gd name="T52" fmla="*/ 117 w 143"/>
              <a:gd name="T53" fmla="*/ 148 h 155"/>
              <a:gd name="T54" fmla="*/ 115 w 143"/>
              <a:gd name="T55" fmla="*/ 151 h 155"/>
              <a:gd name="T56" fmla="*/ 110 w 143"/>
              <a:gd name="T57" fmla="*/ 147 h 155"/>
              <a:gd name="T58" fmla="*/ 102 w 143"/>
              <a:gd name="T59" fmla="*/ 147 h 155"/>
              <a:gd name="T60" fmla="*/ 91 w 143"/>
              <a:gd name="T61" fmla="*/ 150 h 155"/>
              <a:gd name="T62" fmla="*/ 76 w 143"/>
              <a:gd name="T63" fmla="*/ 149 h 155"/>
              <a:gd name="T64" fmla="*/ 75 w 143"/>
              <a:gd name="T65" fmla="*/ 155 h 155"/>
              <a:gd name="T66" fmla="*/ 66 w 143"/>
              <a:gd name="T67" fmla="*/ 149 h 155"/>
              <a:gd name="T68" fmla="*/ 61 w 143"/>
              <a:gd name="T69" fmla="*/ 150 h 155"/>
              <a:gd name="T70" fmla="*/ 44 w 143"/>
              <a:gd name="T71" fmla="*/ 144 h 155"/>
              <a:gd name="T72" fmla="*/ 40 w 143"/>
              <a:gd name="T73" fmla="*/ 148 h 155"/>
              <a:gd name="T74" fmla="*/ 26 w 143"/>
              <a:gd name="T75" fmla="*/ 148 h 155"/>
              <a:gd name="T76" fmla="*/ 28 w 143"/>
              <a:gd name="T77" fmla="*/ 134 h 155"/>
              <a:gd name="T78" fmla="*/ 35 w 143"/>
              <a:gd name="T79" fmla="*/ 120 h 155"/>
              <a:gd name="T80" fmla="*/ 12 w 143"/>
              <a:gd name="T81" fmla="*/ 116 h 155"/>
              <a:gd name="T82" fmla="*/ 4 w 143"/>
              <a:gd name="T83" fmla="*/ 111 h 155"/>
              <a:gd name="T84" fmla="*/ 5 w 143"/>
              <a:gd name="T85" fmla="*/ 102 h 155"/>
              <a:gd name="T86" fmla="*/ 2 w 143"/>
              <a:gd name="T87" fmla="*/ 97 h 155"/>
              <a:gd name="T88" fmla="*/ 3 w 143"/>
              <a:gd name="T89" fmla="*/ 84 h 155"/>
              <a:gd name="T90" fmla="*/ 0 w 143"/>
              <a:gd name="T91" fmla="*/ 63 h 155"/>
              <a:gd name="T92" fmla="*/ 9 w 143"/>
              <a:gd name="T93" fmla="*/ 63 h 155"/>
              <a:gd name="T94" fmla="*/ 13 w 143"/>
              <a:gd name="T95" fmla="*/ 55 h 155"/>
              <a:gd name="T96" fmla="*/ 16 w 143"/>
              <a:gd name="T97" fmla="*/ 37 h 155"/>
              <a:gd name="T98" fmla="*/ 13 w 143"/>
              <a:gd name="T99" fmla="*/ 30 h 155"/>
              <a:gd name="T100" fmla="*/ 16 w 143"/>
              <a:gd name="T101" fmla="*/ 26 h 155"/>
              <a:gd name="T102" fmla="*/ 29 w 143"/>
              <a:gd name="T103" fmla="*/ 25 h 155"/>
              <a:gd name="T104" fmla="*/ 32 w 143"/>
              <a:gd name="T105" fmla="*/ 29 h 155"/>
              <a:gd name="T106" fmla="*/ 42 w 143"/>
              <a:gd name="T107" fmla="*/ 19 h 155"/>
              <a:gd name="T108" fmla="*/ 38 w 143"/>
              <a:gd name="T109" fmla="*/ 12 h 155"/>
              <a:gd name="T110" fmla="*/ 36 w 143"/>
              <a:gd name="T111" fmla="*/ 1 h 155"/>
              <a:gd name="T112" fmla="*/ 48 w 143"/>
              <a:gd name="T113" fmla="*/ 3 h 155"/>
              <a:gd name="T114" fmla="*/ 58 w 143"/>
              <a:gd name="T115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3" h="155">
                <a:moveTo>
                  <a:pt x="58" y="0"/>
                </a:moveTo>
                <a:lnTo>
                  <a:pt x="59" y="8"/>
                </a:lnTo>
                <a:lnTo>
                  <a:pt x="75" y="12"/>
                </a:lnTo>
                <a:lnTo>
                  <a:pt x="75" y="20"/>
                </a:lnTo>
                <a:lnTo>
                  <a:pt x="90" y="16"/>
                </a:lnTo>
                <a:lnTo>
                  <a:pt x="99" y="10"/>
                </a:lnTo>
                <a:lnTo>
                  <a:pt x="117" y="18"/>
                </a:lnTo>
                <a:lnTo>
                  <a:pt x="125" y="25"/>
                </a:lnTo>
                <a:lnTo>
                  <a:pt x="129" y="35"/>
                </a:lnTo>
                <a:lnTo>
                  <a:pt x="125" y="40"/>
                </a:lnTo>
                <a:lnTo>
                  <a:pt x="131" y="47"/>
                </a:lnTo>
                <a:lnTo>
                  <a:pt x="136" y="58"/>
                </a:lnTo>
                <a:lnTo>
                  <a:pt x="136" y="65"/>
                </a:lnTo>
                <a:lnTo>
                  <a:pt x="143" y="78"/>
                </a:lnTo>
                <a:lnTo>
                  <a:pt x="136" y="80"/>
                </a:lnTo>
                <a:lnTo>
                  <a:pt x="132" y="77"/>
                </a:lnTo>
                <a:lnTo>
                  <a:pt x="128" y="81"/>
                </a:lnTo>
                <a:lnTo>
                  <a:pt x="117" y="85"/>
                </a:lnTo>
                <a:lnTo>
                  <a:pt x="112" y="90"/>
                </a:lnTo>
                <a:lnTo>
                  <a:pt x="100" y="95"/>
                </a:lnTo>
                <a:lnTo>
                  <a:pt x="104" y="101"/>
                </a:lnTo>
                <a:lnTo>
                  <a:pt x="106" y="109"/>
                </a:lnTo>
                <a:lnTo>
                  <a:pt x="114" y="114"/>
                </a:lnTo>
                <a:lnTo>
                  <a:pt x="124" y="123"/>
                </a:lnTo>
                <a:lnTo>
                  <a:pt x="119" y="132"/>
                </a:lnTo>
                <a:lnTo>
                  <a:pt x="113" y="135"/>
                </a:lnTo>
                <a:lnTo>
                  <a:pt x="117" y="148"/>
                </a:lnTo>
                <a:lnTo>
                  <a:pt x="115" y="151"/>
                </a:lnTo>
                <a:lnTo>
                  <a:pt x="110" y="147"/>
                </a:lnTo>
                <a:lnTo>
                  <a:pt x="102" y="147"/>
                </a:lnTo>
                <a:lnTo>
                  <a:pt x="91" y="150"/>
                </a:lnTo>
                <a:lnTo>
                  <a:pt x="76" y="149"/>
                </a:lnTo>
                <a:lnTo>
                  <a:pt x="75" y="155"/>
                </a:lnTo>
                <a:lnTo>
                  <a:pt x="66" y="149"/>
                </a:lnTo>
                <a:lnTo>
                  <a:pt x="61" y="150"/>
                </a:lnTo>
                <a:lnTo>
                  <a:pt x="44" y="144"/>
                </a:lnTo>
                <a:lnTo>
                  <a:pt x="40" y="148"/>
                </a:lnTo>
                <a:lnTo>
                  <a:pt x="26" y="148"/>
                </a:lnTo>
                <a:lnTo>
                  <a:pt x="28" y="134"/>
                </a:lnTo>
                <a:lnTo>
                  <a:pt x="35" y="120"/>
                </a:lnTo>
                <a:lnTo>
                  <a:pt x="12" y="116"/>
                </a:lnTo>
                <a:lnTo>
                  <a:pt x="4" y="111"/>
                </a:lnTo>
                <a:lnTo>
                  <a:pt x="5" y="102"/>
                </a:lnTo>
                <a:lnTo>
                  <a:pt x="2" y="97"/>
                </a:lnTo>
                <a:lnTo>
                  <a:pt x="3" y="84"/>
                </a:lnTo>
                <a:lnTo>
                  <a:pt x="0" y="63"/>
                </a:lnTo>
                <a:lnTo>
                  <a:pt x="9" y="63"/>
                </a:lnTo>
                <a:lnTo>
                  <a:pt x="13" y="55"/>
                </a:lnTo>
                <a:lnTo>
                  <a:pt x="16" y="37"/>
                </a:lnTo>
                <a:lnTo>
                  <a:pt x="13" y="30"/>
                </a:lnTo>
                <a:lnTo>
                  <a:pt x="16" y="26"/>
                </a:lnTo>
                <a:lnTo>
                  <a:pt x="29" y="25"/>
                </a:lnTo>
                <a:lnTo>
                  <a:pt x="32" y="29"/>
                </a:lnTo>
                <a:lnTo>
                  <a:pt x="42" y="19"/>
                </a:lnTo>
                <a:lnTo>
                  <a:pt x="38" y="12"/>
                </a:lnTo>
                <a:lnTo>
                  <a:pt x="36" y="1"/>
                </a:lnTo>
                <a:lnTo>
                  <a:pt x="48" y="3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" name="Freeform 52">
            <a:extLst>
              <a:ext uri="{FF2B5EF4-FFF2-40B4-BE49-F238E27FC236}">
                <a16:creationId xmlns:a16="http://schemas.microsoft.com/office/drawing/2014/main" id="{DEA0056F-7837-4782-A56D-85129BC9A3B2}"/>
              </a:ext>
            </a:extLst>
          </p:cNvPr>
          <p:cNvSpPr>
            <a:spLocks/>
          </p:cNvSpPr>
          <p:nvPr/>
        </p:nvSpPr>
        <p:spPr bwMode="auto">
          <a:xfrm>
            <a:off x="6913563" y="3490912"/>
            <a:ext cx="47625" cy="57150"/>
          </a:xfrm>
          <a:custGeom>
            <a:avLst/>
            <a:gdLst>
              <a:gd name="T0" fmla="*/ 25 w 30"/>
              <a:gd name="T1" fmla="*/ 0 h 36"/>
              <a:gd name="T2" fmla="*/ 30 w 30"/>
              <a:gd name="T3" fmla="*/ 6 h 36"/>
              <a:gd name="T4" fmla="*/ 30 w 30"/>
              <a:gd name="T5" fmla="*/ 15 h 36"/>
              <a:gd name="T6" fmla="*/ 20 w 30"/>
              <a:gd name="T7" fmla="*/ 20 h 36"/>
              <a:gd name="T8" fmla="*/ 28 w 30"/>
              <a:gd name="T9" fmla="*/ 25 h 36"/>
              <a:gd name="T10" fmla="*/ 21 w 30"/>
              <a:gd name="T11" fmla="*/ 36 h 36"/>
              <a:gd name="T12" fmla="*/ 17 w 30"/>
              <a:gd name="T13" fmla="*/ 33 h 36"/>
              <a:gd name="T14" fmla="*/ 13 w 30"/>
              <a:gd name="T15" fmla="*/ 34 h 36"/>
              <a:gd name="T16" fmla="*/ 3 w 30"/>
              <a:gd name="T17" fmla="*/ 34 h 36"/>
              <a:gd name="T18" fmla="*/ 2 w 30"/>
              <a:gd name="T19" fmla="*/ 28 h 36"/>
              <a:gd name="T20" fmla="*/ 0 w 30"/>
              <a:gd name="T21" fmla="*/ 22 h 36"/>
              <a:gd name="T22" fmla="*/ 6 w 30"/>
              <a:gd name="T23" fmla="*/ 12 h 36"/>
              <a:gd name="T24" fmla="*/ 12 w 30"/>
              <a:gd name="T25" fmla="*/ 3 h 36"/>
              <a:gd name="T26" fmla="*/ 20 w 30"/>
              <a:gd name="T27" fmla="*/ 5 h 36"/>
              <a:gd name="T28" fmla="*/ 25 w 30"/>
              <a:gd name="T2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" h="36">
                <a:moveTo>
                  <a:pt x="25" y="0"/>
                </a:moveTo>
                <a:lnTo>
                  <a:pt x="30" y="6"/>
                </a:lnTo>
                <a:lnTo>
                  <a:pt x="30" y="15"/>
                </a:lnTo>
                <a:lnTo>
                  <a:pt x="20" y="20"/>
                </a:lnTo>
                <a:lnTo>
                  <a:pt x="28" y="25"/>
                </a:lnTo>
                <a:lnTo>
                  <a:pt x="21" y="36"/>
                </a:lnTo>
                <a:lnTo>
                  <a:pt x="17" y="33"/>
                </a:lnTo>
                <a:lnTo>
                  <a:pt x="13" y="34"/>
                </a:lnTo>
                <a:lnTo>
                  <a:pt x="3" y="34"/>
                </a:lnTo>
                <a:lnTo>
                  <a:pt x="2" y="28"/>
                </a:lnTo>
                <a:lnTo>
                  <a:pt x="0" y="22"/>
                </a:lnTo>
                <a:lnTo>
                  <a:pt x="6" y="12"/>
                </a:lnTo>
                <a:lnTo>
                  <a:pt x="12" y="3"/>
                </a:lnTo>
                <a:lnTo>
                  <a:pt x="20" y="5"/>
                </a:lnTo>
                <a:lnTo>
                  <a:pt x="25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3" name="Freeform 53">
            <a:extLst>
              <a:ext uri="{FF2B5EF4-FFF2-40B4-BE49-F238E27FC236}">
                <a16:creationId xmlns:a16="http://schemas.microsoft.com/office/drawing/2014/main" id="{8781F39D-9FF2-4AD4-BE44-A88EC515A6BB}"/>
              </a:ext>
            </a:extLst>
          </p:cNvPr>
          <p:cNvSpPr>
            <a:spLocks/>
          </p:cNvSpPr>
          <p:nvPr/>
        </p:nvSpPr>
        <p:spPr bwMode="auto">
          <a:xfrm>
            <a:off x="5970588" y="2073276"/>
            <a:ext cx="42863" cy="41275"/>
          </a:xfrm>
          <a:custGeom>
            <a:avLst/>
            <a:gdLst>
              <a:gd name="T0" fmla="*/ 27 w 27"/>
              <a:gd name="T1" fmla="*/ 10 h 26"/>
              <a:gd name="T2" fmla="*/ 20 w 27"/>
              <a:gd name="T3" fmla="*/ 26 h 26"/>
              <a:gd name="T4" fmla="*/ 3 w 27"/>
              <a:gd name="T5" fmla="*/ 15 h 26"/>
              <a:gd name="T6" fmla="*/ 0 w 27"/>
              <a:gd name="T7" fmla="*/ 6 h 26"/>
              <a:gd name="T8" fmla="*/ 22 w 27"/>
              <a:gd name="T9" fmla="*/ 0 h 26"/>
              <a:gd name="T10" fmla="*/ 27 w 27"/>
              <a:gd name="T11" fmla="*/ 1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" h="26">
                <a:moveTo>
                  <a:pt x="27" y="10"/>
                </a:moveTo>
                <a:lnTo>
                  <a:pt x="20" y="26"/>
                </a:lnTo>
                <a:lnTo>
                  <a:pt x="3" y="15"/>
                </a:lnTo>
                <a:lnTo>
                  <a:pt x="0" y="6"/>
                </a:lnTo>
                <a:lnTo>
                  <a:pt x="22" y="0"/>
                </a:lnTo>
                <a:lnTo>
                  <a:pt x="27" y="10"/>
                </a:lnTo>
                <a:close/>
              </a:path>
            </a:pathLst>
          </a:custGeom>
          <a:solidFill>
            <a:srgbClr val="48A3DA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4" name="Freeform 54">
            <a:extLst>
              <a:ext uri="{FF2B5EF4-FFF2-40B4-BE49-F238E27FC236}">
                <a16:creationId xmlns:a16="http://schemas.microsoft.com/office/drawing/2014/main" id="{25567915-FEA8-4D32-9E3C-D141A6DB1937}"/>
              </a:ext>
            </a:extLst>
          </p:cNvPr>
          <p:cNvSpPr>
            <a:spLocks/>
          </p:cNvSpPr>
          <p:nvPr/>
        </p:nvSpPr>
        <p:spPr bwMode="auto">
          <a:xfrm>
            <a:off x="5900738" y="2022475"/>
            <a:ext cx="68263" cy="90488"/>
          </a:xfrm>
          <a:custGeom>
            <a:avLst/>
            <a:gdLst>
              <a:gd name="T0" fmla="*/ 43 w 43"/>
              <a:gd name="T1" fmla="*/ 25 h 57"/>
              <a:gd name="T2" fmla="*/ 40 w 43"/>
              <a:gd name="T3" fmla="*/ 33 h 57"/>
              <a:gd name="T4" fmla="*/ 35 w 43"/>
              <a:gd name="T5" fmla="*/ 30 h 57"/>
              <a:gd name="T6" fmla="*/ 25 w 43"/>
              <a:gd name="T7" fmla="*/ 44 h 57"/>
              <a:gd name="T8" fmla="*/ 30 w 43"/>
              <a:gd name="T9" fmla="*/ 54 h 57"/>
              <a:gd name="T10" fmla="*/ 20 w 43"/>
              <a:gd name="T11" fmla="*/ 57 h 57"/>
              <a:gd name="T12" fmla="*/ 8 w 43"/>
              <a:gd name="T13" fmla="*/ 55 h 57"/>
              <a:gd name="T14" fmla="*/ 2 w 43"/>
              <a:gd name="T15" fmla="*/ 44 h 57"/>
              <a:gd name="T16" fmla="*/ 0 w 43"/>
              <a:gd name="T17" fmla="*/ 24 h 57"/>
              <a:gd name="T18" fmla="*/ 2 w 43"/>
              <a:gd name="T19" fmla="*/ 18 h 57"/>
              <a:gd name="T20" fmla="*/ 6 w 43"/>
              <a:gd name="T21" fmla="*/ 12 h 57"/>
              <a:gd name="T22" fmla="*/ 20 w 43"/>
              <a:gd name="T23" fmla="*/ 11 h 57"/>
              <a:gd name="T24" fmla="*/ 25 w 43"/>
              <a:gd name="T25" fmla="*/ 6 h 57"/>
              <a:gd name="T26" fmla="*/ 36 w 43"/>
              <a:gd name="T27" fmla="*/ 0 h 57"/>
              <a:gd name="T28" fmla="*/ 37 w 43"/>
              <a:gd name="T29" fmla="*/ 10 h 57"/>
              <a:gd name="T30" fmla="*/ 32 w 43"/>
              <a:gd name="T31" fmla="*/ 16 h 57"/>
              <a:gd name="T32" fmla="*/ 35 w 43"/>
              <a:gd name="T33" fmla="*/ 22 h 57"/>
              <a:gd name="T34" fmla="*/ 43 w 43"/>
              <a:gd name="T35" fmla="*/ 25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3" h="57">
                <a:moveTo>
                  <a:pt x="43" y="25"/>
                </a:moveTo>
                <a:lnTo>
                  <a:pt x="40" y="33"/>
                </a:lnTo>
                <a:lnTo>
                  <a:pt x="35" y="30"/>
                </a:lnTo>
                <a:lnTo>
                  <a:pt x="25" y="44"/>
                </a:lnTo>
                <a:lnTo>
                  <a:pt x="30" y="54"/>
                </a:lnTo>
                <a:lnTo>
                  <a:pt x="20" y="57"/>
                </a:lnTo>
                <a:lnTo>
                  <a:pt x="8" y="55"/>
                </a:lnTo>
                <a:lnTo>
                  <a:pt x="2" y="44"/>
                </a:lnTo>
                <a:lnTo>
                  <a:pt x="0" y="24"/>
                </a:lnTo>
                <a:lnTo>
                  <a:pt x="2" y="18"/>
                </a:lnTo>
                <a:lnTo>
                  <a:pt x="6" y="12"/>
                </a:lnTo>
                <a:lnTo>
                  <a:pt x="20" y="11"/>
                </a:lnTo>
                <a:lnTo>
                  <a:pt x="25" y="6"/>
                </a:lnTo>
                <a:lnTo>
                  <a:pt x="36" y="0"/>
                </a:lnTo>
                <a:lnTo>
                  <a:pt x="37" y="10"/>
                </a:lnTo>
                <a:lnTo>
                  <a:pt x="32" y="16"/>
                </a:lnTo>
                <a:lnTo>
                  <a:pt x="35" y="22"/>
                </a:lnTo>
                <a:lnTo>
                  <a:pt x="43" y="2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5" name="Freeform 55">
            <a:extLst>
              <a:ext uri="{FF2B5EF4-FFF2-40B4-BE49-F238E27FC236}">
                <a16:creationId xmlns:a16="http://schemas.microsoft.com/office/drawing/2014/main" id="{3EAC963D-676B-4169-9F4C-9D7615AE0062}"/>
              </a:ext>
            </a:extLst>
          </p:cNvPr>
          <p:cNvSpPr>
            <a:spLocks/>
          </p:cNvSpPr>
          <p:nvPr/>
        </p:nvSpPr>
        <p:spPr bwMode="auto">
          <a:xfrm>
            <a:off x="3638551" y="3252787"/>
            <a:ext cx="104775" cy="76200"/>
          </a:xfrm>
          <a:custGeom>
            <a:avLst/>
            <a:gdLst>
              <a:gd name="T0" fmla="*/ 7 w 66"/>
              <a:gd name="T1" fmla="*/ 4 h 48"/>
              <a:gd name="T2" fmla="*/ 10 w 66"/>
              <a:gd name="T3" fmla="*/ 0 h 48"/>
              <a:gd name="T4" fmla="*/ 24 w 66"/>
              <a:gd name="T5" fmla="*/ 0 h 48"/>
              <a:gd name="T6" fmla="*/ 34 w 66"/>
              <a:gd name="T7" fmla="*/ 6 h 48"/>
              <a:gd name="T8" fmla="*/ 39 w 66"/>
              <a:gd name="T9" fmla="*/ 5 h 48"/>
              <a:gd name="T10" fmla="*/ 41 w 66"/>
              <a:gd name="T11" fmla="*/ 13 h 48"/>
              <a:gd name="T12" fmla="*/ 51 w 66"/>
              <a:gd name="T13" fmla="*/ 12 h 48"/>
              <a:gd name="T14" fmla="*/ 50 w 66"/>
              <a:gd name="T15" fmla="*/ 18 h 48"/>
              <a:gd name="T16" fmla="*/ 58 w 66"/>
              <a:gd name="T17" fmla="*/ 19 h 48"/>
              <a:gd name="T18" fmla="*/ 66 w 66"/>
              <a:gd name="T19" fmla="*/ 27 h 48"/>
              <a:gd name="T20" fmla="*/ 58 w 66"/>
              <a:gd name="T21" fmla="*/ 35 h 48"/>
              <a:gd name="T22" fmla="*/ 50 w 66"/>
              <a:gd name="T23" fmla="*/ 31 h 48"/>
              <a:gd name="T24" fmla="*/ 42 w 66"/>
              <a:gd name="T25" fmla="*/ 31 h 48"/>
              <a:gd name="T26" fmla="*/ 36 w 66"/>
              <a:gd name="T27" fmla="*/ 30 h 48"/>
              <a:gd name="T28" fmla="*/ 32 w 66"/>
              <a:gd name="T29" fmla="*/ 34 h 48"/>
              <a:gd name="T30" fmla="*/ 25 w 66"/>
              <a:gd name="T31" fmla="*/ 36 h 48"/>
              <a:gd name="T32" fmla="*/ 23 w 66"/>
              <a:gd name="T33" fmla="*/ 30 h 48"/>
              <a:gd name="T34" fmla="*/ 17 w 66"/>
              <a:gd name="T35" fmla="*/ 34 h 48"/>
              <a:gd name="T36" fmla="*/ 8 w 66"/>
              <a:gd name="T37" fmla="*/ 48 h 48"/>
              <a:gd name="T38" fmla="*/ 4 w 66"/>
              <a:gd name="T39" fmla="*/ 44 h 48"/>
              <a:gd name="T40" fmla="*/ 3 w 66"/>
              <a:gd name="T41" fmla="*/ 39 h 48"/>
              <a:gd name="T42" fmla="*/ 4 w 66"/>
              <a:gd name="T43" fmla="*/ 33 h 48"/>
              <a:gd name="T44" fmla="*/ 0 w 66"/>
              <a:gd name="T45" fmla="*/ 27 h 48"/>
              <a:gd name="T46" fmla="*/ 5 w 66"/>
              <a:gd name="T47" fmla="*/ 23 h 48"/>
              <a:gd name="T48" fmla="*/ 8 w 66"/>
              <a:gd name="T49" fmla="*/ 15 h 48"/>
              <a:gd name="T50" fmla="*/ 7 w 66"/>
              <a:gd name="T51" fmla="*/ 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6" h="48">
                <a:moveTo>
                  <a:pt x="7" y="4"/>
                </a:moveTo>
                <a:lnTo>
                  <a:pt x="10" y="0"/>
                </a:lnTo>
                <a:lnTo>
                  <a:pt x="24" y="0"/>
                </a:lnTo>
                <a:lnTo>
                  <a:pt x="34" y="6"/>
                </a:lnTo>
                <a:lnTo>
                  <a:pt x="39" y="5"/>
                </a:lnTo>
                <a:lnTo>
                  <a:pt x="41" y="13"/>
                </a:lnTo>
                <a:lnTo>
                  <a:pt x="51" y="12"/>
                </a:lnTo>
                <a:lnTo>
                  <a:pt x="50" y="18"/>
                </a:lnTo>
                <a:lnTo>
                  <a:pt x="58" y="19"/>
                </a:lnTo>
                <a:lnTo>
                  <a:pt x="66" y="27"/>
                </a:lnTo>
                <a:lnTo>
                  <a:pt x="58" y="35"/>
                </a:lnTo>
                <a:lnTo>
                  <a:pt x="50" y="31"/>
                </a:lnTo>
                <a:lnTo>
                  <a:pt x="42" y="31"/>
                </a:lnTo>
                <a:lnTo>
                  <a:pt x="36" y="30"/>
                </a:lnTo>
                <a:lnTo>
                  <a:pt x="32" y="34"/>
                </a:lnTo>
                <a:lnTo>
                  <a:pt x="25" y="36"/>
                </a:lnTo>
                <a:lnTo>
                  <a:pt x="23" y="30"/>
                </a:lnTo>
                <a:lnTo>
                  <a:pt x="17" y="34"/>
                </a:lnTo>
                <a:lnTo>
                  <a:pt x="8" y="48"/>
                </a:lnTo>
                <a:lnTo>
                  <a:pt x="4" y="44"/>
                </a:lnTo>
                <a:lnTo>
                  <a:pt x="3" y="39"/>
                </a:lnTo>
                <a:lnTo>
                  <a:pt x="4" y="33"/>
                </a:lnTo>
                <a:lnTo>
                  <a:pt x="0" y="27"/>
                </a:lnTo>
                <a:lnTo>
                  <a:pt x="5" y="23"/>
                </a:lnTo>
                <a:lnTo>
                  <a:pt x="8" y="15"/>
                </a:lnTo>
                <a:lnTo>
                  <a:pt x="7" y="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6" name="Freeform 56">
            <a:extLst>
              <a:ext uri="{FF2B5EF4-FFF2-40B4-BE49-F238E27FC236}">
                <a16:creationId xmlns:a16="http://schemas.microsoft.com/office/drawing/2014/main" id="{AC1BA819-DDA4-4EA4-B39E-692FE1CDA203}"/>
              </a:ext>
            </a:extLst>
          </p:cNvPr>
          <p:cNvSpPr>
            <a:spLocks/>
          </p:cNvSpPr>
          <p:nvPr/>
        </p:nvSpPr>
        <p:spPr bwMode="auto">
          <a:xfrm>
            <a:off x="5461000" y="2686051"/>
            <a:ext cx="585788" cy="595313"/>
          </a:xfrm>
          <a:custGeom>
            <a:avLst/>
            <a:gdLst>
              <a:gd name="T0" fmla="*/ 369 w 369"/>
              <a:gd name="T1" fmla="*/ 283 h 375"/>
              <a:gd name="T2" fmla="*/ 309 w 369"/>
              <a:gd name="T3" fmla="*/ 322 h 375"/>
              <a:gd name="T4" fmla="*/ 257 w 369"/>
              <a:gd name="T5" fmla="*/ 363 h 375"/>
              <a:gd name="T6" fmla="*/ 231 w 369"/>
              <a:gd name="T7" fmla="*/ 372 h 375"/>
              <a:gd name="T8" fmla="*/ 211 w 369"/>
              <a:gd name="T9" fmla="*/ 375 h 375"/>
              <a:gd name="T10" fmla="*/ 211 w 369"/>
              <a:gd name="T11" fmla="*/ 361 h 375"/>
              <a:gd name="T12" fmla="*/ 203 w 369"/>
              <a:gd name="T13" fmla="*/ 358 h 375"/>
              <a:gd name="T14" fmla="*/ 191 w 369"/>
              <a:gd name="T15" fmla="*/ 352 h 375"/>
              <a:gd name="T16" fmla="*/ 187 w 369"/>
              <a:gd name="T17" fmla="*/ 342 h 375"/>
              <a:gd name="T18" fmla="*/ 126 w 369"/>
              <a:gd name="T19" fmla="*/ 297 h 375"/>
              <a:gd name="T20" fmla="*/ 66 w 369"/>
              <a:gd name="T21" fmla="*/ 252 h 375"/>
              <a:gd name="T22" fmla="*/ 0 w 369"/>
              <a:gd name="T23" fmla="*/ 201 h 375"/>
              <a:gd name="T24" fmla="*/ 1 w 369"/>
              <a:gd name="T25" fmla="*/ 197 h 375"/>
              <a:gd name="T26" fmla="*/ 1 w 369"/>
              <a:gd name="T27" fmla="*/ 196 h 375"/>
              <a:gd name="T28" fmla="*/ 1 w 369"/>
              <a:gd name="T29" fmla="*/ 171 h 375"/>
              <a:gd name="T30" fmla="*/ 30 w 369"/>
              <a:gd name="T31" fmla="*/ 156 h 375"/>
              <a:gd name="T32" fmla="*/ 48 w 369"/>
              <a:gd name="T33" fmla="*/ 153 h 375"/>
              <a:gd name="T34" fmla="*/ 62 w 369"/>
              <a:gd name="T35" fmla="*/ 147 h 375"/>
              <a:gd name="T36" fmla="*/ 69 w 369"/>
              <a:gd name="T37" fmla="*/ 137 h 375"/>
              <a:gd name="T38" fmla="*/ 90 w 369"/>
              <a:gd name="T39" fmla="*/ 129 h 375"/>
              <a:gd name="T40" fmla="*/ 91 w 369"/>
              <a:gd name="T41" fmla="*/ 113 h 375"/>
              <a:gd name="T42" fmla="*/ 101 w 369"/>
              <a:gd name="T43" fmla="*/ 112 h 375"/>
              <a:gd name="T44" fmla="*/ 109 w 369"/>
              <a:gd name="T45" fmla="*/ 104 h 375"/>
              <a:gd name="T46" fmla="*/ 132 w 369"/>
              <a:gd name="T47" fmla="*/ 100 h 375"/>
              <a:gd name="T48" fmla="*/ 135 w 369"/>
              <a:gd name="T49" fmla="*/ 92 h 375"/>
              <a:gd name="T50" fmla="*/ 130 w 369"/>
              <a:gd name="T51" fmla="*/ 88 h 375"/>
              <a:gd name="T52" fmla="*/ 124 w 369"/>
              <a:gd name="T53" fmla="*/ 66 h 375"/>
              <a:gd name="T54" fmla="*/ 123 w 369"/>
              <a:gd name="T55" fmla="*/ 53 h 375"/>
              <a:gd name="T56" fmla="*/ 117 w 369"/>
              <a:gd name="T57" fmla="*/ 40 h 375"/>
              <a:gd name="T58" fmla="*/ 134 w 369"/>
              <a:gd name="T59" fmla="*/ 29 h 375"/>
              <a:gd name="T60" fmla="*/ 152 w 369"/>
              <a:gd name="T61" fmla="*/ 25 h 375"/>
              <a:gd name="T62" fmla="*/ 163 w 369"/>
              <a:gd name="T63" fmla="*/ 17 h 375"/>
              <a:gd name="T64" fmla="*/ 179 w 369"/>
              <a:gd name="T65" fmla="*/ 11 h 375"/>
              <a:gd name="T66" fmla="*/ 209 w 369"/>
              <a:gd name="T67" fmla="*/ 7 h 375"/>
              <a:gd name="T68" fmla="*/ 237 w 369"/>
              <a:gd name="T69" fmla="*/ 5 h 375"/>
              <a:gd name="T70" fmla="*/ 246 w 369"/>
              <a:gd name="T71" fmla="*/ 8 h 375"/>
              <a:gd name="T72" fmla="*/ 262 w 369"/>
              <a:gd name="T73" fmla="*/ 0 h 375"/>
              <a:gd name="T74" fmla="*/ 280 w 369"/>
              <a:gd name="T75" fmla="*/ 0 h 375"/>
              <a:gd name="T76" fmla="*/ 287 w 369"/>
              <a:gd name="T77" fmla="*/ 5 h 375"/>
              <a:gd name="T78" fmla="*/ 299 w 369"/>
              <a:gd name="T79" fmla="*/ 3 h 375"/>
              <a:gd name="T80" fmla="*/ 296 w 369"/>
              <a:gd name="T81" fmla="*/ 14 h 375"/>
              <a:gd name="T82" fmla="*/ 299 w 369"/>
              <a:gd name="T83" fmla="*/ 34 h 375"/>
              <a:gd name="T84" fmla="*/ 295 w 369"/>
              <a:gd name="T85" fmla="*/ 51 h 375"/>
              <a:gd name="T86" fmla="*/ 285 w 369"/>
              <a:gd name="T87" fmla="*/ 62 h 375"/>
              <a:gd name="T88" fmla="*/ 287 w 369"/>
              <a:gd name="T89" fmla="*/ 78 h 375"/>
              <a:gd name="T90" fmla="*/ 302 w 369"/>
              <a:gd name="T91" fmla="*/ 90 h 375"/>
              <a:gd name="T92" fmla="*/ 302 w 369"/>
              <a:gd name="T93" fmla="*/ 95 h 375"/>
              <a:gd name="T94" fmla="*/ 313 w 369"/>
              <a:gd name="T95" fmla="*/ 104 h 375"/>
              <a:gd name="T96" fmla="*/ 321 w 369"/>
              <a:gd name="T97" fmla="*/ 141 h 375"/>
              <a:gd name="T98" fmla="*/ 327 w 369"/>
              <a:gd name="T99" fmla="*/ 159 h 375"/>
              <a:gd name="T100" fmla="*/ 329 w 369"/>
              <a:gd name="T101" fmla="*/ 169 h 375"/>
              <a:gd name="T102" fmla="*/ 326 w 369"/>
              <a:gd name="T103" fmla="*/ 186 h 375"/>
              <a:gd name="T104" fmla="*/ 327 w 369"/>
              <a:gd name="T105" fmla="*/ 195 h 375"/>
              <a:gd name="T106" fmla="*/ 325 w 369"/>
              <a:gd name="T107" fmla="*/ 207 h 375"/>
              <a:gd name="T108" fmla="*/ 327 w 369"/>
              <a:gd name="T109" fmla="*/ 220 h 375"/>
              <a:gd name="T110" fmla="*/ 320 w 369"/>
              <a:gd name="T111" fmla="*/ 228 h 375"/>
              <a:gd name="T112" fmla="*/ 331 w 369"/>
              <a:gd name="T113" fmla="*/ 244 h 375"/>
              <a:gd name="T114" fmla="*/ 332 w 369"/>
              <a:gd name="T115" fmla="*/ 252 h 375"/>
              <a:gd name="T116" fmla="*/ 339 w 369"/>
              <a:gd name="T117" fmla="*/ 264 h 375"/>
              <a:gd name="T118" fmla="*/ 347 w 369"/>
              <a:gd name="T119" fmla="*/ 260 h 375"/>
              <a:gd name="T120" fmla="*/ 361 w 369"/>
              <a:gd name="T121" fmla="*/ 270 h 375"/>
              <a:gd name="T122" fmla="*/ 369 w 369"/>
              <a:gd name="T123" fmla="*/ 283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69" h="375">
                <a:moveTo>
                  <a:pt x="369" y="283"/>
                </a:moveTo>
                <a:lnTo>
                  <a:pt x="309" y="322"/>
                </a:lnTo>
                <a:lnTo>
                  <a:pt x="257" y="363"/>
                </a:lnTo>
                <a:lnTo>
                  <a:pt x="231" y="372"/>
                </a:lnTo>
                <a:lnTo>
                  <a:pt x="211" y="375"/>
                </a:lnTo>
                <a:lnTo>
                  <a:pt x="211" y="361"/>
                </a:lnTo>
                <a:lnTo>
                  <a:pt x="203" y="358"/>
                </a:lnTo>
                <a:lnTo>
                  <a:pt x="191" y="352"/>
                </a:lnTo>
                <a:lnTo>
                  <a:pt x="187" y="342"/>
                </a:lnTo>
                <a:lnTo>
                  <a:pt x="126" y="297"/>
                </a:lnTo>
                <a:lnTo>
                  <a:pt x="66" y="252"/>
                </a:lnTo>
                <a:lnTo>
                  <a:pt x="0" y="201"/>
                </a:lnTo>
                <a:lnTo>
                  <a:pt x="1" y="197"/>
                </a:lnTo>
                <a:lnTo>
                  <a:pt x="1" y="196"/>
                </a:lnTo>
                <a:lnTo>
                  <a:pt x="1" y="171"/>
                </a:lnTo>
                <a:lnTo>
                  <a:pt x="30" y="156"/>
                </a:lnTo>
                <a:lnTo>
                  <a:pt x="48" y="153"/>
                </a:lnTo>
                <a:lnTo>
                  <a:pt x="62" y="147"/>
                </a:lnTo>
                <a:lnTo>
                  <a:pt x="69" y="137"/>
                </a:lnTo>
                <a:lnTo>
                  <a:pt x="90" y="129"/>
                </a:lnTo>
                <a:lnTo>
                  <a:pt x="91" y="113"/>
                </a:lnTo>
                <a:lnTo>
                  <a:pt x="101" y="112"/>
                </a:lnTo>
                <a:lnTo>
                  <a:pt x="109" y="104"/>
                </a:lnTo>
                <a:lnTo>
                  <a:pt x="132" y="100"/>
                </a:lnTo>
                <a:lnTo>
                  <a:pt x="135" y="92"/>
                </a:lnTo>
                <a:lnTo>
                  <a:pt x="130" y="88"/>
                </a:lnTo>
                <a:lnTo>
                  <a:pt x="124" y="66"/>
                </a:lnTo>
                <a:lnTo>
                  <a:pt x="123" y="53"/>
                </a:lnTo>
                <a:lnTo>
                  <a:pt x="117" y="40"/>
                </a:lnTo>
                <a:lnTo>
                  <a:pt x="134" y="29"/>
                </a:lnTo>
                <a:lnTo>
                  <a:pt x="152" y="25"/>
                </a:lnTo>
                <a:lnTo>
                  <a:pt x="163" y="17"/>
                </a:lnTo>
                <a:lnTo>
                  <a:pt x="179" y="11"/>
                </a:lnTo>
                <a:lnTo>
                  <a:pt x="209" y="7"/>
                </a:lnTo>
                <a:lnTo>
                  <a:pt x="237" y="5"/>
                </a:lnTo>
                <a:lnTo>
                  <a:pt x="246" y="8"/>
                </a:lnTo>
                <a:lnTo>
                  <a:pt x="262" y="0"/>
                </a:lnTo>
                <a:lnTo>
                  <a:pt x="280" y="0"/>
                </a:lnTo>
                <a:lnTo>
                  <a:pt x="287" y="5"/>
                </a:lnTo>
                <a:lnTo>
                  <a:pt x="299" y="3"/>
                </a:lnTo>
                <a:lnTo>
                  <a:pt x="296" y="14"/>
                </a:lnTo>
                <a:lnTo>
                  <a:pt x="299" y="34"/>
                </a:lnTo>
                <a:lnTo>
                  <a:pt x="295" y="51"/>
                </a:lnTo>
                <a:lnTo>
                  <a:pt x="285" y="62"/>
                </a:lnTo>
                <a:lnTo>
                  <a:pt x="287" y="78"/>
                </a:lnTo>
                <a:lnTo>
                  <a:pt x="302" y="90"/>
                </a:lnTo>
                <a:lnTo>
                  <a:pt x="302" y="95"/>
                </a:lnTo>
                <a:lnTo>
                  <a:pt x="313" y="104"/>
                </a:lnTo>
                <a:lnTo>
                  <a:pt x="321" y="141"/>
                </a:lnTo>
                <a:lnTo>
                  <a:pt x="327" y="159"/>
                </a:lnTo>
                <a:lnTo>
                  <a:pt x="329" y="169"/>
                </a:lnTo>
                <a:lnTo>
                  <a:pt x="326" y="186"/>
                </a:lnTo>
                <a:lnTo>
                  <a:pt x="327" y="195"/>
                </a:lnTo>
                <a:lnTo>
                  <a:pt x="325" y="207"/>
                </a:lnTo>
                <a:lnTo>
                  <a:pt x="327" y="220"/>
                </a:lnTo>
                <a:lnTo>
                  <a:pt x="320" y="228"/>
                </a:lnTo>
                <a:lnTo>
                  <a:pt x="331" y="244"/>
                </a:lnTo>
                <a:lnTo>
                  <a:pt x="332" y="252"/>
                </a:lnTo>
                <a:lnTo>
                  <a:pt x="339" y="264"/>
                </a:lnTo>
                <a:lnTo>
                  <a:pt x="347" y="260"/>
                </a:lnTo>
                <a:lnTo>
                  <a:pt x="361" y="270"/>
                </a:lnTo>
                <a:lnTo>
                  <a:pt x="369" y="28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7" name="Freeform 57">
            <a:extLst>
              <a:ext uri="{FF2B5EF4-FFF2-40B4-BE49-F238E27FC236}">
                <a16:creationId xmlns:a16="http://schemas.microsoft.com/office/drawing/2014/main" id="{938CA1E8-4F86-48A6-8742-6AF0B5A873AA}"/>
              </a:ext>
            </a:extLst>
          </p:cNvPr>
          <p:cNvSpPr>
            <a:spLocks/>
          </p:cNvSpPr>
          <p:nvPr/>
        </p:nvSpPr>
        <p:spPr bwMode="auto">
          <a:xfrm>
            <a:off x="3344862" y="3863976"/>
            <a:ext cx="166688" cy="207963"/>
          </a:xfrm>
          <a:custGeom>
            <a:avLst/>
            <a:gdLst>
              <a:gd name="T0" fmla="*/ 13 w 105"/>
              <a:gd name="T1" fmla="*/ 99 h 131"/>
              <a:gd name="T2" fmla="*/ 22 w 105"/>
              <a:gd name="T3" fmla="*/ 84 h 131"/>
              <a:gd name="T4" fmla="*/ 18 w 105"/>
              <a:gd name="T5" fmla="*/ 75 h 131"/>
              <a:gd name="T6" fmla="*/ 11 w 105"/>
              <a:gd name="T7" fmla="*/ 84 h 131"/>
              <a:gd name="T8" fmla="*/ 0 w 105"/>
              <a:gd name="T9" fmla="*/ 75 h 131"/>
              <a:gd name="T10" fmla="*/ 4 w 105"/>
              <a:gd name="T11" fmla="*/ 69 h 131"/>
              <a:gd name="T12" fmla="*/ 0 w 105"/>
              <a:gd name="T13" fmla="*/ 50 h 131"/>
              <a:gd name="T14" fmla="*/ 7 w 105"/>
              <a:gd name="T15" fmla="*/ 47 h 131"/>
              <a:gd name="T16" fmla="*/ 10 w 105"/>
              <a:gd name="T17" fmla="*/ 34 h 131"/>
              <a:gd name="T18" fmla="*/ 17 w 105"/>
              <a:gd name="T19" fmla="*/ 21 h 131"/>
              <a:gd name="T20" fmla="*/ 16 w 105"/>
              <a:gd name="T21" fmla="*/ 12 h 131"/>
              <a:gd name="T22" fmla="*/ 26 w 105"/>
              <a:gd name="T23" fmla="*/ 8 h 131"/>
              <a:gd name="T24" fmla="*/ 39 w 105"/>
              <a:gd name="T25" fmla="*/ 0 h 131"/>
              <a:gd name="T26" fmla="*/ 57 w 105"/>
              <a:gd name="T27" fmla="*/ 12 h 131"/>
              <a:gd name="T28" fmla="*/ 60 w 105"/>
              <a:gd name="T29" fmla="*/ 11 h 131"/>
              <a:gd name="T30" fmla="*/ 65 w 105"/>
              <a:gd name="T31" fmla="*/ 20 h 131"/>
              <a:gd name="T32" fmla="*/ 80 w 105"/>
              <a:gd name="T33" fmla="*/ 23 h 131"/>
              <a:gd name="T34" fmla="*/ 86 w 105"/>
              <a:gd name="T35" fmla="*/ 20 h 131"/>
              <a:gd name="T36" fmla="*/ 95 w 105"/>
              <a:gd name="T37" fmla="*/ 27 h 131"/>
              <a:gd name="T38" fmla="*/ 102 w 105"/>
              <a:gd name="T39" fmla="*/ 31 h 131"/>
              <a:gd name="T40" fmla="*/ 105 w 105"/>
              <a:gd name="T41" fmla="*/ 47 h 131"/>
              <a:gd name="T42" fmla="*/ 99 w 105"/>
              <a:gd name="T43" fmla="*/ 61 h 131"/>
              <a:gd name="T44" fmla="*/ 80 w 105"/>
              <a:gd name="T45" fmla="*/ 83 h 131"/>
              <a:gd name="T46" fmla="*/ 58 w 105"/>
              <a:gd name="T47" fmla="*/ 91 h 131"/>
              <a:gd name="T48" fmla="*/ 47 w 105"/>
              <a:gd name="T49" fmla="*/ 109 h 131"/>
              <a:gd name="T50" fmla="*/ 44 w 105"/>
              <a:gd name="T51" fmla="*/ 123 h 131"/>
              <a:gd name="T52" fmla="*/ 34 w 105"/>
              <a:gd name="T53" fmla="*/ 131 h 131"/>
              <a:gd name="T54" fmla="*/ 26 w 105"/>
              <a:gd name="T55" fmla="*/ 121 h 131"/>
              <a:gd name="T56" fmla="*/ 18 w 105"/>
              <a:gd name="T57" fmla="*/ 119 h 131"/>
              <a:gd name="T58" fmla="*/ 10 w 105"/>
              <a:gd name="T59" fmla="*/ 120 h 131"/>
              <a:gd name="T60" fmla="*/ 10 w 105"/>
              <a:gd name="T61" fmla="*/ 113 h 131"/>
              <a:gd name="T62" fmla="*/ 15 w 105"/>
              <a:gd name="T63" fmla="*/ 108 h 131"/>
              <a:gd name="T64" fmla="*/ 13 w 105"/>
              <a:gd name="T65" fmla="*/ 99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5" h="131">
                <a:moveTo>
                  <a:pt x="13" y="99"/>
                </a:moveTo>
                <a:lnTo>
                  <a:pt x="22" y="84"/>
                </a:lnTo>
                <a:lnTo>
                  <a:pt x="18" y="75"/>
                </a:lnTo>
                <a:lnTo>
                  <a:pt x="11" y="84"/>
                </a:lnTo>
                <a:lnTo>
                  <a:pt x="0" y="75"/>
                </a:lnTo>
                <a:lnTo>
                  <a:pt x="4" y="69"/>
                </a:lnTo>
                <a:lnTo>
                  <a:pt x="0" y="50"/>
                </a:lnTo>
                <a:lnTo>
                  <a:pt x="7" y="47"/>
                </a:lnTo>
                <a:lnTo>
                  <a:pt x="10" y="34"/>
                </a:lnTo>
                <a:lnTo>
                  <a:pt x="17" y="21"/>
                </a:lnTo>
                <a:lnTo>
                  <a:pt x="16" y="12"/>
                </a:lnTo>
                <a:lnTo>
                  <a:pt x="26" y="8"/>
                </a:lnTo>
                <a:lnTo>
                  <a:pt x="39" y="0"/>
                </a:lnTo>
                <a:lnTo>
                  <a:pt x="57" y="12"/>
                </a:lnTo>
                <a:lnTo>
                  <a:pt x="60" y="11"/>
                </a:lnTo>
                <a:lnTo>
                  <a:pt x="65" y="20"/>
                </a:lnTo>
                <a:lnTo>
                  <a:pt x="80" y="23"/>
                </a:lnTo>
                <a:lnTo>
                  <a:pt x="86" y="20"/>
                </a:lnTo>
                <a:lnTo>
                  <a:pt x="95" y="27"/>
                </a:lnTo>
                <a:lnTo>
                  <a:pt x="102" y="31"/>
                </a:lnTo>
                <a:lnTo>
                  <a:pt x="105" y="47"/>
                </a:lnTo>
                <a:lnTo>
                  <a:pt x="99" y="61"/>
                </a:lnTo>
                <a:lnTo>
                  <a:pt x="80" y="83"/>
                </a:lnTo>
                <a:lnTo>
                  <a:pt x="58" y="91"/>
                </a:lnTo>
                <a:lnTo>
                  <a:pt x="47" y="109"/>
                </a:lnTo>
                <a:lnTo>
                  <a:pt x="44" y="123"/>
                </a:lnTo>
                <a:lnTo>
                  <a:pt x="34" y="131"/>
                </a:lnTo>
                <a:lnTo>
                  <a:pt x="26" y="121"/>
                </a:lnTo>
                <a:lnTo>
                  <a:pt x="18" y="119"/>
                </a:lnTo>
                <a:lnTo>
                  <a:pt x="10" y="120"/>
                </a:lnTo>
                <a:lnTo>
                  <a:pt x="10" y="113"/>
                </a:lnTo>
                <a:lnTo>
                  <a:pt x="15" y="108"/>
                </a:lnTo>
                <a:lnTo>
                  <a:pt x="13" y="9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8" name="Freeform 58">
            <a:extLst>
              <a:ext uri="{FF2B5EF4-FFF2-40B4-BE49-F238E27FC236}">
                <a16:creationId xmlns:a16="http://schemas.microsoft.com/office/drawing/2014/main" id="{603060E9-537A-4928-8C63-9960C03E831C}"/>
              </a:ext>
            </a:extLst>
          </p:cNvPr>
          <p:cNvSpPr>
            <a:spLocks/>
          </p:cNvSpPr>
          <p:nvPr/>
        </p:nvSpPr>
        <p:spPr bwMode="auto">
          <a:xfrm>
            <a:off x="6396037" y="2867026"/>
            <a:ext cx="361950" cy="315913"/>
          </a:xfrm>
          <a:custGeom>
            <a:avLst/>
            <a:gdLst>
              <a:gd name="T0" fmla="*/ 181 w 228"/>
              <a:gd name="T1" fmla="*/ 44 h 199"/>
              <a:gd name="T2" fmla="*/ 177 w 228"/>
              <a:gd name="T3" fmla="*/ 52 h 199"/>
              <a:gd name="T4" fmla="*/ 175 w 228"/>
              <a:gd name="T5" fmla="*/ 68 h 199"/>
              <a:gd name="T6" fmla="*/ 171 w 228"/>
              <a:gd name="T7" fmla="*/ 79 h 199"/>
              <a:gd name="T8" fmla="*/ 167 w 228"/>
              <a:gd name="T9" fmla="*/ 82 h 199"/>
              <a:gd name="T10" fmla="*/ 160 w 228"/>
              <a:gd name="T11" fmla="*/ 75 h 199"/>
              <a:gd name="T12" fmla="*/ 152 w 228"/>
              <a:gd name="T13" fmla="*/ 66 h 199"/>
              <a:gd name="T14" fmla="*/ 137 w 228"/>
              <a:gd name="T15" fmla="*/ 36 h 199"/>
              <a:gd name="T16" fmla="*/ 135 w 228"/>
              <a:gd name="T17" fmla="*/ 38 h 199"/>
              <a:gd name="T18" fmla="*/ 144 w 228"/>
              <a:gd name="T19" fmla="*/ 60 h 199"/>
              <a:gd name="T20" fmla="*/ 157 w 228"/>
              <a:gd name="T21" fmla="*/ 81 h 199"/>
              <a:gd name="T22" fmla="*/ 173 w 228"/>
              <a:gd name="T23" fmla="*/ 113 h 199"/>
              <a:gd name="T24" fmla="*/ 180 w 228"/>
              <a:gd name="T25" fmla="*/ 125 h 199"/>
              <a:gd name="T26" fmla="*/ 187 w 228"/>
              <a:gd name="T27" fmla="*/ 136 h 199"/>
              <a:gd name="T28" fmla="*/ 204 w 228"/>
              <a:gd name="T29" fmla="*/ 159 h 199"/>
              <a:gd name="T30" fmla="*/ 201 w 228"/>
              <a:gd name="T31" fmla="*/ 163 h 199"/>
              <a:gd name="T32" fmla="*/ 203 w 228"/>
              <a:gd name="T33" fmla="*/ 176 h 199"/>
              <a:gd name="T34" fmla="*/ 225 w 228"/>
              <a:gd name="T35" fmla="*/ 195 h 199"/>
              <a:gd name="T36" fmla="*/ 228 w 228"/>
              <a:gd name="T37" fmla="*/ 199 h 199"/>
              <a:gd name="T38" fmla="*/ 157 w 228"/>
              <a:gd name="T39" fmla="*/ 199 h 199"/>
              <a:gd name="T40" fmla="*/ 87 w 228"/>
              <a:gd name="T41" fmla="*/ 199 h 199"/>
              <a:gd name="T42" fmla="*/ 15 w 228"/>
              <a:gd name="T43" fmla="*/ 199 h 199"/>
              <a:gd name="T44" fmla="*/ 11 w 228"/>
              <a:gd name="T45" fmla="*/ 123 h 199"/>
              <a:gd name="T46" fmla="*/ 6 w 228"/>
              <a:gd name="T47" fmla="*/ 49 h 199"/>
              <a:gd name="T48" fmla="*/ 0 w 228"/>
              <a:gd name="T49" fmla="*/ 32 h 199"/>
              <a:gd name="T50" fmla="*/ 4 w 228"/>
              <a:gd name="T51" fmla="*/ 19 h 199"/>
              <a:gd name="T52" fmla="*/ 1 w 228"/>
              <a:gd name="T53" fmla="*/ 11 h 199"/>
              <a:gd name="T54" fmla="*/ 6 w 228"/>
              <a:gd name="T55" fmla="*/ 1 h 199"/>
              <a:gd name="T56" fmla="*/ 29 w 228"/>
              <a:gd name="T57" fmla="*/ 0 h 199"/>
              <a:gd name="T58" fmla="*/ 47 w 228"/>
              <a:gd name="T59" fmla="*/ 6 h 199"/>
              <a:gd name="T60" fmla="*/ 65 w 228"/>
              <a:gd name="T61" fmla="*/ 12 h 199"/>
              <a:gd name="T62" fmla="*/ 73 w 228"/>
              <a:gd name="T63" fmla="*/ 15 h 199"/>
              <a:gd name="T64" fmla="*/ 86 w 228"/>
              <a:gd name="T65" fmla="*/ 9 h 199"/>
              <a:gd name="T66" fmla="*/ 93 w 228"/>
              <a:gd name="T67" fmla="*/ 3 h 199"/>
              <a:gd name="T68" fmla="*/ 108 w 228"/>
              <a:gd name="T69" fmla="*/ 1 h 199"/>
              <a:gd name="T70" fmla="*/ 121 w 228"/>
              <a:gd name="T71" fmla="*/ 4 h 199"/>
              <a:gd name="T72" fmla="*/ 126 w 228"/>
              <a:gd name="T73" fmla="*/ 14 h 199"/>
              <a:gd name="T74" fmla="*/ 130 w 228"/>
              <a:gd name="T75" fmla="*/ 7 h 199"/>
              <a:gd name="T76" fmla="*/ 144 w 228"/>
              <a:gd name="T77" fmla="*/ 12 h 199"/>
              <a:gd name="T78" fmla="*/ 158 w 228"/>
              <a:gd name="T79" fmla="*/ 13 h 199"/>
              <a:gd name="T80" fmla="*/ 166 w 228"/>
              <a:gd name="T81" fmla="*/ 8 h 199"/>
              <a:gd name="T82" fmla="*/ 181 w 228"/>
              <a:gd name="T83" fmla="*/ 44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28" h="199">
                <a:moveTo>
                  <a:pt x="181" y="44"/>
                </a:moveTo>
                <a:lnTo>
                  <a:pt x="177" y="52"/>
                </a:lnTo>
                <a:lnTo>
                  <a:pt x="175" y="68"/>
                </a:lnTo>
                <a:lnTo>
                  <a:pt x="171" y="79"/>
                </a:lnTo>
                <a:lnTo>
                  <a:pt x="167" y="82"/>
                </a:lnTo>
                <a:lnTo>
                  <a:pt x="160" y="75"/>
                </a:lnTo>
                <a:lnTo>
                  <a:pt x="152" y="66"/>
                </a:lnTo>
                <a:lnTo>
                  <a:pt x="137" y="36"/>
                </a:lnTo>
                <a:lnTo>
                  <a:pt x="135" y="38"/>
                </a:lnTo>
                <a:lnTo>
                  <a:pt x="144" y="60"/>
                </a:lnTo>
                <a:lnTo>
                  <a:pt x="157" y="81"/>
                </a:lnTo>
                <a:lnTo>
                  <a:pt x="173" y="113"/>
                </a:lnTo>
                <a:lnTo>
                  <a:pt x="180" y="125"/>
                </a:lnTo>
                <a:lnTo>
                  <a:pt x="187" y="136"/>
                </a:lnTo>
                <a:lnTo>
                  <a:pt x="204" y="159"/>
                </a:lnTo>
                <a:lnTo>
                  <a:pt x="201" y="163"/>
                </a:lnTo>
                <a:lnTo>
                  <a:pt x="203" y="176"/>
                </a:lnTo>
                <a:lnTo>
                  <a:pt x="225" y="195"/>
                </a:lnTo>
                <a:lnTo>
                  <a:pt x="228" y="199"/>
                </a:lnTo>
                <a:lnTo>
                  <a:pt x="157" y="199"/>
                </a:lnTo>
                <a:lnTo>
                  <a:pt x="87" y="199"/>
                </a:lnTo>
                <a:lnTo>
                  <a:pt x="15" y="199"/>
                </a:lnTo>
                <a:lnTo>
                  <a:pt x="11" y="123"/>
                </a:lnTo>
                <a:lnTo>
                  <a:pt x="6" y="49"/>
                </a:lnTo>
                <a:lnTo>
                  <a:pt x="0" y="32"/>
                </a:lnTo>
                <a:lnTo>
                  <a:pt x="4" y="19"/>
                </a:lnTo>
                <a:lnTo>
                  <a:pt x="1" y="11"/>
                </a:lnTo>
                <a:lnTo>
                  <a:pt x="6" y="1"/>
                </a:lnTo>
                <a:lnTo>
                  <a:pt x="29" y="0"/>
                </a:lnTo>
                <a:lnTo>
                  <a:pt x="47" y="6"/>
                </a:lnTo>
                <a:lnTo>
                  <a:pt x="65" y="12"/>
                </a:lnTo>
                <a:lnTo>
                  <a:pt x="73" y="15"/>
                </a:lnTo>
                <a:lnTo>
                  <a:pt x="86" y="9"/>
                </a:lnTo>
                <a:lnTo>
                  <a:pt x="93" y="3"/>
                </a:lnTo>
                <a:lnTo>
                  <a:pt x="108" y="1"/>
                </a:lnTo>
                <a:lnTo>
                  <a:pt x="121" y="4"/>
                </a:lnTo>
                <a:lnTo>
                  <a:pt x="126" y="14"/>
                </a:lnTo>
                <a:lnTo>
                  <a:pt x="130" y="7"/>
                </a:lnTo>
                <a:lnTo>
                  <a:pt x="144" y="12"/>
                </a:lnTo>
                <a:lnTo>
                  <a:pt x="158" y="13"/>
                </a:lnTo>
                <a:lnTo>
                  <a:pt x="166" y="8"/>
                </a:lnTo>
                <a:lnTo>
                  <a:pt x="181" y="4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9" name="Freeform 59">
            <a:extLst>
              <a:ext uri="{FF2B5EF4-FFF2-40B4-BE49-F238E27FC236}">
                <a16:creationId xmlns:a16="http://schemas.microsoft.com/office/drawing/2014/main" id="{6B3BD1DE-C0A7-41C7-81CA-BB690569C1B0}"/>
              </a:ext>
            </a:extLst>
          </p:cNvPr>
          <p:cNvSpPr>
            <a:spLocks/>
          </p:cNvSpPr>
          <p:nvPr/>
        </p:nvSpPr>
        <p:spPr bwMode="auto">
          <a:xfrm>
            <a:off x="6754812" y="3316288"/>
            <a:ext cx="198438" cy="182563"/>
          </a:xfrm>
          <a:custGeom>
            <a:avLst/>
            <a:gdLst>
              <a:gd name="T0" fmla="*/ 112 w 125"/>
              <a:gd name="T1" fmla="*/ 113 h 115"/>
              <a:gd name="T2" fmla="*/ 106 w 125"/>
              <a:gd name="T3" fmla="*/ 106 h 115"/>
              <a:gd name="T4" fmla="*/ 98 w 125"/>
              <a:gd name="T5" fmla="*/ 94 h 115"/>
              <a:gd name="T6" fmla="*/ 89 w 125"/>
              <a:gd name="T7" fmla="*/ 87 h 115"/>
              <a:gd name="T8" fmla="*/ 84 w 125"/>
              <a:gd name="T9" fmla="*/ 80 h 115"/>
              <a:gd name="T10" fmla="*/ 68 w 125"/>
              <a:gd name="T11" fmla="*/ 72 h 115"/>
              <a:gd name="T12" fmla="*/ 56 w 125"/>
              <a:gd name="T13" fmla="*/ 71 h 115"/>
              <a:gd name="T14" fmla="*/ 51 w 125"/>
              <a:gd name="T15" fmla="*/ 67 h 115"/>
              <a:gd name="T16" fmla="*/ 41 w 125"/>
              <a:gd name="T17" fmla="*/ 72 h 115"/>
              <a:gd name="T18" fmla="*/ 29 w 125"/>
              <a:gd name="T19" fmla="*/ 63 h 115"/>
              <a:gd name="T20" fmla="*/ 24 w 125"/>
              <a:gd name="T21" fmla="*/ 78 h 115"/>
              <a:gd name="T22" fmla="*/ 3 w 125"/>
              <a:gd name="T23" fmla="*/ 74 h 115"/>
              <a:gd name="T24" fmla="*/ 0 w 125"/>
              <a:gd name="T25" fmla="*/ 65 h 115"/>
              <a:gd name="T26" fmla="*/ 7 w 125"/>
              <a:gd name="T27" fmla="*/ 35 h 115"/>
              <a:gd name="T28" fmla="*/ 8 w 125"/>
              <a:gd name="T29" fmla="*/ 21 h 115"/>
              <a:gd name="T30" fmla="*/ 13 w 125"/>
              <a:gd name="T31" fmla="*/ 15 h 115"/>
              <a:gd name="T32" fmla="*/ 27 w 125"/>
              <a:gd name="T33" fmla="*/ 11 h 115"/>
              <a:gd name="T34" fmla="*/ 35 w 125"/>
              <a:gd name="T35" fmla="*/ 0 h 115"/>
              <a:gd name="T36" fmla="*/ 47 w 125"/>
              <a:gd name="T37" fmla="*/ 23 h 115"/>
              <a:gd name="T38" fmla="*/ 53 w 125"/>
              <a:gd name="T39" fmla="*/ 43 h 115"/>
              <a:gd name="T40" fmla="*/ 63 w 125"/>
              <a:gd name="T41" fmla="*/ 53 h 115"/>
              <a:gd name="T42" fmla="*/ 89 w 125"/>
              <a:gd name="T43" fmla="*/ 72 h 115"/>
              <a:gd name="T44" fmla="*/ 100 w 125"/>
              <a:gd name="T45" fmla="*/ 84 h 115"/>
              <a:gd name="T46" fmla="*/ 110 w 125"/>
              <a:gd name="T47" fmla="*/ 96 h 115"/>
              <a:gd name="T48" fmla="*/ 116 w 125"/>
              <a:gd name="T49" fmla="*/ 103 h 115"/>
              <a:gd name="T50" fmla="*/ 125 w 125"/>
              <a:gd name="T51" fmla="*/ 110 h 115"/>
              <a:gd name="T52" fmla="*/ 120 w 125"/>
              <a:gd name="T53" fmla="*/ 115 h 115"/>
              <a:gd name="T54" fmla="*/ 112 w 125"/>
              <a:gd name="T55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5" h="115">
                <a:moveTo>
                  <a:pt x="112" y="113"/>
                </a:moveTo>
                <a:lnTo>
                  <a:pt x="106" y="106"/>
                </a:lnTo>
                <a:lnTo>
                  <a:pt x="98" y="94"/>
                </a:lnTo>
                <a:lnTo>
                  <a:pt x="89" y="87"/>
                </a:lnTo>
                <a:lnTo>
                  <a:pt x="84" y="80"/>
                </a:lnTo>
                <a:lnTo>
                  <a:pt x="68" y="72"/>
                </a:lnTo>
                <a:lnTo>
                  <a:pt x="56" y="71"/>
                </a:lnTo>
                <a:lnTo>
                  <a:pt x="51" y="67"/>
                </a:lnTo>
                <a:lnTo>
                  <a:pt x="41" y="72"/>
                </a:lnTo>
                <a:lnTo>
                  <a:pt x="29" y="63"/>
                </a:lnTo>
                <a:lnTo>
                  <a:pt x="24" y="78"/>
                </a:lnTo>
                <a:lnTo>
                  <a:pt x="3" y="74"/>
                </a:lnTo>
                <a:lnTo>
                  <a:pt x="0" y="65"/>
                </a:lnTo>
                <a:lnTo>
                  <a:pt x="7" y="35"/>
                </a:lnTo>
                <a:lnTo>
                  <a:pt x="8" y="21"/>
                </a:lnTo>
                <a:lnTo>
                  <a:pt x="13" y="15"/>
                </a:lnTo>
                <a:lnTo>
                  <a:pt x="27" y="11"/>
                </a:lnTo>
                <a:lnTo>
                  <a:pt x="35" y="0"/>
                </a:lnTo>
                <a:lnTo>
                  <a:pt x="47" y="23"/>
                </a:lnTo>
                <a:lnTo>
                  <a:pt x="53" y="43"/>
                </a:lnTo>
                <a:lnTo>
                  <a:pt x="63" y="53"/>
                </a:lnTo>
                <a:lnTo>
                  <a:pt x="89" y="72"/>
                </a:lnTo>
                <a:lnTo>
                  <a:pt x="100" y="84"/>
                </a:lnTo>
                <a:lnTo>
                  <a:pt x="110" y="96"/>
                </a:lnTo>
                <a:lnTo>
                  <a:pt x="116" y="103"/>
                </a:lnTo>
                <a:lnTo>
                  <a:pt x="125" y="110"/>
                </a:lnTo>
                <a:lnTo>
                  <a:pt x="120" y="115"/>
                </a:lnTo>
                <a:lnTo>
                  <a:pt x="112" y="11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0" name="Freeform 60">
            <a:extLst>
              <a:ext uri="{FF2B5EF4-FFF2-40B4-BE49-F238E27FC236}">
                <a16:creationId xmlns:a16="http://schemas.microsoft.com/office/drawing/2014/main" id="{11BA197F-C397-4489-93C5-FD1322D8542F}"/>
              </a:ext>
            </a:extLst>
          </p:cNvPr>
          <p:cNvSpPr>
            <a:spLocks/>
          </p:cNvSpPr>
          <p:nvPr/>
        </p:nvSpPr>
        <p:spPr bwMode="auto">
          <a:xfrm>
            <a:off x="5457826" y="2468562"/>
            <a:ext cx="328613" cy="255588"/>
          </a:xfrm>
          <a:custGeom>
            <a:avLst/>
            <a:gdLst>
              <a:gd name="T0" fmla="*/ 5 w 207"/>
              <a:gd name="T1" fmla="*/ 39 h 161"/>
              <a:gd name="T2" fmla="*/ 6 w 207"/>
              <a:gd name="T3" fmla="*/ 24 h 161"/>
              <a:gd name="T4" fmla="*/ 0 w 207"/>
              <a:gd name="T5" fmla="*/ 15 h 161"/>
              <a:gd name="T6" fmla="*/ 24 w 207"/>
              <a:gd name="T7" fmla="*/ 0 h 161"/>
              <a:gd name="T8" fmla="*/ 44 w 207"/>
              <a:gd name="T9" fmla="*/ 4 h 161"/>
              <a:gd name="T10" fmla="*/ 66 w 207"/>
              <a:gd name="T11" fmla="*/ 4 h 161"/>
              <a:gd name="T12" fmla="*/ 84 w 207"/>
              <a:gd name="T13" fmla="*/ 7 h 161"/>
              <a:gd name="T14" fmla="*/ 98 w 207"/>
              <a:gd name="T15" fmla="*/ 6 h 161"/>
              <a:gd name="T16" fmla="*/ 125 w 207"/>
              <a:gd name="T17" fmla="*/ 7 h 161"/>
              <a:gd name="T18" fmla="*/ 131 w 207"/>
              <a:gd name="T19" fmla="*/ 15 h 161"/>
              <a:gd name="T20" fmla="*/ 162 w 207"/>
              <a:gd name="T21" fmla="*/ 24 h 161"/>
              <a:gd name="T22" fmla="*/ 168 w 207"/>
              <a:gd name="T23" fmla="*/ 20 h 161"/>
              <a:gd name="T24" fmla="*/ 187 w 207"/>
              <a:gd name="T25" fmla="*/ 29 h 161"/>
              <a:gd name="T26" fmla="*/ 206 w 207"/>
              <a:gd name="T27" fmla="*/ 27 h 161"/>
              <a:gd name="T28" fmla="*/ 207 w 207"/>
              <a:gd name="T29" fmla="*/ 38 h 161"/>
              <a:gd name="T30" fmla="*/ 191 w 207"/>
              <a:gd name="T31" fmla="*/ 52 h 161"/>
              <a:gd name="T32" fmla="*/ 170 w 207"/>
              <a:gd name="T33" fmla="*/ 57 h 161"/>
              <a:gd name="T34" fmla="*/ 169 w 207"/>
              <a:gd name="T35" fmla="*/ 63 h 161"/>
              <a:gd name="T36" fmla="*/ 158 w 207"/>
              <a:gd name="T37" fmla="*/ 75 h 161"/>
              <a:gd name="T38" fmla="*/ 152 w 207"/>
              <a:gd name="T39" fmla="*/ 92 h 161"/>
              <a:gd name="T40" fmla="*/ 158 w 207"/>
              <a:gd name="T41" fmla="*/ 103 h 161"/>
              <a:gd name="T42" fmla="*/ 148 w 207"/>
              <a:gd name="T43" fmla="*/ 113 h 161"/>
              <a:gd name="T44" fmla="*/ 145 w 207"/>
              <a:gd name="T45" fmla="*/ 126 h 161"/>
              <a:gd name="T46" fmla="*/ 132 w 207"/>
              <a:gd name="T47" fmla="*/ 130 h 161"/>
              <a:gd name="T48" fmla="*/ 119 w 207"/>
              <a:gd name="T49" fmla="*/ 146 h 161"/>
              <a:gd name="T50" fmla="*/ 98 w 207"/>
              <a:gd name="T51" fmla="*/ 146 h 161"/>
              <a:gd name="T52" fmla="*/ 81 w 207"/>
              <a:gd name="T53" fmla="*/ 146 h 161"/>
              <a:gd name="T54" fmla="*/ 70 w 207"/>
              <a:gd name="T55" fmla="*/ 153 h 161"/>
              <a:gd name="T56" fmla="*/ 64 w 207"/>
              <a:gd name="T57" fmla="*/ 161 h 161"/>
              <a:gd name="T58" fmla="*/ 55 w 207"/>
              <a:gd name="T59" fmla="*/ 159 h 161"/>
              <a:gd name="T60" fmla="*/ 49 w 207"/>
              <a:gd name="T61" fmla="*/ 152 h 161"/>
              <a:gd name="T62" fmla="*/ 44 w 207"/>
              <a:gd name="T63" fmla="*/ 140 h 161"/>
              <a:gd name="T64" fmla="*/ 29 w 207"/>
              <a:gd name="T65" fmla="*/ 137 h 161"/>
              <a:gd name="T66" fmla="*/ 27 w 207"/>
              <a:gd name="T67" fmla="*/ 130 h 161"/>
              <a:gd name="T68" fmla="*/ 34 w 207"/>
              <a:gd name="T69" fmla="*/ 123 h 161"/>
              <a:gd name="T70" fmla="*/ 36 w 207"/>
              <a:gd name="T71" fmla="*/ 117 h 161"/>
              <a:gd name="T72" fmla="*/ 31 w 207"/>
              <a:gd name="T73" fmla="*/ 111 h 161"/>
              <a:gd name="T74" fmla="*/ 36 w 207"/>
              <a:gd name="T75" fmla="*/ 98 h 161"/>
              <a:gd name="T76" fmla="*/ 29 w 207"/>
              <a:gd name="T77" fmla="*/ 85 h 161"/>
              <a:gd name="T78" fmla="*/ 37 w 207"/>
              <a:gd name="T79" fmla="*/ 83 h 161"/>
              <a:gd name="T80" fmla="*/ 37 w 207"/>
              <a:gd name="T81" fmla="*/ 74 h 161"/>
              <a:gd name="T82" fmla="*/ 40 w 207"/>
              <a:gd name="T83" fmla="*/ 71 h 161"/>
              <a:gd name="T84" fmla="*/ 41 w 207"/>
              <a:gd name="T85" fmla="*/ 55 h 161"/>
              <a:gd name="T86" fmla="*/ 49 w 207"/>
              <a:gd name="T87" fmla="*/ 49 h 161"/>
              <a:gd name="T88" fmla="*/ 44 w 207"/>
              <a:gd name="T89" fmla="*/ 39 h 161"/>
              <a:gd name="T90" fmla="*/ 35 w 207"/>
              <a:gd name="T91" fmla="*/ 38 h 161"/>
              <a:gd name="T92" fmla="*/ 32 w 207"/>
              <a:gd name="T93" fmla="*/ 40 h 161"/>
              <a:gd name="T94" fmla="*/ 22 w 207"/>
              <a:gd name="T95" fmla="*/ 40 h 161"/>
              <a:gd name="T96" fmla="*/ 18 w 207"/>
              <a:gd name="T97" fmla="*/ 30 h 161"/>
              <a:gd name="T98" fmla="*/ 11 w 207"/>
              <a:gd name="T99" fmla="*/ 33 h 161"/>
              <a:gd name="T100" fmla="*/ 5 w 207"/>
              <a:gd name="T101" fmla="*/ 39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07" h="161">
                <a:moveTo>
                  <a:pt x="5" y="39"/>
                </a:moveTo>
                <a:lnTo>
                  <a:pt x="6" y="24"/>
                </a:lnTo>
                <a:lnTo>
                  <a:pt x="0" y="15"/>
                </a:lnTo>
                <a:lnTo>
                  <a:pt x="24" y="0"/>
                </a:lnTo>
                <a:lnTo>
                  <a:pt x="44" y="4"/>
                </a:lnTo>
                <a:lnTo>
                  <a:pt x="66" y="4"/>
                </a:lnTo>
                <a:lnTo>
                  <a:pt x="84" y="7"/>
                </a:lnTo>
                <a:lnTo>
                  <a:pt x="98" y="6"/>
                </a:lnTo>
                <a:lnTo>
                  <a:pt x="125" y="7"/>
                </a:lnTo>
                <a:lnTo>
                  <a:pt x="131" y="15"/>
                </a:lnTo>
                <a:lnTo>
                  <a:pt x="162" y="24"/>
                </a:lnTo>
                <a:lnTo>
                  <a:pt x="168" y="20"/>
                </a:lnTo>
                <a:lnTo>
                  <a:pt x="187" y="29"/>
                </a:lnTo>
                <a:lnTo>
                  <a:pt x="206" y="27"/>
                </a:lnTo>
                <a:lnTo>
                  <a:pt x="207" y="38"/>
                </a:lnTo>
                <a:lnTo>
                  <a:pt x="191" y="52"/>
                </a:lnTo>
                <a:lnTo>
                  <a:pt x="170" y="57"/>
                </a:lnTo>
                <a:lnTo>
                  <a:pt x="169" y="63"/>
                </a:lnTo>
                <a:lnTo>
                  <a:pt x="158" y="75"/>
                </a:lnTo>
                <a:lnTo>
                  <a:pt x="152" y="92"/>
                </a:lnTo>
                <a:lnTo>
                  <a:pt x="158" y="103"/>
                </a:lnTo>
                <a:lnTo>
                  <a:pt x="148" y="113"/>
                </a:lnTo>
                <a:lnTo>
                  <a:pt x="145" y="126"/>
                </a:lnTo>
                <a:lnTo>
                  <a:pt x="132" y="130"/>
                </a:lnTo>
                <a:lnTo>
                  <a:pt x="119" y="146"/>
                </a:lnTo>
                <a:lnTo>
                  <a:pt x="98" y="146"/>
                </a:lnTo>
                <a:lnTo>
                  <a:pt x="81" y="146"/>
                </a:lnTo>
                <a:lnTo>
                  <a:pt x="70" y="153"/>
                </a:lnTo>
                <a:lnTo>
                  <a:pt x="64" y="161"/>
                </a:lnTo>
                <a:lnTo>
                  <a:pt x="55" y="159"/>
                </a:lnTo>
                <a:lnTo>
                  <a:pt x="49" y="152"/>
                </a:lnTo>
                <a:lnTo>
                  <a:pt x="44" y="140"/>
                </a:lnTo>
                <a:lnTo>
                  <a:pt x="29" y="137"/>
                </a:lnTo>
                <a:lnTo>
                  <a:pt x="27" y="130"/>
                </a:lnTo>
                <a:lnTo>
                  <a:pt x="34" y="123"/>
                </a:lnTo>
                <a:lnTo>
                  <a:pt x="36" y="117"/>
                </a:lnTo>
                <a:lnTo>
                  <a:pt x="31" y="111"/>
                </a:lnTo>
                <a:lnTo>
                  <a:pt x="36" y="98"/>
                </a:lnTo>
                <a:lnTo>
                  <a:pt x="29" y="85"/>
                </a:lnTo>
                <a:lnTo>
                  <a:pt x="37" y="83"/>
                </a:lnTo>
                <a:lnTo>
                  <a:pt x="37" y="74"/>
                </a:lnTo>
                <a:lnTo>
                  <a:pt x="40" y="71"/>
                </a:lnTo>
                <a:lnTo>
                  <a:pt x="41" y="55"/>
                </a:lnTo>
                <a:lnTo>
                  <a:pt x="49" y="49"/>
                </a:lnTo>
                <a:lnTo>
                  <a:pt x="44" y="39"/>
                </a:lnTo>
                <a:lnTo>
                  <a:pt x="35" y="38"/>
                </a:lnTo>
                <a:lnTo>
                  <a:pt x="32" y="40"/>
                </a:lnTo>
                <a:lnTo>
                  <a:pt x="22" y="40"/>
                </a:lnTo>
                <a:lnTo>
                  <a:pt x="18" y="30"/>
                </a:lnTo>
                <a:lnTo>
                  <a:pt x="11" y="33"/>
                </a:lnTo>
                <a:lnTo>
                  <a:pt x="5" y="39"/>
                </a:lnTo>
                <a:close/>
              </a:path>
            </a:pathLst>
          </a:custGeom>
          <a:solidFill>
            <a:srgbClr val="48A3DA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1" name="Freeform 61">
            <a:extLst>
              <a:ext uri="{FF2B5EF4-FFF2-40B4-BE49-F238E27FC236}">
                <a16:creationId xmlns:a16="http://schemas.microsoft.com/office/drawing/2014/main" id="{A49721B1-CEA1-48EA-B247-8BF1A058FF81}"/>
              </a:ext>
            </a:extLst>
          </p:cNvPr>
          <p:cNvSpPr>
            <a:spLocks/>
          </p:cNvSpPr>
          <p:nvPr/>
        </p:nvSpPr>
        <p:spPr bwMode="auto">
          <a:xfrm>
            <a:off x="6254751" y="1963738"/>
            <a:ext cx="112713" cy="66675"/>
          </a:xfrm>
          <a:custGeom>
            <a:avLst/>
            <a:gdLst>
              <a:gd name="T0" fmla="*/ 19 w 71"/>
              <a:gd name="T1" fmla="*/ 36 h 42"/>
              <a:gd name="T2" fmla="*/ 19 w 71"/>
              <a:gd name="T3" fmla="*/ 24 h 42"/>
              <a:gd name="T4" fmla="*/ 14 w 71"/>
              <a:gd name="T5" fmla="*/ 27 h 42"/>
              <a:gd name="T6" fmla="*/ 3 w 71"/>
              <a:gd name="T7" fmla="*/ 20 h 42"/>
              <a:gd name="T8" fmla="*/ 0 w 71"/>
              <a:gd name="T9" fmla="*/ 9 h 42"/>
              <a:gd name="T10" fmla="*/ 18 w 71"/>
              <a:gd name="T11" fmla="*/ 3 h 42"/>
              <a:gd name="T12" fmla="*/ 36 w 71"/>
              <a:gd name="T13" fmla="*/ 0 h 42"/>
              <a:gd name="T14" fmla="*/ 53 w 71"/>
              <a:gd name="T15" fmla="*/ 4 h 42"/>
              <a:gd name="T16" fmla="*/ 68 w 71"/>
              <a:gd name="T17" fmla="*/ 3 h 42"/>
              <a:gd name="T18" fmla="*/ 71 w 71"/>
              <a:gd name="T19" fmla="*/ 7 h 42"/>
              <a:gd name="T20" fmla="*/ 62 w 71"/>
              <a:gd name="T21" fmla="*/ 18 h 42"/>
              <a:gd name="T22" fmla="*/ 70 w 71"/>
              <a:gd name="T23" fmla="*/ 36 h 42"/>
              <a:gd name="T24" fmla="*/ 65 w 71"/>
              <a:gd name="T25" fmla="*/ 42 h 42"/>
              <a:gd name="T26" fmla="*/ 53 w 71"/>
              <a:gd name="T27" fmla="*/ 42 h 42"/>
              <a:gd name="T28" fmla="*/ 38 w 71"/>
              <a:gd name="T29" fmla="*/ 35 h 42"/>
              <a:gd name="T30" fmla="*/ 31 w 71"/>
              <a:gd name="T31" fmla="*/ 32 h 42"/>
              <a:gd name="T32" fmla="*/ 19 w 71"/>
              <a:gd name="T33" fmla="*/ 36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1" h="42">
                <a:moveTo>
                  <a:pt x="19" y="36"/>
                </a:moveTo>
                <a:lnTo>
                  <a:pt x="19" y="24"/>
                </a:lnTo>
                <a:lnTo>
                  <a:pt x="14" y="27"/>
                </a:lnTo>
                <a:lnTo>
                  <a:pt x="3" y="20"/>
                </a:lnTo>
                <a:lnTo>
                  <a:pt x="0" y="9"/>
                </a:lnTo>
                <a:lnTo>
                  <a:pt x="18" y="3"/>
                </a:lnTo>
                <a:lnTo>
                  <a:pt x="36" y="0"/>
                </a:lnTo>
                <a:lnTo>
                  <a:pt x="53" y="4"/>
                </a:lnTo>
                <a:lnTo>
                  <a:pt x="68" y="3"/>
                </a:lnTo>
                <a:lnTo>
                  <a:pt x="71" y="7"/>
                </a:lnTo>
                <a:lnTo>
                  <a:pt x="62" y="18"/>
                </a:lnTo>
                <a:lnTo>
                  <a:pt x="70" y="36"/>
                </a:lnTo>
                <a:lnTo>
                  <a:pt x="65" y="42"/>
                </a:lnTo>
                <a:lnTo>
                  <a:pt x="53" y="42"/>
                </a:lnTo>
                <a:lnTo>
                  <a:pt x="38" y="35"/>
                </a:lnTo>
                <a:lnTo>
                  <a:pt x="31" y="32"/>
                </a:lnTo>
                <a:lnTo>
                  <a:pt x="19" y="3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2" name="Freeform 62">
            <a:extLst>
              <a:ext uri="{FF2B5EF4-FFF2-40B4-BE49-F238E27FC236}">
                <a16:creationId xmlns:a16="http://schemas.microsoft.com/office/drawing/2014/main" id="{7AC9CD67-18FB-477B-8A93-2F6E5D87B028}"/>
              </a:ext>
            </a:extLst>
          </p:cNvPr>
          <p:cNvSpPr>
            <a:spLocks/>
          </p:cNvSpPr>
          <p:nvPr/>
        </p:nvSpPr>
        <p:spPr bwMode="auto">
          <a:xfrm>
            <a:off x="6664325" y="3416301"/>
            <a:ext cx="431800" cy="379413"/>
          </a:xfrm>
          <a:custGeom>
            <a:avLst/>
            <a:gdLst>
              <a:gd name="T0" fmla="*/ 86 w 272"/>
              <a:gd name="T1" fmla="*/ 0 h 239"/>
              <a:gd name="T2" fmla="*/ 98 w 272"/>
              <a:gd name="T3" fmla="*/ 9 h 239"/>
              <a:gd name="T4" fmla="*/ 108 w 272"/>
              <a:gd name="T5" fmla="*/ 4 h 239"/>
              <a:gd name="T6" fmla="*/ 113 w 272"/>
              <a:gd name="T7" fmla="*/ 8 h 239"/>
              <a:gd name="T8" fmla="*/ 125 w 272"/>
              <a:gd name="T9" fmla="*/ 9 h 239"/>
              <a:gd name="T10" fmla="*/ 141 w 272"/>
              <a:gd name="T11" fmla="*/ 17 h 239"/>
              <a:gd name="T12" fmla="*/ 146 w 272"/>
              <a:gd name="T13" fmla="*/ 24 h 239"/>
              <a:gd name="T14" fmla="*/ 155 w 272"/>
              <a:gd name="T15" fmla="*/ 31 h 239"/>
              <a:gd name="T16" fmla="*/ 163 w 272"/>
              <a:gd name="T17" fmla="*/ 43 h 239"/>
              <a:gd name="T18" fmla="*/ 169 w 272"/>
              <a:gd name="T19" fmla="*/ 50 h 239"/>
              <a:gd name="T20" fmla="*/ 163 w 272"/>
              <a:gd name="T21" fmla="*/ 59 h 239"/>
              <a:gd name="T22" fmla="*/ 157 w 272"/>
              <a:gd name="T23" fmla="*/ 69 h 239"/>
              <a:gd name="T24" fmla="*/ 159 w 272"/>
              <a:gd name="T25" fmla="*/ 75 h 239"/>
              <a:gd name="T26" fmla="*/ 160 w 272"/>
              <a:gd name="T27" fmla="*/ 81 h 239"/>
              <a:gd name="T28" fmla="*/ 170 w 272"/>
              <a:gd name="T29" fmla="*/ 81 h 239"/>
              <a:gd name="T30" fmla="*/ 174 w 272"/>
              <a:gd name="T31" fmla="*/ 80 h 239"/>
              <a:gd name="T32" fmla="*/ 178 w 272"/>
              <a:gd name="T33" fmla="*/ 83 h 239"/>
              <a:gd name="T34" fmla="*/ 175 w 272"/>
              <a:gd name="T35" fmla="*/ 91 h 239"/>
              <a:gd name="T36" fmla="*/ 182 w 272"/>
              <a:gd name="T37" fmla="*/ 102 h 239"/>
              <a:gd name="T38" fmla="*/ 189 w 272"/>
              <a:gd name="T39" fmla="*/ 112 h 239"/>
              <a:gd name="T40" fmla="*/ 196 w 272"/>
              <a:gd name="T41" fmla="*/ 119 h 239"/>
              <a:gd name="T42" fmla="*/ 257 w 272"/>
              <a:gd name="T43" fmla="*/ 144 h 239"/>
              <a:gd name="T44" fmla="*/ 272 w 272"/>
              <a:gd name="T45" fmla="*/ 144 h 239"/>
              <a:gd name="T46" fmla="*/ 222 w 272"/>
              <a:gd name="T47" fmla="*/ 207 h 239"/>
              <a:gd name="T48" fmla="*/ 198 w 272"/>
              <a:gd name="T49" fmla="*/ 207 h 239"/>
              <a:gd name="T50" fmla="*/ 182 w 272"/>
              <a:gd name="T51" fmla="*/ 222 h 239"/>
              <a:gd name="T52" fmla="*/ 170 w 272"/>
              <a:gd name="T53" fmla="*/ 222 h 239"/>
              <a:gd name="T54" fmla="*/ 165 w 272"/>
              <a:gd name="T55" fmla="*/ 229 h 239"/>
              <a:gd name="T56" fmla="*/ 152 w 272"/>
              <a:gd name="T57" fmla="*/ 229 h 239"/>
              <a:gd name="T58" fmla="*/ 145 w 272"/>
              <a:gd name="T59" fmla="*/ 222 h 239"/>
              <a:gd name="T60" fmla="*/ 128 w 272"/>
              <a:gd name="T61" fmla="*/ 231 h 239"/>
              <a:gd name="T62" fmla="*/ 123 w 272"/>
              <a:gd name="T63" fmla="*/ 239 h 239"/>
              <a:gd name="T64" fmla="*/ 111 w 272"/>
              <a:gd name="T65" fmla="*/ 238 h 239"/>
              <a:gd name="T66" fmla="*/ 107 w 272"/>
              <a:gd name="T67" fmla="*/ 235 h 239"/>
              <a:gd name="T68" fmla="*/ 102 w 272"/>
              <a:gd name="T69" fmla="*/ 236 h 239"/>
              <a:gd name="T70" fmla="*/ 96 w 272"/>
              <a:gd name="T71" fmla="*/ 236 h 239"/>
              <a:gd name="T72" fmla="*/ 73 w 272"/>
              <a:gd name="T73" fmla="*/ 218 h 239"/>
              <a:gd name="T74" fmla="*/ 60 w 272"/>
              <a:gd name="T75" fmla="*/ 218 h 239"/>
              <a:gd name="T76" fmla="*/ 54 w 272"/>
              <a:gd name="T77" fmla="*/ 211 h 239"/>
              <a:gd name="T78" fmla="*/ 54 w 272"/>
              <a:gd name="T79" fmla="*/ 200 h 239"/>
              <a:gd name="T80" fmla="*/ 44 w 272"/>
              <a:gd name="T81" fmla="*/ 196 h 239"/>
              <a:gd name="T82" fmla="*/ 33 w 272"/>
              <a:gd name="T83" fmla="*/ 173 h 239"/>
              <a:gd name="T84" fmla="*/ 25 w 272"/>
              <a:gd name="T85" fmla="*/ 169 h 239"/>
              <a:gd name="T86" fmla="*/ 21 w 272"/>
              <a:gd name="T87" fmla="*/ 160 h 239"/>
              <a:gd name="T88" fmla="*/ 12 w 272"/>
              <a:gd name="T89" fmla="*/ 150 h 239"/>
              <a:gd name="T90" fmla="*/ 0 w 272"/>
              <a:gd name="T91" fmla="*/ 149 h 239"/>
              <a:gd name="T92" fmla="*/ 6 w 272"/>
              <a:gd name="T93" fmla="*/ 137 h 239"/>
              <a:gd name="T94" fmla="*/ 16 w 272"/>
              <a:gd name="T95" fmla="*/ 136 h 239"/>
              <a:gd name="T96" fmla="*/ 19 w 272"/>
              <a:gd name="T97" fmla="*/ 130 h 239"/>
              <a:gd name="T98" fmla="*/ 18 w 272"/>
              <a:gd name="T99" fmla="*/ 111 h 239"/>
              <a:gd name="T100" fmla="*/ 23 w 272"/>
              <a:gd name="T101" fmla="*/ 89 h 239"/>
              <a:gd name="T102" fmla="*/ 31 w 272"/>
              <a:gd name="T103" fmla="*/ 84 h 239"/>
              <a:gd name="T104" fmla="*/ 33 w 272"/>
              <a:gd name="T105" fmla="*/ 75 h 239"/>
              <a:gd name="T106" fmla="*/ 40 w 272"/>
              <a:gd name="T107" fmla="*/ 59 h 239"/>
              <a:gd name="T108" fmla="*/ 51 w 272"/>
              <a:gd name="T109" fmla="*/ 49 h 239"/>
              <a:gd name="T110" fmla="*/ 57 w 272"/>
              <a:gd name="T111" fmla="*/ 28 h 239"/>
              <a:gd name="T112" fmla="*/ 60 w 272"/>
              <a:gd name="T113" fmla="*/ 11 h 239"/>
              <a:gd name="T114" fmla="*/ 81 w 272"/>
              <a:gd name="T115" fmla="*/ 15 h 239"/>
              <a:gd name="T116" fmla="*/ 86 w 272"/>
              <a:gd name="T117" fmla="*/ 0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72" h="239">
                <a:moveTo>
                  <a:pt x="86" y="0"/>
                </a:moveTo>
                <a:lnTo>
                  <a:pt x="98" y="9"/>
                </a:lnTo>
                <a:lnTo>
                  <a:pt x="108" y="4"/>
                </a:lnTo>
                <a:lnTo>
                  <a:pt x="113" y="8"/>
                </a:lnTo>
                <a:lnTo>
                  <a:pt x="125" y="9"/>
                </a:lnTo>
                <a:lnTo>
                  <a:pt x="141" y="17"/>
                </a:lnTo>
                <a:lnTo>
                  <a:pt x="146" y="24"/>
                </a:lnTo>
                <a:lnTo>
                  <a:pt x="155" y="31"/>
                </a:lnTo>
                <a:lnTo>
                  <a:pt x="163" y="43"/>
                </a:lnTo>
                <a:lnTo>
                  <a:pt x="169" y="50"/>
                </a:lnTo>
                <a:lnTo>
                  <a:pt x="163" y="59"/>
                </a:lnTo>
                <a:lnTo>
                  <a:pt x="157" y="69"/>
                </a:lnTo>
                <a:lnTo>
                  <a:pt x="159" y="75"/>
                </a:lnTo>
                <a:lnTo>
                  <a:pt x="160" y="81"/>
                </a:lnTo>
                <a:lnTo>
                  <a:pt x="170" y="81"/>
                </a:lnTo>
                <a:lnTo>
                  <a:pt x="174" y="80"/>
                </a:lnTo>
                <a:lnTo>
                  <a:pt x="178" y="83"/>
                </a:lnTo>
                <a:lnTo>
                  <a:pt x="175" y="91"/>
                </a:lnTo>
                <a:lnTo>
                  <a:pt x="182" y="102"/>
                </a:lnTo>
                <a:lnTo>
                  <a:pt x="189" y="112"/>
                </a:lnTo>
                <a:lnTo>
                  <a:pt x="196" y="119"/>
                </a:lnTo>
                <a:lnTo>
                  <a:pt x="257" y="144"/>
                </a:lnTo>
                <a:lnTo>
                  <a:pt x="272" y="144"/>
                </a:lnTo>
                <a:lnTo>
                  <a:pt x="222" y="207"/>
                </a:lnTo>
                <a:lnTo>
                  <a:pt x="198" y="207"/>
                </a:lnTo>
                <a:lnTo>
                  <a:pt x="182" y="222"/>
                </a:lnTo>
                <a:lnTo>
                  <a:pt x="170" y="222"/>
                </a:lnTo>
                <a:lnTo>
                  <a:pt x="165" y="229"/>
                </a:lnTo>
                <a:lnTo>
                  <a:pt x="152" y="229"/>
                </a:lnTo>
                <a:lnTo>
                  <a:pt x="145" y="222"/>
                </a:lnTo>
                <a:lnTo>
                  <a:pt x="128" y="231"/>
                </a:lnTo>
                <a:lnTo>
                  <a:pt x="123" y="239"/>
                </a:lnTo>
                <a:lnTo>
                  <a:pt x="111" y="238"/>
                </a:lnTo>
                <a:lnTo>
                  <a:pt x="107" y="235"/>
                </a:lnTo>
                <a:lnTo>
                  <a:pt x="102" y="236"/>
                </a:lnTo>
                <a:lnTo>
                  <a:pt x="96" y="236"/>
                </a:lnTo>
                <a:lnTo>
                  <a:pt x="73" y="218"/>
                </a:lnTo>
                <a:lnTo>
                  <a:pt x="60" y="218"/>
                </a:lnTo>
                <a:lnTo>
                  <a:pt x="54" y="211"/>
                </a:lnTo>
                <a:lnTo>
                  <a:pt x="54" y="200"/>
                </a:lnTo>
                <a:lnTo>
                  <a:pt x="44" y="196"/>
                </a:lnTo>
                <a:lnTo>
                  <a:pt x="33" y="173"/>
                </a:lnTo>
                <a:lnTo>
                  <a:pt x="25" y="169"/>
                </a:lnTo>
                <a:lnTo>
                  <a:pt x="21" y="160"/>
                </a:lnTo>
                <a:lnTo>
                  <a:pt x="12" y="150"/>
                </a:lnTo>
                <a:lnTo>
                  <a:pt x="0" y="149"/>
                </a:lnTo>
                <a:lnTo>
                  <a:pt x="6" y="137"/>
                </a:lnTo>
                <a:lnTo>
                  <a:pt x="16" y="136"/>
                </a:lnTo>
                <a:lnTo>
                  <a:pt x="19" y="130"/>
                </a:lnTo>
                <a:lnTo>
                  <a:pt x="18" y="111"/>
                </a:lnTo>
                <a:lnTo>
                  <a:pt x="23" y="89"/>
                </a:lnTo>
                <a:lnTo>
                  <a:pt x="31" y="84"/>
                </a:lnTo>
                <a:lnTo>
                  <a:pt x="33" y="75"/>
                </a:lnTo>
                <a:lnTo>
                  <a:pt x="40" y="59"/>
                </a:lnTo>
                <a:lnTo>
                  <a:pt x="51" y="49"/>
                </a:lnTo>
                <a:lnTo>
                  <a:pt x="57" y="28"/>
                </a:lnTo>
                <a:lnTo>
                  <a:pt x="60" y="11"/>
                </a:lnTo>
                <a:lnTo>
                  <a:pt x="81" y="15"/>
                </a:lnTo>
                <a:lnTo>
                  <a:pt x="86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3" name="Freeform 63">
            <a:extLst>
              <a:ext uri="{FF2B5EF4-FFF2-40B4-BE49-F238E27FC236}">
                <a16:creationId xmlns:a16="http://schemas.microsoft.com/office/drawing/2014/main" id="{0A2FF087-A7B9-41D6-B878-8A3C8666DDD8}"/>
              </a:ext>
            </a:extLst>
          </p:cNvPr>
          <p:cNvSpPr>
            <a:spLocks/>
          </p:cNvSpPr>
          <p:nvPr/>
        </p:nvSpPr>
        <p:spPr bwMode="auto">
          <a:xfrm>
            <a:off x="6142037" y="1657350"/>
            <a:ext cx="279400" cy="300038"/>
          </a:xfrm>
          <a:custGeom>
            <a:avLst/>
            <a:gdLst>
              <a:gd name="T0" fmla="*/ 106 w 176"/>
              <a:gd name="T1" fmla="*/ 19 h 189"/>
              <a:gd name="T2" fmla="*/ 107 w 176"/>
              <a:gd name="T3" fmla="*/ 31 h 189"/>
              <a:gd name="T4" fmla="*/ 131 w 176"/>
              <a:gd name="T5" fmla="*/ 43 h 189"/>
              <a:gd name="T6" fmla="*/ 122 w 176"/>
              <a:gd name="T7" fmla="*/ 56 h 189"/>
              <a:gd name="T8" fmla="*/ 144 w 176"/>
              <a:gd name="T9" fmla="*/ 77 h 189"/>
              <a:gd name="T10" fmla="*/ 138 w 176"/>
              <a:gd name="T11" fmla="*/ 93 h 189"/>
              <a:gd name="T12" fmla="*/ 154 w 176"/>
              <a:gd name="T13" fmla="*/ 106 h 189"/>
              <a:gd name="T14" fmla="*/ 151 w 176"/>
              <a:gd name="T15" fmla="*/ 119 h 189"/>
              <a:gd name="T16" fmla="*/ 176 w 176"/>
              <a:gd name="T17" fmla="*/ 132 h 189"/>
              <a:gd name="T18" fmla="*/ 173 w 176"/>
              <a:gd name="T19" fmla="*/ 141 h 189"/>
              <a:gd name="T20" fmla="*/ 162 w 176"/>
              <a:gd name="T21" fmla="*/ 152 h 189"/>
              <a:gd name="T22" fmla="*/ 136 w 176"/>
              <a:gd name="T23" fmla="*/ 176 h 189"/>
              <a:gd name="T24" fmla="*/ 110 w 176"/>
              <a:gd name="T25" fmla="*/ 178 h 189"/>
              <a:gd name="T26" fmla="*/ 85 w 176"/>
              <a:gd name="T27" fmla="*/ 185 h 189"/>
              <a:gd name="T28" fmla="*/ 62 w 176"/>
              <a:gd name="T29" fmla="*/ 189 h 189"/>
              <a:gd name="T30" fmla="*/ 52 w 176"/>
              <a:gd name="T31" fmla="*/ 179 h 189"/>
              <a:gd name="T32" fmla="*/ 37 w 176"/>
              <a:gd name="T33" fmla="*/ 172 h 189"/>
              <a:gd name="T34" fmla="*/ 37 w 176"/>
              <a:gd name="T35" fmla="*/ 153 h 189"/>
              <a:gd name="T36" fmla="*/ 27 w 176"/>
              <a:gd name="T37" fmla="*/ 136 h 189"/>
              <a:gd name="T38" fmla="*/ 32 w 176"/>
              <a:gd name="T39" fmla="*/ 125 h 189"/>
              <a:gd name="T40" fmla="*/ 43 w 176"/>
              <a:gd name="T41" fmla="*/ 114 h 189"/>
              <a:gd name="T42" fmla="*/ 71 w 176"/>
              <a:gd name="T43" fmla="*/ 93 h 189"/>
              <a:gd name="T44" fmla="*/ 80 w 176"/>
              <a:gd name="T45" fmla="*/ 90 h 189"/>
              <a:gd name="T46" fmla="*/ 76 w 176"/>
              <a:gd name="T47" fmla="*/ 82 h 189"/>
              <a:gd name="T48" fmla="*/ 55 w 176"/>
              <a:gd name="T49" fmla="*/ 73 h 189"/>
              <a:gd name="T50" fmla="*/ 49 w 176"/>
              <a:gd name="T51" fmla="*/ 66 h 189"/>
              <a:gd name="T52" fmla="*/ 43 w 176"/>
              <a:gd name="T53" fmla="*/ 39 h 189"/>
              <a:gd name="T54" fmla="*/ 20 w 176"/>
              <a:gd name="T55" fmla="*/ 27 h 189"/>
              <a:gd name="T56" fmla="*/ 0 w 176"/>
              <a:gd name="T57" fmla="*/ 18 h 189"/>
              <a:gd name="T58" fmla="*/ 7 w 176"/>
              <a:gd name="T59" fmla="*/ 13 h 189"/>
              <a:gd name="T60" fmla="*/ 24 w 176"/>
              <a:gd name="T61" fmla="*/ 22 h 189"/>
              <a:gd name="T62" fmla="*/ 41 w 176"/>
              <a:gd name="T63" fmla="*/ 22 h 189"/>
              <a:gd name="T64" fmla="*/ 56 w 176"/>
              <a:gd name="T65" fmla="*/ 26 h 189"/>
              <a:gd name="T66" fmla="*/ 67 w 176"/>
              <a:gd name="T67" fmla="*/ 18 h 189"/>
              <a:gd name="T68" fmla="*/ 71 w 176"/>
              <a:gd name="T69" fmla="*/ 5 h 189"/>
              <a:gd name="T70" fmla="*/ 90 w 176"/>
              <a:gd name="T71" fmla="*/ 0 h 189"/>
              <a:gd name="T72" fmla="*/ 108 w 176"/>
              <a:gd name="T73" fmla="*/ 6 h 189"/>
              <a:gd name="T74" fmla="*/ 106 w 176"/>
              <a:gd name="T75" fmla="*/ 1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189">
                <a:moveTo>
                  <a:pt x="106" y="19"/>
                </a:moveTo>
                <a:lnTo>
                  <a:pt x="107" y="31"/>
                </a:lnTo>
                <a:lnTo>
                  <a:pt x="131" y="43"/>
                </a:lnTo>
                <a:lnTo>
                  <a:pt x="122" y="56"/>
                </a:lnTo>
                <a:lnTo>
                  <a:pt x="144" y="77"/>
                </a:lnTo>
                <a:lnTo>
                  <a:pt x="138" y="93"/>
                </a:lnTo>
                <a:lnTo>
                  <a:pt x="154" y="106"/>
                </a:lnTo>
                <a:lnTo>
                  <a:pt x="151" y="119"/>
                </a:lnTo>
                <a:lnTo>
                  <a:pt x="176" y="132"/>
                </a:lnTo>
                <a:lnTo>
                  <a:pt x="173" y="141"/>
                </a:lnTo>
                <a:lnTo>
                  <a:pt x="162" y="152"/>
                </a:lnTo>
                <a:lnTo>
                  <a:pt x="136" y="176"/>
                </a:lnTo>
                <a:lnTo>
                  <a:pt x="110" y="178"/>
                </a:lnTo>
                <a:lnTo>
                  <a:pt x="85" y="185"/>
                </a:lnTo>
                <a:lnTo>
                  <a:pt x="62" y="189"/>
                </a:lnTo>
                <a:lnTo>
                  <a:pt x="52" y="179"/>
                </a:lnTo>
                <a:lnTo>
                  <a:pt x="37" y="172"/>
                </a:lnTo>
                <a:lnTo>
                  <a:pt x="37" y="153"/>
                </a:lnTo>
                <a:lnTo>
                  <a:pt x="27" y="136"/>
                </a:lnTo>
                <a:lnTo>
                  <a:pt x="32" y="125"/>
                </a:lnTo>
                <a:lnTo>
                  <a:pt x="43" y="114"/>
                </a:lnTo>
                <a:lnTo>
                  <a:pt x="71" y="93"/>
                </a:lnTo>
                <a:lnTo>
                  <a:pt x="80" y="90"/>
                </a:lnTo>
                <a:lnTo>
                  <a:pt x="76" y="82"/>
                </a:lnTo>
                <a:lnTo>
                  <a:pt x="55" y="73"/>
                </a:lnTo>
                <a:lnTo>
                  <a:pt x="49" y="66"/>
                </a:lnTo>
                <a:lnTo>
                  <a:pt x="43" y="39"/>
                </a:lnTo>
                <a:lnTo>
                  <a:pt x="20" y="27"/>
                </a:lnTo>
                <a:lnTo>
                  <a:pt x="0" y="18"/>
                </a:lnTo>
                <a:lnTo>
                  <a:pt x="7" y="13"/>
                </a:lnTo>
                <a:lnTo>
                  <a:pt x="24" y="22"/>
                </a:lnTo>
                <a:lnTo>
                  <a:pt x="41" y="22"/>
                </a:lnTo>
                <a:lnTo>
                  <a:pt x="56" y="26"/>
                </a:lnTo>
                <a:lnTo>
                  <a:pt x="67" y="18"/>
                </a:lnTo>
                <a:lnTo>
                  <a:pt x="71" y="5"/>
                </a:lnTo>
                <a:lnTo>
                  <a:pt x="90" y="0"/>
                </a:lnTo>
                <a:lnTo>
                  <a:pt x="108" y="6"/>
                </a:lnTo>
                <a:lnTo>
                  <a:pt x="106" y="1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4" name="Freeform 64">
            <a:extLst>
              <a:ext uri="{FF2B5EF4-FFF2-40B4-BE49-F238E27FC236}">
                <a16:creationId xmlns:a16="http://schemas.microsoft.com/office/drawing/2014/main" id="{972A49D5-65D2-4E8E-BB52-6BEF9B550FB1}"/>
              </a:ext>
            </a:extLst>
          </p:cNvPr>
          <p:cNvSpPr>
            <a:spLocks/>
          </p:cNvSpPr>
          <p:nvPr/>
        </p:nvSpPr>
        <p:spPr bwMode="auto">
          <a:xfrm>
            <a:off x="4175125" y="5586413"/>
            <a:ext cx="84138" cy="38100"/>
          </a:xfrm>
          <a:custGeom>
            <a:avLst/>
            <a:gdLst>
              <a:gd name="T0" fmla="*/ 0 w 53"/>
              <a:gd name="T1" fmla="*/ 15 h 24"/>
              <a:gd name="T2" fmla="*/ 15 w 53"/>
              <a:gd name="T3" fmla="*/ 3 h 24"/>
              <a:gd name="T4" fmla="*/ 30 w 53"/>
              <a:gd name="T5" fmla="*/ 8 h 24"/>
              <a:gd name="T6" fmla="*/ 37 w 53"/>
              <a:gd name="T7" fmla="*/ 0 h 24"/>
              <a:gd name="T8" fmla="*/ 53 w 53"/>
              <a:gd name="T9" fmla="*/ 9 h 24"/>
              <a:gd name="T10" fmla="*/ 50 w 53"/>
              <a:gd name="T11" fmla="*/ 16 h 24"/>
              <a:gd name="T12" fmla="*/ 31 w 53"/>
              <a:gd name="T13" fmla="*/ 22 h 24"/>
              <a:gd name="T14" fmla="*/ 21 w 53"/>
              <a:gd name="T15" fmla="*/ 15 h 24"/>
              <a:gd name="T16" fmla="*/ 11 w 53"/>
              <a:gd name="T17" fmla="*/ 24 h 24"/>
              <a:gd name="T18" fmla="*/ 0 w 53"/>
              <a:gd name="T19" fmla="*/ 15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24">
                <a:moveTo>
                  <a:pt x="0" y="15"/>
                </a:moveTo>
                <a:lnTo>
                  <a:pt x="15" y="3"/>
                </a:lnTo>
                <a:lnTo>
                  <a:pt x="30" y="8"/>
                </a:lnTo>
                <a:lnTo>
                  <a:pt x="37" y="0"/>
                </a:lnTo>
                <a:lnTo>
                  <a:pt x="53" y="9"/>
                </a:lnTo>
                <a:lnTo>
                  <a:pt x="50" y="16"/>
                </a:lnTo>
                <a:lnTo>
                  <a:pt x="31" y="22"/>
                </a:lnTo>
                <a:lnTo>
                  <a:pt x="21" y="15"/>
                </a:lnTo>
                <a:lnTo>
                  <a:pt x="11" y="24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5" name="Freeform 65">
            <a:extLst>
              <a:ext uri="{FF2B5EF4-FFF2-40B4-BE49-F238E27FC236}">
                <a16:creationId xmlns:a16="http://schemas.microsoft.com/office/drawing/2014/main" id="{B6996547-3115-4806-BE55-B2CE7371B19E}"/>
              </a:ext>
            </a:extLst>
          </p:cNvPr>
          <p:cNvSpPr>
            <a:spLocks/>
          </p:cNvSpPr>
          <p:nvPr/>
        </p:nvSpPr>
        <p:spPr bwMode="auto">
          <a:xfrm>
            <a:off x="4116387" y="3719513"/>
            <a:ext cx="84138" cy="122238"/>
          </a:xfrm>
          <a:custGeom>
            <a:avLst/>
            <a:gdLst>
              <a:gd name="T0" fmla="*/ 36 w 53"/>
              <a:gd name="T1" fmla="*/ 67 h 77"/>
              <a:gd name="T2" fmla="*/ 29 w 53"/>
              <a:gd name="T3" fmla="*/ 75 h 77"/>
              <a:gd name="T4" fmla="*/ 20 w 53"/>
              <a:gd name="T5" fmla="*/ 77 h 77"/>
              <a:gd name="T6" fmla="*/ 18 w 53"/>
              <a:gd name="T7" fmla="*/ 71 h 77"/>
              <a:gd name="T8" fmla="*/ 13 w 53"/>
              <a:gd name="T9" fmla="*/ 70 h 77"/>
              <a:gd name="T10" fmla="*/ 8 w 53"/>
              <a:gd name="T11" fmla="*/ 76 h 77"/>
              <a:gd name="T12" fmla="*/ 0 w 53"/>
              <a:gd name="T13" fmla="*/ 71 h 77"/>
              <a:gd name="T14" fmla="*/ 4 w 53"/>
              <a:gd name="T15" fmla="*/ 62 h 77"/>
              <a:gd name="T16" fmla="*/ 6 w 53"/>
              <a:gd name="T17" fmla="*/ 53 h 77"/>
              <a:gd name="T18" fmla="*/ 10 w 53"/>
              <a:gd name="T19" fmla="*/ 44 h 77"/>
              <a:gd name="T20" fmla="*/ 2 w 53"/>
              <a:gd name="T21" fmla="*/ 32 h 77"/>
              <a:gd name="T22" fmla="*/ 1 w 53"/>
              <a:gd name="T23" fmla="*/ 18 h 77"/>
              <a:gd name="T24" fmla="*/ 11 w 53"/>
              <a:gd name="T25" fmla="*/ 0 h 77"/>
              <a:gd name="T26" fmla="*/ 17 w 53"/>
              <a:gd name="T27" fmla="*/ 2 h 77"/>
              <a:gd name="T28" fmla="*/ 31 w 53"/>
              <a:gd name="T29" fmla="*/ 7 h 77"/>
              <a:gd name="T30" fmla="*/ 50 w 53"/>
              <a:gd name="T31" fmla="*/ 25 h 77"/>
              <a:gd name="T32" fmla="*/ 53 w 53"/>
              <a:gd name="T33" fmla="*/ 33 h 77"/>
              <a:gd name="T34" fmla="*/ 42 w 53"/>
              <a:gd name="T35" fmla="*/ 52 h 77"/>
              <a:gd name="T36" fmla="*/ 36 w 53"/>
              <a:gd name="T37" fmla="*/ 6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3" h="77">
                <a:moveTo>
                  <a:pt x="36" y="67"/>
                </a:moveTo>
                <a:lnTo>
                  <a:pt x="29" y="75"/>
                </a:lnTo>
                <a:lnTo>
                  <a:pt x="20" y="77"/>
                </a:lnTo>
                <a:lnTo>
                  <a:pt x="18" y="71"/>
                </a:lnTo>
                <a:lnTo>
                  <a:pt x="13" y="70"/>
                </a:lnTo>
                <a:lnTo>
                  <a:pt x="8" y="76"/>
                </a:lnTo>
                <a:lnTo>
                  <a:pt x="0" y="71"/>
                </a:lnTo>
                <a:lnTo>
                  <a:pt x="4" y="62"/>
                </a:lnTo>
                <a:lnTo>
                  <a:pt x="6" y="53"/>
                </a:lnTo>
                <a:lnTo>
                  <a:pt x="10" y="44"/>
                </a:lnTo>
                <a:lnTo>
                  <a:pt x="2" y="32"/>
                </a:lnTo>
                <a:lnTo>
                  <a:pt x="1" y="18"/>
                </a:lnTo>
                <a:lnTo>
                  <a:pt x="11" y="0"/>
                </a:lnTo>
                <a:lnTo>
                  <a:pt x="17" y="2"/>
                </a:lnTo>
                <a:lnTo>
                  <a:pt x="31" y="7"/>
                </a:lnTo>
                <a:lnTo>
                  <a:pt x="50" y="25"/>
                </a:lnTo>
                <a:lnTo>
                  <a:pt x="53" y="33"/>
                </a:lnTo>
                <a:lnTo>
                  <a:pt x="42" y="52"/>
                </a:lnTo>
                <a:lnTo>
                  <a:pt x="36" y="6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6" name="Freeform 66">
            <a:extLst>
              <a:ext uri="{FF2B5EF4-FFF2-40B4-BE49-F238E27FC236}">
                <a16:creationId xmlns:a16="http://schemas.microsoft.com/office/drawing/2014/main" id="{AEE3726D-DAB0-4F5E-9D6C-F6CFCF9ED3A7}"/>
              </a:ext>
            </a:extLst>
          </p:cNvPr>
          <p:cNvSpPr>
            <a:spLocks/>
          </p:cNvSpPr>
          <p:nvPr/>
        </p:nvSpPr>
        <p:spPr bwMode="auto">
          <a:xfrm>
            <a:off x="5932487" y="2493962"/>
            <a:ext cx="26988" cy="52388"/>
          </a:xfrm>
          <a:custGeom>
            <a:avLst/>
            <a:gdLst>
              <a:gd name="T0" fmla="*/ 17 w 17"/>
              <a:gd name="T1" fmla="*/ 17 h 33"/>
              <a:gd name="T2" fmla="*/ 13 w 17"/>
              <a:gd name="T3" fmla="*/ 33 h 33"/>
              <a:gd name="T4" fmla="*/ 5 w 17"/>
              <a:gd name="T5" fmla="*/ 29 h 33"/>
              <a:gd name="T6" fmla="*/ 0 w 17"/>
              <a:gd name="T7" fmla="*/ 15 h 33"/>
              <a:gd name="T8" fmla="*/ 3 w 17"/>
              <a:gd name="T9" fmla="*/ 7 h 33"/>
              <a:gd name="T10" fmla="*/ 14 w 17"/>
              <a:gd name="T11" fmla="*/ 0 h 33"/>
              <a:gd name="T12" fmla="*/ 17 w 17"/>
              <a:gd name="T13" fmla="*/ 17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33">
                <a:moveTo>
                  <a:pt x="17" y="17"/>
                </a:moveTo>
                <a:lnTo>
                  <a:pt x="13" y="33"/>
                </a:lnTo>
                <a:lnTo>
                  <a:pt x="5" y="29"/>
                </a:lnTo>
                <a:lnTo>
                  <a:pt x="0" y="15"/>
                </a:lnTo>
                <a:lnTo>
                  <a:pt x="3" y="7"/>
                </a:lnTo>
                <a:lnTo>
                  <a:pt x="14" y="0"/>
                </a:lnTo>
                <a:lnTo>
                  <a:pt x="17" y="17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7" name="Freeform 67">
            <a:extLst>
              <a:ext uri="{FF2B5EF4-FFF2-40B4-BE49-F238E27FC236}">
                <a16:creationId xmlns:a16="http://schemas.microsoft.com/office/drawing/2014/main" id="{24691EE5-F31A-4948-94BA-5520868A7D7B}"/>
              </a:ext>
            </a:extLst>
          </p:cNvPr>
          <p:cNvSpPr>
            <a:spLocks/>
          </p:cNvSpPr>
          <p:nvPr/>
        </p:nvSpPr>
        <p:spPr bwMode="auto">
          <a:xfrm>
            <a:off x="5588000" y="2230438"/>
            <a:ext cx="323850" cy="284163"/>
          </a:xfrm>
          <a:custGeom>
            <a:avLst/>
            <a:gdLst>
              <a:gd name="T0" fmla="*/ 131 w 204"/>
              <a:gd name="T1" fmla="*/ 15 h 179"/>
              <a:gd name="T2" fmla="*/ 143 w 204"/>
              <a:gd name="T3" fmla="*/ 25 h 179"/>
              <a:gd name="T4" fmla="*/ 151 w 204"/>
              <a:gd name="T5" fmla="*/ 23 h 179"/>
              <a:gd name="T6" fmla="*/ 165 w 204"/>
              <a:gd name="T7" fmla="*/ 33 h 179"/>
              <a:gd name="T8" fmla="*/ 169 w 204"/>
              <a:gd name="T9" fmla="*/ 34 h 179"/>
              <a:gd name="T10" fmla="*/ 173 w 204"/>
              <a:gd name="T11" fmla="*/ 34 h 179"/>
              <a:gd name="T12" fmla="*/ 181 w 204"/>
              <a:gd name="T13" fmla="*/ 39 h 179"/>
              <a:gd name="T14" fmla="*/ 204 w 204"/>
              <a:gd name="T15" fmla="*/ 43 h 179"/>
              <a:gd name="T16" fmla="*/ 197 w 204"/>
              <a:gd name="T17" fmla="*/ 57 h 179"/>
              <a:gd name="T18" fmla="*/ 195 w 204"/>
              <a:gd name="T19" fmla="*/ 71 h 179"/>
              <a:gd name="T20" fmla="*/ 191 w 204"/>
              <a:gd name="T21" fmla="*/ 75 h 179"/>
              <a:gd name="T22" fmla="*/ 184 w 204"/>
              <a:gd name="T23" fmla="*/ 73 h 179"/>
              <a:gd name="T24" fmla="*/ 184 w 204"/>
              <a:gd name="T25" fmla="*/ 78 h 179"/>
              <a:gd name="T26" fmla="*/ 173 w 204"/>
              <a:gd name="T27" fmla="*/ 89 h 179"/>
              <a:gd name="T28" fmla="*/ 173 w 204"/>
              <a:gd name="T29" fmla="*/ 99 h 179"/>
              <a:gd name="T30" fmla="*/ 181 w 204"/>
              <a:gd name="T31" fmla="*/ 96 h 179"/>
              <a:gd name="T32" fmla="*/ 186 w 204"/>
              <a:gd name="T33" fmla="*/ 105 h 179"/>
              <a:gd name="T34" fmla="*/ 186 w 204"/>
              <a:gd name="T35" fmla="*/ 110 h 179"/>
              <a:gd name="T36" fmla="*/ 191 w 204"/>
              <a:gd name="T37" fmla="*/ 118 h 179"/>
              <a:gd name="T38" fmla="*/ 186 w 204"/>
              <a:gd name="T39" fmla="*/ 124 h 179"/>
              <a:gd name="T40" fmla="*/ 190 w 204"/>
              <a:gd name="T41" fmla="*/ 140 h 179"/>
              <a:gd name="T42" fmla="*/ 199 w 204"/>
              <a:gd name="T43" fmla="*/ 143 h 179"/>
              <a:gd name="T44" fmla="*/ 198 w 204"/>
              <a:gd name="T45" fmla="*/ 151 h 179"/>
              <a:gd name="T46" fmla="*/ 183 w 204"/>
              <a:gd name="T47" fmla="*/ 163 h 179"/>
              <a:gd name="T48" fmla="*/ 150 w 204"/>
              <a:gd name="T49" fmla="*/ 157 h 179"/>
              <a:gd name="T50" fmla="*/ 126 w 204"/>
              <a:gd name="T51" fmla="*/ 164 h 179"/>
              <a:gd name="T52" fmla="*/ 124 w 204"/>
              <a:gd name="T53" fmla="*/ 177 h 179"/>
              <a:gd name="T54" fmla="*/ 105 w 204"/>
              <a:gd name="T55" fmla="*/ 179 h 179"/>
              <a:gd name="T56" fmla="*/ 86 w 204"/>
              <a:gd name="T57" fmla="*/ 170 h 179"/>
              <a:gd name="T58" fmla="*/ 80 w 204"/>
              <a:gd name="T59" fmla="*/ 174 h 179"/>
              <a:gd name="T60" fmla="*/ 49 w 204"/>
              <a:gd name="T61" fmla="*/ 165 h 179"/>
              <a:gd name="T62" fmla="*/ 43 w 204"/>
              <a:gd name="T63" fmla="*/ 157 h 179"/>
              <a:gd name="T64" fmla="*/ 51 w 204"/>
              <a:gd name="T65" fmla="*/ 145 h 179"/>
              <a:gd name="T66" fmla="*/ 55 w 204"/>
              <a:gd name="T67" fmla="*/ 104 h 179"/>
              <a:gd name="T68" fmla="*/ 38 w 204"/>
              <a:gd name="T69" fmla="*/ 83 h 179"/>
              <a:gd name="T70" fmla="*/ 26 w 204"/>
              <a:gd name="T71" fmla="*/ 72 h 179"/>
              <a:gd name="T72" fmla="*/ 2 w 204"/>
              <a:gd name="T73" fmla="*/ 65 h 179"/>
              <a:gd name="T74" fmla="*/ 0 w 204"/>
              <a:gd name="T75" fmla="*/ 50 h 179"/>
              <a:gd name="T76" fmla="*/ 21 w 204"/>
              <a:gd name="T77" fmla="*/ 45 h 179"/>
              <a:gd name="T78" fmla="*/ 48 w 204"/>
              <a:gd name="T79" fmla="*/ 50 h 179"/>
              <a:gd name="T80" fmla="*/ 44 w 204"/>
              <a:gd name="T81" fmla="*/ 27 h 179"/>
              <a:gd name="T82" fmla="*/ 58 w 204"/>
              <a:gd name="T83" fmla="*/ 36 h 179"/>
              <a:gd name="T84" fmla="*/ 96 w 204"/>
              <a:gd name="T85" fmla="*/ 20 h 179"/>
              <a:gd name="T86" fmla="*/ 100 w 204"/>
              <a:gd name="T87" fmla="*/ 4 h 179"/>
              <a:gd name="T88" fmla="*/ 114 w 204"/>
              <a:gd name="T89" fmla="*/ 0 h 179"/>
              <a:gd name="T90" fmla="*/ 117 w 204"/>
              <a:gd name="T91" fmla="*/ 7 h 179"/>
              <a:gd name="T92" fmla="*/ 124 w 204"/>
              <a:gd name="T93" fmla="*/ 7 h 179"/>
              <a:gd name="T94" fmla="*/ 131 w 204"/>
              <a:gd name="T95" fmla="*/ 15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04" h="179">
                <a:moveTo>
                  <a:pt x="131" y="15"/>
                </a:moveTo>
                <a:lnTo>
                  <a:pt x="143" y="25"/>
                </a:lnTo>
                <a:lnTo>
                  <a:pt x="151" y="23"/>
                </a:lnTo>
                <a:lnTo>
                  <a:pt x="165" y="33"/>
                </a:lnTo>
                <a:lnTo>
                  <a:pt x="169" y="34"/>
                </a:lnTo>
                <a:lnTo>
                  <a:pt x="173" y="34"/>
                </a:lnTo>
                <a:lnTo>
                  <a:pt x="181" y="39"/>
                </a:lnTo>
                <a:lnTo>
                  <a:pt x="204" y="43"/>
                </a:lnTo>
                <a:lnTo>
                  <a:pt x="197" y="57"/>
                </a:lnTo>
                <a:lnTo>
                  <a:pt x="195" y="71"/>
                </a:lnTo>
                <a:lnTo>
                  <a:pt x="191" y="75"/>
                </a:lnTo>
                <a:lnTo>
                  <a:pt x="184" y="73"/>
                </a:lnTo>
                <a:lnTo>
                  <a:pt x="184" y="78"/>
                </a:lnTo>
                <a:lnTo>
                  <a:pt x="173" y="89"/>
                </a:lnTo>
                <a:lnTo>
                  <a:pt x="173" y="99"/>
                </a:lnTo>
                <a:lnTo>
                  <a:pt x="181" y="96"/>
                </a:lnTo>
                <a:lnTo>
                  <a:pt x="186" y="105"/>
                </a:lnTo>
                <a:lnTo>
                  <a:pt x="186" y="110"/>
                </a:lnTo>
                <a:lnTo>
                  <a:pt x="191" y="118"/>
                </a:lnTo>
                <a:lnTo>
                  <a:pt x="186" y="124"/>
                </a:lnTo>
                <a:lnTo>
                  <a:pt x="190" y="140"/>
                </a:lnTo>
                <a:lnTo>
                  <a:pt x="199" y="143"/>
                </a:lnTo>
                <a:lnTo>
                  <a:pt x="198" y="151"/>
                </a:lnTo>
                <a:lnTo>
                  <a:pt x="183" y="163"/>
                </a:lnTo>
                <a:lnTo>
                  <a:pt x="150" y="157"/>
                </a:lnTo>
                <a:lnTo>
                  <a:pt x="126" y="164"/>
                </a:lnTo>
                <a:lnTo>
                  <a:pt x="124" y="177"/>
                </a:lnTo>
                <a:lnTo>
                  <a:pt x="105" y="179"/>
                </a:lnTo>
                <a:lnTo>
                  <a:pt x="86" y="170"/>
                </a:lnTo>
                <a:lnTo>
                  <a:pt x="80" y="174"/>
                </a:lnTo>
                <a:lnTo>
                  <a:pt x="49" y="165"/>
                </a:lnTo>
                <a:lnTo>
                  <a:pt x="43" y="157"/>
                </a:lnTo>
                <a:lnTo>
                  <a:pt x="51" y="145"/>
                </a:lnTo>
                <a:lnTo>
                  <a:pt x="55" y="104"/>
                </a:lnTo>
                <a:lnTo>
                  <a:pt x="38" y="83"/>
                </a:lnTo>
                <a:lnTo>
                  <a:pt x="26" y="72"/>
                </a:lnTo>
                <a:lnTo>
                  <a:pt x="2" y="65"/>
                </a:lnTo>
                <a:lnTo>
                  <a:pt x="0" y="50"/>
                </a:lnTo>
                <a:lnTo>
                  <a:pt x="21" y="45"/>
                </a:lnTo>
                <a:lnTo>
                  <a:pt x="48" y="50"/>
                </a:lnTo>
                <a:lnTo>
                  <a:pt x="44" y="27"/>
                </a:lnTo>
                <a:lnTo>
                  <a:pt x="58" y="36"/>
                </a:lnTo>
                <a:lnTo>
                  <a:pt x="96" y="20"/>
                </a:lnTo>
                <a:lnTo>
                  <a:pt x="100" y="4"/>
                </a:lnTo>
                <a:lnTo>
                  <a:pt x="114" y="0"/>
                </a:lnTo>
                <a:lnTo>
                  <a:pt x="117" y="7"/>
                </a:lnTo>
                <a:lnTo>
                  <a:pt x="124" y="7"/>
                </a:lnTo>
                <a:lnTo>
                  <a:pt x="131" y="15"/>
                </a:lnTo>
                <a:close/>
              </a:path>
            </a:pathLst>
          </a:custGeom>
          <a:solidFill>
            <a:srgbClr val="48A3DA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8" name="Freeform 68">
            <a:extLst>
              <a:ext uri="{FF2B5EF4-FFF2-40B4-BE49-F238E27FC236}">
                <a16:creationId xmlns:a16="http://schemas.microsoft.com/office/drawing/2014/main" id="{7833C5CA-D6A8-4140-8BBD-BFA85DFFE0B2}"/>
              </a:ext>
            </a:extLst>
          </p:cNvPr>
          <p:cNvSpPr>
            <a:spLocks/>
          </p:cNvSpPr>
          <p:nvPr/>
        </p:nvSpPr>
        <p:spPr bwMode="auto">
          <a:xfrm>
            <a:off x="5962651" y="3832226"/>
            <a:ext cx="163513" cy="207963"/>
          </a:xfrm>
          <a:custGeom>
            <a:avLst/>
            <a:gdLst>
              <a:gd name="T0" fmla="*/ 42 w 103"/>
              <a:gd name="T1" fmla="*/ 131 h 131"/>
              <a:gd name="T2" fmla="*/ 23 w 103"/>
              <a:gd name="T3" fmla="*/ 110 h 131"/>
              <a:gd name="T4" fmla="*/ 11 w 103"/>
              <a:gd name="T5" fmla="*/ 93 h 131"/>
              <a:gd name="T6" fmla="*/ 0 w 103"/>
              <a:gd name="T7" fmla="*/ 71 h 131"/>
              <a:gd name="T8" fmla="*/ 1 w 103"/>
              <a:gd name="T9" fmla="*/ 65 h 131"/>
              <a:gd name="T10" fmla="*/ 5 w 103"/>
              <a:gd name="T11" fmla="*/ 58 h 131"/>
              <a:gd name="T12" fmla="*/ 9 w 103"/>
              <a:gd name="T13" fmla="*/ 43 h 131"/>
              <a:gd name="T14" fmla="*/ 13 w 103"/>
              <a:gd name="T15" fmla="*/ 27 h 131"/>
              <a:gd name="T16" fmla="*/ 19 w 103"/>
              <a:gd name="T17" fmla="*/ 26 h 131"/>
              <a:gd name="T18" fmla="*/ 46 w 103"/>
              <a:gd name="T19" fmla="*/ 26 h 131"/>
              <a:gd name="T20" fmla="*/ 46 w 103"/>
              <a:gd name="T21" fmla="*/ 1 h 131"/>
              <a:gd name="T22" fmla="*/ 54 w 103"/>
              <a:gd name="T23" fmla="*/ 0 h 131"/>
              <a:gd name="T24" fmla="*/ 65 w 103"/>
              <a:gd name="T25" fmla="*/ 3 h 131"/>
              <a:gd name="T26" fmla="*/ 76 w 103"/>
              <a:gd name="T27" fmla="*/ 0 h 131"/>
              <a:gd name="T28" fmla="*/ 79 w 103"/>
              <a:gd name="T29" fmla="*/ 1 h 131"/>
              <a:gd name="T30" fmla="*/ 77 w 103"/>
              <a:gd name="T31" fmla="*/ 10 h 131"/>
              <a:gd name="T32" fmla="*/ 82 w 103"/>
              <a:gd name="T33" fmla="*/ 21 h 131"/>
              <a:gd name="T34" fmla="*/ 96 w 103"/>
              <a:gd name="T35" fmla="*/ 19 h 131"/>
              <a:gd name="T36" fmla="*/ 101 w 103"/>
              <a:gd name="T37" fmla="*/ 24 h 131"/>
              <a:gd name="T38" fmla="*/ 93 w 103"/>
              <a:gd name="T39" fmla="*/ 48 h 131"/>
              <a:gd name="T40" fmla="*/ 102 w 103"/>
              <a:gd name="T41" fmla="*/ 60 h 131"/>
              <a:gd name="T42" fmla="*/ 103 w 103"/>
              <a:gd name="T43" fmla="*/ 76 h 131"/>
              <a:gd name="T44" fmla="*/ 101 w 103"/>
              <a:gd name="T45" fmla="*/ 90 h 131"/>
              <a:gd name="T46" fmla="*/ 95 w 103"/>
              <a:gd name="T47" fmla="*/ 100 h 131"/>
              <a:gd name="T48" fmla="*/ 79 w 103"/>
              <a:gd name="T49" fmla="*/ 99 h 131"/>
              <a:gd name="T50" fmla="*/ 69 w 103"/>
              <a:gd name="T51" fmla="*/ 89 h 131"/>
              <a:gd name="T52" fmla="*/ 68 w 103"/>
              <a:gd name="T53" fmla="*/ 98 h 131"/>
              <a:gd name="T54" fmla="*/ 56 w 103"/>
              <a:gd name="T55" fmla="*/ 101 h 131"/>
              <a:gd name="T56" fmla="*/ 49 w 103"/>
              <a:gd name="T57" fmla="*/ 106 h 131"/>
              <a:gd name="T58" fmla="*/ 56 w 103"/>
              <a:gd name="T59" fmla="*/ 120 h 131"/>
              <a:gd name="T60" fmla="*/ 42 w 103"/>
              <a:gd name="T61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3" h="131">
                <a:moveTo>
                  <a:pt x="42" y="131"/>
                </a:moveTo>
                <a:lnTo>
                  <a:pt x="23" y="110"/>
                </a:lnTo>
                <a:lnTo>
                  <a:pt x="11" y="93"/>
                </a:lnTo>
                <a:lnTo>
                  <a:pt x="0" y="71"/>
                </a:lnTo>
                <a:lnTo>
                  <a:pt x="1" y="65"/>
                </a:lnTo>
                <a:lnTo>
                  <a:pt x="5" y="58"/>
                </a:lnTo>
                <a:lnTo>
                  <a:pt x="9" y="43"/>
                </a:lnTo>
                <a:lnTo>
                  <a:pt x="13" y="27"/>
                </a:lnTo>
                <a:lnTo>
                  <a:pt x="19" y="26"/>
                </a:lnTo>
                <a:lnTo>
                  <a:pt x="46" y="26"/>
                </a:lnTo>
                <a:lnTo>
                  <a:pt x="46" y="1"/>
                </a:lnTo>
                <a:lnTo>
                  <a:pt x="54" y="0"/>
                </a:lnTo>
                <a:lnTo>
                  <a:pt x="65" y="3"/>
                </a:lnTo>
                <a:lnTo>
                  <a:pt x="76" y="0"/>
                </a:lnTo>
                <a:lnTo>
                  <a:pt x="79" y="1"/>
                </a:lnTo>
                <a:lnTo>
                  <a:pt x="77" y="10"/>
                </a:lnTo>
                <a:lnTo>
                  <a:pt x="82" y="21"/>
                </a:lnTo>
                <a:lnTo>
                  <a:pt x="96" y="19"/>
                </a:lnTo>
                <a:lnTo>
                  <a:pt x="101" y="24"/>
                </a:lnTo>
                <a:lnTo>
                  <a:pt x="93" y="48"/>
                </a:lnTo>
                <a:lnTo>
                  <a:pt x="102" y="60"/>
                </a:lnTo>
                <a:lnTo>
                  <a:pt x="103" y="76"/>
                </a:lnTo>
                <a:lnTo>
                  <a:pt x="101" y="90"/>
                </a:lnTo>
                <a:lnTo>
                  <a:pt x="95" y="100"/>
                </a:lnTo>
                <a:lnTo>
                  <a:pt x="79" y="99"/>
                </a:lnTo>
                <a:lnTo>
                  <a:pt x="69" y="89"/>
                </a:lnTo>
                <a:lnTo>
                  <a:pt x="68" y="98"/>
                </a:lnTo>
                <a:lnTo>
                  <a:pt x="56" y="101"/>
                </a:lnTo>
                <a:lnTo>
                  <a:pt x="49" y="106"/>
                </a:lnTo>
                <a:lnTo>
                  <a:pt x="56" y="120"/>
                </a:lnTo>
                <a:lnTo>
                  <a:pt x="42" y="13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9" name="Freeform 69">
            <a:extLst>
              <a:ext uri="{FF2B5EF4-FFF2-40B4-BE49-F238E27FC236}">
                <a16:creationId xmlns:a16="http://schemas.microsoft.com/office/drawing/2014/main" id="{69A6E6A0-297F-457C-A6DA-4B89FE983430}"/>
              </a:ext>
            </a:extLst>
          </p:cNvPr>
          <p:cNvSpPr>
            <a:spLocks/>
          </p:cNvSpPr>
          <p:nvPr/>
        </p:nvSpPr>
        <p:spPr bwMode="auto">
          <a:xfrm>
            <a:off x="5519738" y="2101851"/>
            <a:ext cx="47625" cy="41275"/>
          </a:xfrm>
          <a:custGeom>
            <a:avLst/>
            <a:gdLst>
              <a:gd name="T0" fmla="*/ 30 w 30"/>
              <a:gd name="T1" fmla="*/ 13 h 26"/>
              <a:gd name="T2" fmla="*/ 21 w 30"/>
              <a:gd name="T3" fmla="*/ 26 h 26"/>
              <a:gd name="T4" fmla="*/ 10 w 30"/>
              <a:gd name="T5" fmla="*/ 22 h 26"/>
              <a:gd name="T6" fmla="*/ 0 w 30"/>
              <a:gd name="T7" fmla="*/ 23 h 26"/>
              <a:gd name="T8" fmla="*/ 4 w 30"/>
              <a:gd name="T9" fmla="*/ 12 h 26"/>
              <a:gd name="T10" fmla="*/ 1 w 30"/>
              <a:gd name="T11" fmla="*/ 1 h 26"/>
              <a:gd name="T12" fmla="*/ 14 w 30"/>
              <a:gd name="T13" fmla="*/ 0 h 26"/>
              <a:gd name="T14" fmla="*/ 30 w 30"/>
              <a:gd name="T15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0" h="26">
                <a:moveTo>
                  <a:pt x="30" y="13"/>
                </a:moveTo>
                <a:lnTo>
                  <a:pt x="21" y="26"/>
                </a:lnTo>
                <a:lnTo>
                  <a:pt x="10" y="22"/>
                </a:lnTo>
                <a:lnTo>
                  <a:pt x="0" y="23"/>
                </a:lnTo>
                <a:lnTo>
                  <a:pt x="4" y="12"/>
                </a:lnTo>
                <a:lnTo>
                  <a:pt x="1" y="1"/>
                </a:lnTo>
                <a:lnTo>
                  <a:pt x="14" y="0"/>
                </a:lnTo>
                <a:lnTo>
                  <a:pt x="30" y="13"/>
                </a:lnTo>
                <a:close/>
              </a:path>
            </a:pathLst>
          </a:custGeom>
          <a:solidFill>
            <a:srgbClr val="21396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0" name="Freeform 70">
            <a:extLst>
              <a:ext uri="{FF2B5EF4-FFF2-40B4-BE49-F238E27FC236}">
                <a16:creationId xmlns:a16="http://schemas.microsoft.com/office/drawing/2014/main" id="{F15B41F2-CF1D-4429-AA7F-BDD60EE3A05B}"/>
              </a:ext>
            </a:extLst>
          </p:cNvPr>
          <p:cNvSpPr>
            <a:spLocks/>
          </p:cNvSpPr>
          <p:nvPr/>
        </p:nvSpPr>
        <p:spPr bwMode="auto">
          <a:xfrm>
            <a:off x="5557837" y="1995487"/>
            <a:ext cx="190500" cy="273050"/>
          </a:xfrm>
          <a:custGeom>
            <a:avLst/>
            <a:gdLst>
              <a:gd name="T0" fmla="*/ 49 w 120"/>
              <a:gd name="T1" fmla="*/ 0 h 172"/>
              <a:gd name="T2" fmla="*/ 32 w 120"/>
              <a:gd name="T3" fmla="*/ 21 h 172"/>
              <a:gd name="T4" fmla="*/ 47 w 120"/>
              <a:gd name="T5" fmla="*/ 18 h 172"/>
              <a:gd name="T6" fmla="*/ 64 w 120"/>
              <a:gd name="T7" fmla="*/ 18 h 172"/>
              <a:gd name="T8" fmla="*/ 60 w 120"/>
              <a:gd name="T9" fmla="*/ 34 h 172"/>
              <a:gd name="T10" fmla="*/ 46 w 120"/>
              <a:gd name="T11" fmla="*/ 51 h 172"/>
              <a:gd name="T12" fmla="*/ 62 w 120"/>
              <a:gd name="T13" fmla="*/ 53 h 172"/>
              <a:gd name="T14" fmla="*/ 63 w 120"/>
              <a:gd name="T15" fmla="*/ 55 h 172"/>
              <a:gd name="T16" fmla="*/ 76 w 120"/>
              <a:gd name="T17" fmla="*/ 78 h 172"/>
              <a:gd name="T18" fmla="*/ 87 w 120"/>
              <a:gd name="T19" fmla="*/ 82 h 172"/>
              <a:gd name="T20" fmla="*/ 96 w 120"/>
              <a:gd name="T21" fmla="*/ 104 h 172"/>
              <a:gd name="T22" fmla="*/ 101 w 120"/>
              <a:gd name="T23" fmla="*/ 112 h 172"/>
              <a:gd name="T24" fmla="*/ 120 w 120"/>
              <a:gd name="T25" fmla="*/ 116 h 172"/>
              <a:gd name="T26" fmla="*/ 118 w 120"/>
              <a:gd name="T27" fmla="*/ 129 h 172"/>
              <a:gd name="T28" fmla="*/ 110 w 120"/>
              <a:gd name="T29" fmla="*/ 135 h 172"/>
              <a:gd name="T30" fmla="*/ 116 w 120"/>
              <a:gd name="T31" fmla="*/ 145 h 172"/>
              <a:gd name="T32" fmla="*/ 102 w 120"/>
              <a:gd name="T33" fmla="*/ 155 h 172"/>
              <a:gd name="T34" fmla="*/ 81 w 120"/>
              <a:gd name="T35" fmla="*/ 155 h 172"/>
              <a:gd name="T36" fmla="*/ 54 w 120"/>
              <a:gd name="T37" fmla="*/ 161 h 172"/>
              <a:gd name="T38" fmla="*/ 46 w 120"/>
              <a:gd name="T39" fmla="*/ 157 h 172"/>
              <a:gd name="T40" fmla="*/ 36 w 120"/>
              <a:gd name="T41" fmla="*/ 166 h 172"/>
              <a:gd name="T42" fmla="*/ 21 w 120"/>
              <a:gd name="T43" fmla="*/ 164 h 172"/>
              <a:gd name="T44" fmla="*/ 10 w 120"/>
              <a:gd name="T45" fmla="*/ 172 h 172"/>
              <a:gd name="T46" fmla="*/ 1 w 120"/>
              <a:gd name="T47" fmla="*/ 168 h 172"/>
              <a:gd name="T48" fmla="*/ 25 w 120"/>
              <a:gd name="T49" fmla="*/ 147 h 172"/>
              <a:gd name="T50" fmla="*/ 39 w 120"/>
              <a:gd name="T51" fmla="*/ 142 h 172"/>
              <a:gd name="T52" fmla="*/ 39 w 120"/>
              <a:gd name="T53" fmla="*/ 142 h 172"/>
              <a:gd name="T54" fmla="*/ 15 w 120"/>
              <a:gd name="T55" fmla="*/ 139 h 172"/>
              <a:gd name="T56" fmla="*/ 11 w 120"/>
              <a:gd name="T57" fmla="*/ 131 h 172"/>
              <a:gd name="T58" fmla="*/ 27 w 120"/>
              <a:gd name="T59" fmla="*/ 125 h 172"/>
              <a:gd name="T60" fmla="*/ 19 w 120"/>
              <a:gd name="T61" fmla="*/ 114 h 172"/>
              <a:gd name="T62" fmla="*/ 22 w 120"/>
              <a:gd name="T63" fmla="*/ 101 h 172"/>
              <a:gd name="T64" fmla="*/ 45 w 120"/>
              <a:gd name="T65" fmla="*/ 102 h 172"/>
              <a:gd name="T66" fmla="*/ 45 w 120"/>
              <a:gd name="T67" fmla="*/ 102 h 172"/>
              <a:gd name="T68" fmla="*/ 48 w 120"/>
              <a:gd name="T69" fmla="*/ 91 h 172"/>
              <a:gd name="T70" fmla="*/ 38 w 120"/>
              <a:gd name="T71" fmla="*/ 79 h 172"/>
              <a:gd name="T72" fmla="*/ 37 w 120"/>
              <a:gd name="T73" fmla="*/ 79 h 172"/>
              <a:gd name="T74" fmla="*/ 19 w 120"/>
              <a:gd name="T75" fmla="*/ 75 h 172"/>
              <a:gd name="T76" fmla="*/ 15 w 120"/>
              <a:gd name="T77" fmla="*/ 70 h 172"/>
              <a:gd name="T78" fmla="*/ 21 w 120"/>
              <a:gd name="T79" fmla="*/ 61 h 172"/>
              <a:gd name="T80" fmla="*/ 16 w 120"/>
              <a:gd name="T81" fmla="*/ 55 h 172"/>
              <a:gd name="T82" fmla="*/ 8 w 120"/>
              <a:gd name="T83" fmla="*/ 65 h 172"/>
              <a:gd name="T84" fmla="*/ 8 w 120"/>
              <a:gd name="T85" fmla="*/ 46 h 172"/>
              <a:gd name="T86" fmla="*/ 0 w 120"/>
              <a:gd name="T87" fmla="*/ 36 h 172"/>
              <a:gd name="T88" fmla="*/ 7 w 120"/>
              <a:gd name="T89" fmla="*/ 15 h 172"/>
              <a:gd name="T90" fmla="*/ 19 w 120"/>
              <a:gd name="T91" fmla="*/ 0 h 172"/>
              <a:gd name="T92" fmla="*/ 31 w 120"/>
              <a:gd name="T93" fmla="*/ 1 h 172"/>
              <a:gd name="T94" fmla="*/ 49 w 120"/>
              <a:gd name="T95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20" h="172">
                <a:moveTo>
                  <a:pt x="49" y="0"/>
                </a:moveTo>
                <a:lnTo>
                  <a:pt x="32" y="21"/>
                </a:lnTo>
                <a:lnTo>
                  <a:pt x="47" y="18"/>
                </a:lnTo>
                <a:lnTo>
                  <a:pt x="64" y="18"/>
                </a:lnTo>
                <a:lnTo>
                  <a:pt x="60" y="34"/>
                </a:lnTo>
                <a:lnTo>
                  <a:pt x="46" y="51"/>
                </a:lnTo>
                <a:lnTo>
                  <a:pt x="62" y="53"/>
                </a:lnTo>
                <a:lnTo>
                  <a:pt x="63" y="55"/>
                </a:lnTo>
                <a:lnTo>
                  <a:pt x="76" y="78"/>
                </a:lnTo>
                <a:lnTo>
                  <a:pt x="87" y="82"/>
                </a:lnTo>
                <a:lnTo>
                  <a:pt x="96" y="104"/>
                </a:lnTo>
                <a:lnTo>
                  <a:pt x="101" y="112"/>
                </a:lnTo>
                <a:lnTo>
                  <a:pt x="120" y="116"/>
                </a:lnTo>
                <a:lnTo>
                  <a:pt x="118" y="129"/>
                </a:lnTo>
                <a:lnTo>
                  <a:pt x="110" y="135"/>
                </a:lnTo>
                <a:lnTo>
                  <a:pt x="116" y="145"/>
                </a:lnTo>
                <a:lnTo>
                  <a:pt x="102" y="155"/>
                </a:lnTo>
                <a:lnTo>
                  <a:pt x="81" y="155"/>
                </a:lnTo>
                <a:lnTo>
                  <a:pt x="54" y="161"/>
                </a:lnTo>
                <a:lnTo>
                  <a:pt x="46" y="157"/>
                </a:lnTo>
                <a:lnTo>
                  <a:pt x="36" y="166"/>
                </a:lnTo>
                <a:lnTo>
                  <a:pt x="21" y="164"/>
                </a:lnTo>
                <a:lnTo>
                  <a:pt x="10" y="172"/>
                </a:lnTo>
                <a:lnTo>
                  <a:pt x="1" y="168"/>
                </a:lnTo>
                <a:lnTo>
                  <a:pt x="25" y="147"/>
                </a:lnTo>
                <a:lnTo>
                  <a:pt x="39" y="142"/>
                </a:lnTo>
                <a:lnTo>
                  <a:pt x="39" y="142"/>
                </a:lnTo>
                <a:lnTo>
                  <a:pt x="15" y="139"/>
                </a:lnTo>
                <a:lnTo>
                  <a:pt x="11" y="131"/>
                </a:lnTo>
                <a:lnTo>
                  <a:pt x="27" y="125"/>
                </a:lnTo>
                <a:lnTo>
                  <a:pt x="19" y="114"/>
                </a:lnTo>
                <a:lnTo>
                  <a:pt x="22" y="101"/>
                </a:lnTo>
                <a:lnTo>
                  <a:pt x="45" y="102"/>
                </a:lnTo>
                <a:lnTo>
                  <a:pt x="45" y="102"/>
                </a:lnTo>
                <a:lnTo>
                  <a:pt x="48" y="91"/>
                </a:lnTo>
                <a:lnTo>
                  <a:pt x="38" y="79"/>
                </a:lnTo>
                <a:lnTo>
                  <a:pt x="37" y="79"/>
                </a:lnTo>
                <a:lnTo>
                  <a:pt x="19" y="75"/>
                </a:lnTo>
                <a:lnTo>
                  <a:pt x="15" y="70"/>
                </a:lnTo>
                <a:lnTo>
                  <a:pt x="21" y="61"/>
                </a:lnTo>
                <a:lnTo>
                  <a:pt x="16" y="55"/>
                </a:lnTo>
                <a:lnTo>
                  <a:pt x="8" y="65"/>
                </a:lnTo>
                <a:lnTo>
                  <a:pt x="8" y="46"/>
                </a:lnTo>
                <a:lnTo>
                  <a:pt x="0" y="36"/>
                </a:lnTo>
                <a:lnTo>
                  <a:pt x="7" y="15"/>
                </a:lnTo>
                <a:lnTo>
                  <a:pt x="19" y="0"/>
                </a:lnTo>
                <a:lnTo>
                  <a:pt x="31" y="1"/>
                </a:lnTo>
                <a:lnTo>
                  <a:pt x="49" y="0"/>
                </a:lnTo>
                <a:close/>
              </a:path>
            </a:pathLst>
          </a:custGeom>
          <a:solidFill>
            <a:srgbClr val="21396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1" name="Freeform 71">
            <a:extLst>
              <a:ext uri="{FF2B5EF4-FFF2-40B4-BE49-F238E27FC236}">
                <a16:creationId xmlns:a16="http://schemas.microsoft.com/office/drawing/2014/main" id="{050F986B-BDF9-4C67-A717-374A13D83A8D}"/>
              </a:ext>
            </a:extLst>
          </p:cNvPr>
          <p:cNvSpPr>
            <a:spLocks/>
          </p:cNvSpPr>
          <p:nvPr/>
        </p:nvSpPr>
        <p:spPr bwMode="auto">
          <a:xfrm>
            <a:off x="6761162" y="2474912"/>
            <a:ext cx="190500" cy="82550"/>
          </a:xfrm>
          <a:custGeom>
            <a:avLst/>
            <a:gdLst>
              <a:gd name="T0" fmla="*/ 33 w 120"/>
              <a:gd name="T1" fmla="*/ 42 h 52"/>
              <a:gd name="T2" fmla="*/ 34 w 120"/>
              <a:gd name="T3" fmla="*/ 33 h 52"/>
              <a:gd name="T4" fmla="*/ 28 w 120"/>
              <a:gd name="T5" fmla="*/ 19 h 52"/>
              <a:gd name="T6" fmla="*/ 17 w 120"/>
              <a:gd name="T7" fmla="*/ 11 h 52"/>
              <a:gd name="T8" fmla="*/ 7 w 120"/>
              <a:gd name="T9" fmla="*/ 9 h 52"/>
              <a:gd name="T10" fmla="*/ 0 w 120"/>
              <a:gd name="T11" fmla="*/ 3 h 52"/>
              <a:gd name="T12" fmla="*/ 1 w 120"/>
              <a:gd name="T13" fmla="*/ 0 h 52"/>
              <a:gd name="T14" fmla="*/ 16 w 120"/>
              <a:gd name="T15" fmla="*/ 4 h 52"/>
              <a:gd name="T16" fmla="*/ 41 w 120"/>
              <a:gd name="T17" fmla="*/ 7 h 52"/>
              <a:gd name="T18" fmla="*/ 66 w 120"/>
              <a:gd name="T19" fmla="*/ 17 h 52"/>
              <a:gd name="T20" fmla="*/ 69 w 120"/>
              <a:gd name="T21" fmla="*/ 21 h 52"/>
              <a:gd name="T22" fmla="*/ 79 w 120"/>
              <a:gd name="T23" fmla="*/ 18 h 52"/>
              <a:gd name="T24" fmla="*/ 95 w 120"/>
              <a:gd name="T25" fmla="*/ 22 h 52"/>
              <a:gd name="T26" fmla="*/ 102 w 120"/>
              <a:gd name="T27" fmla="*/ 30 h 52"/>
              <a:gd name="T28" fmla="*/ 113 w 120"/>
              <a:gd name="T29" fmla="*/ 35 h 52"/>
              <a:gd name="T30" fmla="*/ 110 w 120"/>
              <a:gd name="T31" fmla="*/ 38 h 52"/>
              <a:gd name="T32" fmla="*/ 120 w 120"/>
              <a:gd name="T33" fmla="*/ 49 h 52"/>
              <a:gd name="T34" fmla="*/ 118 w 120"/>
              <a:gd name="T35" fmla="*/ 52 h 52"/>
              <a:gd name="T36" fmla="*/ 109 w 120"/>
              <a:gd name="T37" fmla="*/ 50 h 52"/>
              <a:gd name="T38" fmla="*/ 95 w 120"/>
              <a:gd name="T39" fmla="*/ 44 h 52"/>
              <a:gd name="T40" fmla="*/ 92 w 120"/>
              <a:gd name="T41" fmla="*/ 48 h 52"/>
              <a:gd name="T42" fmla="*/ 69 w 120"/>
              <a:gd name="T43" fmla="*/ 51 h 52"/>
              <a:gd name="T44" fmla="*/ 51 w 120"/>
              <a:gd name="T45" fmla="*/ 41 h 52"/>
              <a:gd name="T46" fmla="*/ 33 w 120"/>
              <a:gd name="T47" fmla="*/ 4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0" h="52">
                <a:moveTo>
                  <a:pt x="33" y="42"/>
                </a:moveTo>
                <a:lnTo>
                  <a:pt x="34" y="33"/>
                </a:lnTo>
                <a:lnTo>
                  <a:pt x="28" y="19"/>
                </a:lnTo>
                <a:lnTo>
                  <a:pt x="17" y="11"/>
                </a:lnTo>
                <a:lnTo>
                  <a:pt x="7" y="9"/>
                </a:lnTo>
                <a:lnTo>
                  <a:pt x="0" y="3"/>
                </a:lnTo>
                <a:lnTo>
                  <a:pt x="1" y="0"/>
                </a:lnTo>
                <a:lnTo>
                  <a:pt x="16" y="4"/>
                </a:lnTo>
                <a:lnTo>
                  <a:pt x="41" y="7"/>
                </a:lnTo>
                <a:lnTo>
                  <a:pt x="66" y="17"/>
                </a:lnTo>
                <a:lnTo>
                  <a:pt x="69" y="21"/>
                </a:lnTo>
                <a:lnTo>
                  <a:pt x="79" y="18"/>
                </a:lnTo>
                <a:lnTo>
                  <a:pt x="95" y="22"/>
                </a:lnTo>
                <a:lnTo>
                  <a:pt x="102" y="30"/>
                </a:lnTo>
                <a:lnTo>
                  <a:pt x="113" y="35"/>
                </a:lnTo>
                <a:lnTo>
                  <a:pt x="110" y="38"/>
                </a:lnTo>
                <a:lnTo>
                  <a:pt x="120" y="49"/>
                </a:lnTo>
                <a:lnTo>
                  <a:pt x="118" y="52"/>
                </a:lnTo>
                <a:lnTo>
                  <a:pt x="109" y="50"/>
                </a:lnTo>
                <a:lnTo>
                  <a:pt x="95" y="44"/>
                </a:lnTo>
                <a:lnTo>
                  <a:pt x="92" y="48"/>
                </a:lnTo>
                <a:lnTo>
                  <a:pt x="69" y="51"/>
                </a:lnTo>
                <a:lnTo>
                  <a:pt x="51" y="41"/>
                </a:lnTo>
                <a:lnTo>
                  <a:pt x="33" y="4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2" name="Freeform 72">
            <a:extLst>
              <a:ext uri="{FF2B5EF4-FFF2-40B4-BE49-F238E27FC236}">
                <a16:creationId xmlns:a16="http://schemas.microsoft.com/office/drawing/2014/main" id="{13E907EF-5932-4922-9872-181330EBC614}"/>
              </a:ext>
            </a:extLst>
          </p:cNvPr>
          <p:cNvSpPr>
            <a:spLocks/>
          </p:cNvSpPr>
          <p:nvPr/>
        </p:nvSpPr>
        <p:spPr bwMode="auto">
          <a:xfrm>
            <a:off x="5611813" y="3543300"/>
            <a:ext cx="125413" cy="209550"/>
          </a:xfrm>
          <a:custGeom>
            <a:avLst/>
            <a:gdLst>
              <a:gd name="T0" fmla="*/ 79 w 79"/>
              <a:gd name="T1" fmla="*/ 107 h 132"/>
              <a:gd name="T2" fmla="*/ 50 w 79"/>
              <a:gd name="T3" fmla="*/ 119 h 132"/>
              <a:gd name="T4" fmla="*/ 40 w 79"/>
              <a:gd name="T5" fmla="*/ 127 h 132"/>
              <a:gd name="T6" fmla="*/ 23 w 79"/>
              <a:gd name="T7" fmla="*/ 132 h 132"/>
              <a:gd name="T8" fmla="*/ 7 w 79"/>
              <a:gd name="T9" fmla="*/ 127 h 132"/>
              <a:gd name="T10" fmla="*/ 8 w 79"/>
              <a:gd name="T11" fmla="*/ 119 h 132"/>
              <a:gd name="T12" fmla="*/ 0 w 79"/>
              <a:gd name="T13" fmla="*/ 100 h 132"/>
              <a:gd name="T14" fmla="*/ 5 w 79"/>
              <a:gd name="T15" fmla="*/ 77 h 132"/>
              <a:gd name="T16" fmla="*/ 12 w 79"/>
              <a:gd name="T17" fmla="*/ 60 h 132"/>
              <a:gd name="T18" fmla="*/ 8 w 79"/>
              <a:gd name="T19" fmla="*/ 30 h 132"/>
              <a:gd name="T20" fmla="*/ 5 w 79"/>
              <a:gd name="T21" fmla="*/ 14 h 132"/>
              <a:gd name="T22" fmla="*/ 6 w 79"/>
              <a:gd name="T23" fmla="*/ 3 h 132"/>
              <a:gd name="T24" fmla="*/ 37 w 79"/>
              <a:gd name="T25" fmla="*/ 2 h 132"/>
              <a:gd name="T26" fmla="*/ 45 w 79"/>
              <a:gd name="T27" fmla="*/ 3 h 132"/>
              <a:gd name="T28" fmla="*/ 51 w 79"/>
              <a:gd name="T29" fmla="*/ 0 h 132"/>
              <a:gd name="T30" fmla="*/ 60 w 79"/>
              <a:gd name="T31" fmla="*/ 1 h 132"/>
              <a:gd name="T32" fmla="*/ 58 w 79"/>
              <a:gd name="T33" fmla="*/ 8 h 132"/>
              <a:gd name="T34" fmla="*/ 66 w 79"/>
              <a:gd name="T35" fmla="*/ 19 h 132"/>
              <a:gd name="T36" fmla="*/ 66 w 79"/>
              <a:gd name="T37" fmla="*/ 34 h 132"/>
              <a:gd name="T38" fmla="*/ 68 w 79"/>
              <a:gd name="T39" fmla="*/ 50 h 132"/>
              <a:gd name="T40" fmla="*/ 72 w 79"/>
              <a:gd name="T41" fmla="*/ 58 h 132"/>
              <a:gd name="T42" fmla="*/ 68 w 79"/>
              <a:gd name="T43" fmla="*/ 76 h 132"/>
              <a:gd name="T44" fmla="*/ 70 w 79"/>
              <a:gd name="T45" fmla="*/ 87 h 132"/>
              <a:gd name="T46" fmla="*/ 75 w 79"/>
              <a:gd name="T47" fmla="*/ 100 h 132"/>
              <a:gd name="T48" fmla="*/ 79 w 79"/>
              <a:gd name="T49" fmla="*/ 10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79" h="132">
                <a:moveTo>
                  <a:pt x="79" y="107"/>
                </a:moveTo>
                <a:lnTo>
                  <a:pt x="50" y="119"/>
                </a:lnTo>
                <a:lnTo>
                  <a:pt x="40" y="127"/>
                </a:lnTo>
                <a:lnTo>
                  <a:pt x="23" y="132"/>
                </a:lnTo>
                <a:lnTo>
                  <a:pt x="7" y="127"/>
                </a:lnTo>
                <a:lnTo>
                  <a:pt x="8" y="119"/>
                </a:lnTo>
                <a:lnTo>
                  <a:pt x="0" y="100"/>
                </a:lnTo>
                <a:lnTo>
                  <a:pt x="5" y="77"/>
                </a:lnTo>
                <a:lnTo>
                  <a:pt x="12" y="60"/>
                </a:lnTo>
                <a:lnTo>
                  <a:pt x="8" y="30"/>
                </a:lnTo>
                <a:lnTo>
                  <a:pt x="5" y="14"/>
                </a:lnTo>
                <a:lnTo>
                  <a:pt x="6" y="3"/>
                </a:lnTo>
                <a:lnTo>
                  <a:pt x="37" y="2"/>
                </a:lnTo>
                <a:lnTo>
                  <a:pt x="45" y="3"/>
                </a:lnTo>
                <a:lnTo>
                  <a:pt x="51" y="0"/>
                </a:lnTo>
                <a:lnTo>
                  <a:pt x="60" y="1"/>
                </a:lnTo>
                <a:lnTo>
                  <a:pt x="58" y="8"/>
                </a:lnTo>
                <a:lnTo>
                  <a:pt x="66" y="19"/>
                </a:lnTo>
                <a:lnTo>
                  <a:pt x="66" y="34"/>
                </a:lnTo>
                <a:lnTo>
                  <a:pt x="68" y="50"/>
                </a:lnTo>
                <a:lnTo>
                  <a:pt x="72" y="58"/>
                </a:lnTo>
                <a:lnTo>
                  <a:pt x="68" y="76"/>
                </a:lnTo>
                <a:lnTo>
                  <a:pt x="70" y="87"/>
                </a:lnTo>
                <a:lnTo>
                  <a:pt x="75" y="100"/>
                </a:lnTo>
                <a:lnTo>
                  <a:pt x="79" y="10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3" name="Freeform 73">
            <a:extLst>
              <a:ext uri="{FF2B5EF4-FFF2-40B4-BE49-F238E27FC236}">
                <a16:creationId xmlns:a16="http://schemas.microsoft.com/office/drawing/2014/main" id="{0F20AEFF-244C-449E-A6BC-6B9573B60B92}"/>
              </a:ext>
            </a:extLst>
          </p:cNvPr>
          <p:cNvSpPr>
            <a:spLocks/>
          </p:cNvSpPr>
          <p:nvPr/>
        </p:nvSpPr>
        <p:spPr bwMode="auto">
          <a:xfrm>
            <a:off x="5267325" y="3494088"/>
            <a:ext cx="211138" cy="174625"/>
          </a:xfrm>
          <a:custGeom>
            <a:avLst/>
            <a:gdLst>
              <a:gd name="T0" fmla="*/ 116 w 133"/>
              <a:gd name="T1" fmla="*/ 101 h 110"/>
              <a:gd name="T2" fmla="*/ 108 w 133"/>
              <a:gd name="T3" fmla="*/ 110 h 110"/>
              <a:gd name="T4" fmla="*/ 105 w 133"/>
              <a:gd name="T5" fmla="*/ 97 h 110"/>
              <a:gd name="T6" fmla="*/ 93 w 133"/>
              <a:gd name="T7" fmla="*/ 86 h 110"/>
              <a:gd name="T8" fmla="*/ 84 w 133"/>
              <a:gd name="T9" fmla="*/ 88 h 110"/>
              <a:gd name="T10" fmla="*/ 81 w 133"/>
              <a:gd name="T11" fmla="*/ 75 h 110"/>
              <a:gd name="T12" fmla="*/ 78 w 133"/>
              <a:gd name="T13" fmla="*/ 60 h 110"/>
              <a:gd name="T14" fmla="*/ 58 w 133"/>
              <a:gd name="T15" fmla="*/ 53 h 110"/>
              <a:gd name="T16" fmla="*/ 49 w 133"/>
              <a:gd name="T17" fmla="*/ 57 h 110"/>
              <a:gd name="T18" fmla="*/ 44 w 133"/>
              <a:gd name="T19" fmla="*/ 67 h 110"/>
              <a:gd name="T20" fmla="*/ 26 w 133"/>
              <a:gd name="T21" fmla="*/ 64 h 110"/>
              <a:gd name="T22" fmla="*/ 14 w 133"/>
              <a:gd name="T23" fmla="*/ 53 h 110"/>
              <a:gd name="T24" fmla="*/ 8 w 133"/>
              <a:gd name="T25" fmla="*/ 40 h 110"/>
              <a:gd name="T26" fmla="*/ 0 w 133"/>
              <a:gd name="T27" fmla="*/ 32 h 110"/>
              <a:gd name="T28" fmla="*/ 14 w 133"/>
              <a:gd name="T29" fmla="*/ 22 h 110"/>
              <a:gd name="T30" fmla="*/ 22 w 133"/>
              <a:gd name="T31" fmla="*/ 19 h 110"/>
              <a:gd name="T32" fmla="*/ 24 w 133"/>
              <a:gd name="T33" fmla="*/ 9 h 110"/>
              <a:gd name="T34" fmla="*/ 26 w 133"/>
              <a:gd name="T35" fmla="*/ 0 h 110"/>
              <a:gd name="T36" fmla="*/ 48 w 133"/>
              <a:gd name="T37" fmla="*/ 5 h 110"/>
              <a:gd name="T38" fmla="*/ 54 w 133"/>
              <a:gd name="T39" fmla="*/ 2 h 110"/>
              <a:gd name="T40" fmla="*/ 66 w 133"/>
              <a:gd name="T41" fmla="*/ 3 h 110"/>
              <a:gd name="T42" fmla="*/ 70 w 133"/>
              <a:gd name="T43" fmla="*/ 10 h 110"/>
              <a:gd name="T44" fmla="*/ 78 w 133"/>
              <a:gd name="T45" fmla="*/ 8 h 110"/>
              <a:gd name="T46" fmla="*/ 91 w 133"/>
              <a:gd name="T47" fmla="*/ 15 h 110"/>
              <a:gd name="T48" fmla="*/ 102 w 133"/>
              <a:gd name="T49" fmla="*/ 8 h 110"/>
              <a:gd name="T50" fmla="*/ 110 w 133"/>
              <a:gd name="T51" fmla="*/ 6 h 110"/>
              <a:gd name="T52" fmla="*/ 116 w 133"/>
              <a:gd name="T53" fmla="*/ 16 h 110"/>
              <a:gd name="T54" fmla="*/ 120 w 133"/>
              <a:gd name="T55" fmla="*/ 30 h 110"/>
              <a:gd name="T56" fmla="*/ 123 w 133"/>
              <a:gd name="T57" fmla="*/ 35 h 110"/>
              <a:gd name="T58" fmla="*/ 124 w 133"/>
              <a:gd name="T59" fmla="*/ 43 h 110"/>
              <a:gd name="T60" fmla="*/ 126 w 133"/>
              <a:gd name="T61" fmla="*/ 51 h 110"/>
              <a:gd name="T62" fmla="*/ 128 w 133"/>
              <a:gd name="T63" fmla="*/ 67 h 110"/>
              <a:gd name="T64" fmla="*/ 126 w 133"/>
              <a:gd name="T65" fmla="*/ 86 h 110"/>
              <a:gd name="T66" fmla="*/ 126 w 133"/>
              <a:gd name="T67" fmla="*/ 93 h 110"/>
              <a:gd name="T68" fmla="*/ 122 w 133"/>
              <a:gd name="T69" fmla="*/ 102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" h="110">
                <a:moveTo>
                  <a:pt x="122" y="102"/>
                </a:moveTo>
                <a:lnTo>
                  <a:pt x="116" y="101"/>
                </a:lnTo>
                <a:lnTo>
                  <a:pt x="113" y="110"/>
                </a:lnTo>
                <a:lnTo>
                  <a:pt x="108" y="110"/>
                </a:lnTo>
                <a:lnTo>
                  <a:pt x="104" y="105"/>
                </a:lnTo>
                <a:lnTo>
                  <a:pt x="105" y="97"/>
                </a:lnTo>
                <a:lnTo>
                  <a:pt x="98" y="84"/>
                </a:lnTo>
                <a:lnTo>
                  <a:pt x="93" y="86"/>
                </a:lnTo>
                <a:lnTo>
                  <a:pt x="89" y="87"/>
                </a:lnTo>
                <a:lnTo>
                  <a:pt x="84" y="88"/>
                </a:lnTo>
                <a:lnTo>
                  <a:pt x="84" y="80"/>
                </a:lnTo>
                <a:lnTo>
                  <a:pt x="81" y="75"/>
                </a:lnTo>
                <a:lnTo>
                  <a:pt x="82" y="69"/>
                </a:lnTo>
                <a:lnTo>
                  <a:pt x="78" y="60"/>
                </a:lnTo>
                <a:lnTo>
                  <a:pt x="73" y="53"/>
                </a:lnTo>
                <a:lnTo>
                  <a:pt x="58" y="53"/>
                </a:lnTo>
                <a:lnTo>
                  <a:pt x="54" y="57"/>
                </a:lnTo>
                <a:lnTo>
                  <a:pt x="49" y="57"/>
                </a:lnTo>
                <a:lnTo>
                  <a:pt x="46" y="61"/>
                </a:lnTo>
                <a:lnTo>
                  <a:pt x="44" y="67"/>
                </a:lnTo>
                <a:lnTo>
                  <a:pt x="34" y="76"/>
                </a:lnTo>
                <a:lnTo>
                  <a:pt x="26" y="64"/>
                </a:lnTo>
                <a:lnTo>
                  <a:pt x="19" y="56"/>
                </a:lnTo>
                <a:lnTo>
                  <a:pt x="14" y="53"/>
                </a:lnTo>
                <a:lnTo>
                  <a:pt x="10" y="49"/>
                </a:lnTo>
                <a:lnTo>
                  <a:pt x="8" y="40"/>
                </a:lnTo>
                <a:lnTo>
                  <a:pt x="5" y="35"/>
                </a:lnTo>
                <a:lnTo>
                  <a:pt x="0" y="32"/>
                </a:lnTo>
                <a:lnTo>
                  <a:pt x="8" y="22"/>
                </a:lnTo>
                <a:lnTo>
                  <a:pt x="14" y="22"/>
                </a:lnTo>
                <a:lnTo>
                  <a:pt x="18" y="19"/>
                </a:lnTo>
                <a:lnTo>
                  <a:pt x="22" y="19"/>
                </a:lnTo>
                <a:lnTo>
                  <a:pt x="25" y="16"/>
                </a:lnTo>
                <a:lnTo>
                  <a:pt x="24" y="9"/>
                </a:lnTo>
                <a:lnTo>
                  <a:pt x="26" y="7"/>
                </a:lnTo>
                <a:lnTo>
                  <a:pt x="26" y="0"/>
                </a:lnTo>
                <a:lnTo>
                  <a:pt x="35" y="0"/>
                </a:lnTo>
                <a:lnTo>
                  <a:pt x="48" y="5"/>
                </a:lnTo>
                <a:lnTo>
                  <a:pt x="52" y="5"/>
                </a:lnTo>
                <a:lnTo>
                  <a:pt x="54" y="2"/>
                </a:lnTo>
                <a:lnTo>
                  <a:pt x="64" y="4"/>
                </a:lnTo>
                <a:lnTo>
                  <a:pt x="66" y="3"/>
                </a:lnTo>
                <a:lnTo>
                  <a:pt x="67" y="10"/>
                </a:lnTo>
                <a:lnTo>
                  <a:pt x="70" y="10"/>
                </a:lnTo>
                <a:lnTo>
                  <a:pt x="75" y="8"/>
                </a:lnTo>
                <a:lnTo>
                  <a:pt x="78" y="8"/>
                </a:lnTo>
                <a:lnTo>
                  <a:pt x="83" y="14"/>
                </a:lnTo>
                <a:lnTo>
                  <a:pt x="91" y="15"/>
                </a:lnTo>
                <a:lnTo>
                  <a:pt x="96" y="11"/>
                </a:lnTo>
                <a:lnTo>
                  <a:pt x="102" y="8"/>
                </a:lnTo>
                <a:lnTo>
                  <a:pt x="106" y="5"/>
                </a:lnTo>
                <a:lnTo>
                  <a:pt x="110" y="6"/>
                </a:lnTo>
                <a:lnTo>
                  <a:pt x="114" y="10"/>
                </a:lnTo>
                <a:lnTo>
                  <a:pt x="116" y="16"/>
                </a:lnTo>
                <a:lnTo>
                  <a:pt x="123" y="25"/>
                </a:lnTo>
                <a:lnTo>
                  <a:pt x="120" y="30"/>
                </a:lnTo>
                <a:lnTo>
                  <a:pt x="119" y="37"/>
                </a:lnTo>
                <a:lnTo>
                  <a:pt x="123" y="35"/>
                </a:lnTo>
                <a:lnTo>
                  <a:pt x="125" y="37"/>
                </a:lnTo>
                <a:lnTo>
                  <a:pt x="124" y="43"/>
                </a:lnTo>
                <a:lnTo>
                  <a:pt x="130" y="49"/>
                </a:lnTo>
                <a:lnTo>
                  <a:pt x="126" y="51"/>
                </a:lnTo>
                <a:lnTo>
                  <a:pt x="124" y="58"/>
                </a:lnTo>
                <a:lnTo>
                  <a:pt x="128" y="67"/>
                </a:lnTo>
                <a:lnTo>
                  <a:pt x="133" y="83"/>
                </a:lnTo>
                <a:lnTo>
                  <a:pt x="126" y="86"/>
                </a:lnTo>
                <a:lnTo>
                  <a:pt x="124" y="89"/>
                </a:lnTo>
                <a:lnTo>
                  <a:pt x="126" y="93"/>
                </a:lnTo>
                <a:lnTo>
                  <a:pt x="125" y="102"/>
                </a:lnTo>
                <a:lnTo>
                  <a:pt x="122" y="10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4" name="Freeform 74">
            <a:extLst>
              <a:ext uri="{FF2B5EF4-FFF2-40B4-BE49-F238E27FC236}">
                <a16:creationId xmlns:a16="http://schemas.microsoft.com/office/drawing/2014/main" id="{1EE31B0D-B176-410F-A36A-6AE479610573}"/>
              </a:ext>
            </a:extLst>
          </p:cNvPr>
          <p:cNvSpPr>
            <a:spLocks/>
          </p:cNvSpPr>
          <p:nvPr/>
        </p:nvSpPr>
        <p:spPr bwMode="auto">
          <a:xfrm>
            <a:off x="5218113" y="3451225"/>
            <a:ext cx="87313" cy="25400"/>
          </a:xfrm>
          <a:custGeom>
            <a:avLst/>
            <a:gdLst>
              <a:gd name="T0" fmla="*/ 0 w 55"/>
              <a:gd name="T1" fmla="*/ 15 h 16"/>
              <a:gd name="T2" fmla="*/ 3 w 55"/>
              <a:gd name="T3" fmla="*/ 6 h 16"/>
              <a:gd name="T4" fmla="*/ 23 w 55"/>
              <a:gd name="T5" fmla="*/ 5 h 16"/>
              <a:gd name="T6" fmla="*/ 27 w 55"/>
              <a:gd name="T7" fmla="*/ 0 h 16"/>
              <a:gd name="T8" fmla="*/ 33 w 55"/>
              <a:gd name="T9" fmla="*/ 0 h 16"/>
              <a:gd name="T10" fmla="*/ 40 w 55"/>
              <a:gd name="T11" fmla="*/ 5 h 16"/>
              <a:gd name="T12" fmla="*/ 45 w 55"/>
              <a:gd name="T13" fmla="*/ 5 h 16"/>
              <a:gd name="T14" fmla="*/ 51 w 55"/>
              <a:gd name="T15" fmla="*/ 2 h 16"/>
              <a:gd name="T16" fmla="*/ 55 w 55"/>
              <a:gd name="T17" fmla="*/ 8 h 16"/>
              <a:gd name="T18" fmla="*/ 47 w 55"/>
              <a:gd name="T19" fmla="*/ 13 h 16"/>
              <a:gd name="T20" fmla="*/ 39 w 55"/>
              <a:gd name="T21" fmla="*/ 12 h 16"/>
              <a:gd name="T22" fmla="*/ 31 w 55"/>
              <a:gd name="T23" fmla="*/ 8 h 16"/>
              <a:gd name="T24" fmla="*/ 25 w 55"/>
              <a:gd name="T25" fmla="*/ 13 h 16"/>
              <a:gd name="T26" fmla="*/ 21 w 55"/>
              <a:gd name="T27" fmla="*/ 13 h 16"/>
              <a:gd name="T28" fmla="*/ 17 w 55"/>
              <a:gd name="T29" fmla="*/ 16 h 16"/>
              <a:gd name="T30" fmla="*/ 0 w 55"/>
              <a:gd name="T31" fmla="*/ 1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5" h="16">
                <a:moveTo>
                  <a:pt x="0" y="15"/>
                </a:moveTo>
                <a:lnTo>
                  <a:pt x="3" y="6"/>
                </a:lnTo>
                <a:lnTo>
                  <a:pt x="23" y="5"/>
                </a:lnTo>
                <a:lnTo>
                  <a:pt x="27" y="0"/>
                </a:lnTo>
                <a:lnTo>
                  <a:pt x="33" y="0"/>
                </a:lnTo>
                <a:lnTo>
                  <a:pt x="40" y="5"/>
                </a:lnTo>
                <a:lnTo>
                  <a:pt x="45" y="5"/>
                </a:lnTo>
                <a:lnTo>
                  <a:pt x="51" y="2"/>
                </a:lnTo>
                <a:lnTo>
                  <a:pt x="55" y="8"/>
                </a:lnTo>
                <a:lnTo>
                  <a:pt x="47" y="13"/>
                </a:lnTo>
                <a:lnTo>
                  <a:pt x="39" y="12"/>
                </a:lnTo>
                <a:lnTo>
                  <a:pt x="31" y="8"/>
                </a:lnTo>
                <a:lnTo>
                  <a:pt x="25" y="13"/>
                </a:lnTo>
                <a:lnTo>
                  <a:pt x="21" y="13"/>
                </a:lnTo>
                <a:lnTo>
                  <a:pt x="17" y="16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5" name="Freeform 75">
            <a:extLst>
              <a:ext uri="{FF2B5EF4-FFF2-40B4-BE49-F238E27FC236}">
                <a16:creationId xmlns:a16="http://schemas.microsoft.com/office/drawing/2014/main" id="{145B73C3-8045-4026-8087-CA5FF40DFAAE}"/>
              </a:ext>
            </a:extLst>
          </p:cNvPr>
          <p:cNvSpPr>
            <a:spLocks/>
          </p:cNvSpPr>
          <p:nvPr/>
        </p:nvSpPr>
        <p:spPr bwMode="auto">
          <a:xfrm>
            <a:off x="5222876" y="3492500"/>
            <a:ext cx="85725" cy="52388"/>
          </a:xfrm>
          <a:custGeom>
            <a:avLst/>
            <a:gdLst>
              <a:gd name="T0" fmla="*/ 28 w 54"/>
              <a:gd name="T1" fmla="*/ 33 h 33"/>
              <a:gd name="T2" fmla="*/ 18 w 54"/>
              <a:gd name="T3" fmla="*/ 24 h 33"/>
              <a:gd name="T4" fmla="*/ 10 w 54"/>
              <a:gd name="T5" fmla="*/ 23 h 33"/>
              <a:gd name="T6" fmla="*/ 6 w 54"/>
              <a:gd name="T7" fmla="*/ 17 h 33"/>
              <a:gd name="T8" fmla="*/ 6 w 54"/>
              <a:gd name="T9" fmla="*/ 14 h 33"/>
              <a:gd name="T10" fmla="*/ 1 w 54"/>
              <a:gd name="T11" fmla="*/ 10 h 33"/>
              <a:gd name="T12" fmla="*/ 0 w 54"/>
              <a:gd name="T13" fmla="*/ 5 h 33"/>
              <a:gd name="T14" fmla="*/ 10 w 54"/>
              <a:gd name="T15" fmla="*/ 2 h 33"/>
              <a:gd name="T16" fmla="*/ 16 w 54"/>
              <a:gd name="T17" fmla="*/ 2 h 33"/>
              <a:gd name="T18" fmla="*/ 21 w 54"/>
              <a:gd name="T19" fmla="*/ 0 h 33"/>
              <a:gd name="T20" fmla="*/ 54 w 54"/>
              <a:gd name="T21" fmla="*/ 1 h 33"/>
              <a:gd name="T22" fmla="*/ 54 w 54"/>
              <a:gd name="T23" fmla="*/ 8 h 33"/>
              <a:gd name="T24" fmla="*/ 52 w 54"/>
              <a:gd name="T25" fmla="*/ 10 h 33"/>
              <a:gd name="T26" fmla="*/ 53 w 54"/>
              <a:gd name="T27" fmla="*/ 17 h 33"/>
              <a:gd name="T28" fmla="*/ 50 w 54"/>
              <a:gd name="T29" fmla="*/ 20 h 33"/>
              <a:gd name="T30" fmla="*/ 46 w 54"/>
              <a:gd name="T31" fmla="*/ 20 h 33"/>
              <a:gd name="T32" fmla="*/ 42 w 54"/>
              <a:gd name="T33" fmla="*/ 23 h 33"/>
              <a:gd name="T34" fmla="*/ 36 w 54"/>
              <a:gd name="T35" fmla="*/ 23 h 33"/>
              <a:gd name="T36" fmla="*/ 28 w 54"/>
              <a:gd name="T37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4" h="33">
                <a:moveTo>
                  <a:pt x="28" y="33"/>
                </a:moveTo>
                <a:lnTo>
                  <a:pt x="18" y="24"/>
                </a:lnTo>
                <a:lnTo>
                  <a:pt x="10" y="23"/>
                </a:lnTo>
                <a:lnTo>
                  <a:pt x="6" y="17"/>
                </a:lnTo>
                <a:lnTo>
                  <a:pt x="6" y="14"/>
                </a:lnTo>
                <a:lnTo>
                  <a:pt x="1" y="10"/>
                </a:lnTo>
                <a:lnTo>
                  <a:pt x="0" y="5"/>
                </a:lnTo>
                <a:lnTo>
                  <a:pt x="10" y="2"/>
                </a:lnTo>
                <a:lnTo>
                  <a:pt x="16" y="2"/>
                </a:lnTo>
                <a:lnTo>
                  <a:pt x="21" y="0"/>
                </a:lnTo>
                <a:lnTo>
                  <a:pt x="54" y="1"/>
                </a:lnTo>
                <a:lnTo>
                  <a:pt x="54" y="8"/>
                </a:lnTo>
                <a:lnTo>
                  <a:pt x="52" y="10"/>
                </a:lnTo>
                <a:lnTo>
                  <a:pt x="53" y="17"/>
                </a:lnTo>
                <a:lnTo>
                  <a:pt x="50" y="20"/>
                </a:lnTo>
                <a:lnTo>
                  <a:pt x="46" y="20"/>
                </a:lnTo>
                <a:lnTo>
                  <a:pt x="42" y="23"/>
                </a:lnTo>
                <a:lnTo>
                  <a:pt x="36" y="23"/>
                </a:lnTo>
                <a:lnTo>
                  <a:pt x="28" y="3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6" name="Freeform 76">
            <a:extLst>
              <a:ext uri="{FF2B5EF4-FFF2-40B4-BE49-F238E27FC236}">
                <a16:creationId xmlns:a16="http://schemas.microsoft.com/office/drawing/2014/main" id="{663E87B4-A4ED-4C83-B3D6-91D92321400A}"/>
              </a:ext>
            </a:extLst>
          </p:cNvPr>
          <p:cNvSpPr>
            <a:spLocks/>
          </p:cNvSpPr>
          <p:nvPr/>
        </p:nvSpPr>
        <p:spPr bwMode="auto">
          <a:xfrm>
            <a:off x="5976937" y="3833814"/>
            <a:ext cx="58738" cy="41275"/>
          </a:xfrm>
          <a:custGeom>
            <a:avLst/>
            <a:gdLst>
              <a:gd name="T0" fmla="*/ 4 w 37"/>
              <a:gd name="T1" fmla="*/ 26 h 26"/>
              <a:gd name="T2" fmla="*/ 0 w 37"/>
              <a:gd name="T3" fmla="*/ 23 h 26"/>
              <a:gd name="T4" fmla="*/ 7 w 37"/>
              <a:gd name="T5" fmla="*/ 0 h 26"/>
              <a:gd name="T6" fmla="*/ 37 w 37"/>
              <a:gd name="T7" fmla="*/ 0 h 26"/>
              <a:gd name="T8" fmla="*/ 37 w 37"/>
              <a:gd name="T9" fmla="*/ 25 h 26"/>
              <a:gd name="T10" fmla="*/ 10 w 37"/>
              <a:gd name="T11" fmla="*/ 25 h 26"/>
              <a:gd name="T12" fmla="*/ 4 w 37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26">
                <a:moveTo>
                  <a:pt x="4" y="26"/>
                </a:moveTo>
                <a:lnTo>
                  <a:pt x="0" y="23"/>
                </a:lnTo>
                <a:lnTo>
                  <a:pt x="7" y="0"/>
                </a:lnTo>
                <a:lnTo>
                  <a:pt x="37" y="0"/>
                </a:lnTo>
                <a:lnTo>
                  <a:pt x="37" y="25"/>
                </a:lnTo>
                <a:lnTo>
                  <a:pt x="10" y="25"/>
                </a:lnTo>
                <a:lnTo>
                  <a:pt x="4" y="2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7" name="Freeform 77">
            <a:extLst>
              <a:ext uri="{FF2B5EF4-FFF2-40B4-BE49-F238E27FC236}">
                <a16:creationId xmlns:a16="http://schemas.microsoft.com/office/drawing/2014/main" id="{8B5F31BD-4350-4A42-9AA6-1B394238D2EE}"/>
              </a:ext>
            </a:extLst>
          </p:cNvPr>
          <p:cNvSpPr>
            <a:spLocks/>
          </p:cNvSpPr>
          <p:nvPr/>
        </p:nvSpPr>
        <p:spPr bwMode="auto">
          <a:xfrm>
            <a:off x="6351587" y="2732087"/>
            <a:ext cx="76200" cy="25400"/>
          </a:xfrm>
          <a:custGeom>
            <a:avLst/>
            <a:gdLst>
              <a:gd name="T0" fmla="*/ 2 w 48"/>
              <a:gd name="T1" fmla="*/ 0 h 16"/>
              <a:gd name="T2" fmla="*/ 12 w 48"/>
              <a:gd name="T3" fmla="*/ 7 h 16"/>
              <a:gd name="T4" fmla="*/ 25 w 48"/>
              <a:gd name="T5" fmla="*/ 6 h 16"/>
              <a:gd name="T6" fmla="*/ 39 w 48"/>
              <a:gd name="T7" fmla="*/ 7 h 16"/>
              <a:gd name="T8" fmla="*/ 38 w 48"/>
              <a:gd name="T9" fmla="*/ 11 h 16"/>
              <a:gd name="T10" fmla="*/ 48 w 48"/>
              <a:gd name="T11" fmla="*/ 8 h 16"/>
              <a:gd name="T12" fmla="*/ 46 w 48"/>
              <a:gd name="T13" fmla="*/ 14 h 16"/>
              <a:gd name="T14" fmla="*/ 21 w 48"/>
              <a:gd name="T15" fmla="*/ 16 h 16"/>
              <a:gd name="T16" fmla="*/ 21 w 48"/>
              <a:gd name="T17" fmla="*/ 13 h 16"/>
              <a:gd name="T18" fmla="*/ 0 w 48"/>
              <a:gd name="T19" fmla="*/ 9 h 16"/>
              <a:gd name="T20" fmla="*/ 2 w 48"/>
              <a:gd name="T21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16">
                <a:moveTo>
                  <a:pt x="2" y="0"/>
                </a:moveTo>
                <a:lnTo>
                  <a:pt x="12" y="7"/>
                </a:lnTo>
                <a:lnTo>
                  <a:pt x="25" y="6"/>
                </a:lnTo>
                <a:lnTo>
                  <a:pt x="39" y="7"/>
                </a:lnTo>
                <a:lnTo>
                  <a:pt x="38" y="11"/>
                </a:lnTo>
                <a:lnTo>
                  <a:pt x="48" y="8"/>
                </a:lnTo>
                <a:lnTo>
                  <a:pt x="46" y="14"/>
                </a:lnTo>
                <a:lnTo>
                  <a:pt x="21" y="16"/>
                </a:lnTo>
                <a:lnTo>
                  <a:pt x="21" y="13"/>
                </a:lnTo>
                <a:lnTo>
                  <a:pt x="0" y="9"/>
                </a:lnTo>
                <a:lnTo>
                  <a:pt x="2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8" name="Freeform 78">
            <a:extLst>
              <a:ext uri="{FF2B5EF4-FFF2-40B4-BE49-F238E27FC236}">
                <a16:creationId xmlns:a16="http://schemas.microsoft.com/office/drawing/2014/main" id="{DAFF5759-330B-4AF5-AEE2-351D2DA274F6}"/>
              </a:ext>
            </a:extLst>
          </p:cNvPr>
          <p:cNvSpPr>
            <a:spLocks/>
          </p:cNvSpPr>
          <p:nvPr/>
        </p:nvSpPr>
        <p:spPr bwMode="auto">
          <a:xfrm>
            <a:off x="6248400" y="2532063"/>
            <a:ext cx="166688" cy="176213"/>
          </a:xfrm>
          <a:custGeom>
            <a:avLst/>
            <a:gdLst>
              <a:gd name="T0" fmla="*/ 105 w 105"/>
              <a:gd name="T1" fmla="*/ 5 h 111"/>
              <a:gd name="T2" fmla="*/ 101 w 105"/>
              <a:gd name="T3" fmla="*/ 18 h 111"/>
              <a:gd name="T4" fmla="*/ 98 w 105"/>
              <a:gd name="T5" fmla="*/ 20 h 111"/>
              <a:gd name="T6" fmla="*/ 87 w 105"/>
              <a:gd name="T7" fmla="*/ 20 h 111"/>
              <a:gd name="T8" fmla="*/ 78 w 105"/>
              <a:gd name="T9" fmla="*/ 18 h 111"/>
              <a:gd name="T10" fmla="*/ 58 w 105"/>
              <a:gd name="T11" fmla="*/ 23 h 111"/>
              <a:gd name="T12" fmla="*/ 71 w 105"/>
              <a:gd name="T13" fmla="*/ 35 h 111"/>
              <a:gd name="T14" fmla="*/ 63 w 105"/>
              <a:gd name="T15" fmla="*/ 38 h 111"/>
              <a:gd name="T16" fmla="*/ 54 w 105"/>
              <a:gd name="T17" fmla="*/ 38 h 111"/>
              <a:gd name="T18" fmla="*/ 44 w 105"/>
              <a:gd name="T19" fmla="*/ 28 h 111"/>
              <a:gd name="T20" fmla="*/ 41 w 105"/>
              <a:gd name="T21" fmla="*/ 32 h 111"/>
              <a:gd name="T22" fmla="*/ 46 w 105"/>
              <a:gd name="T23" fmla="*/ 44 h 111"/>
              <a:gd name="T24" fmla="*/ 55 w 105"/>
              <a:gd name="T25" fmla="*/ 54 h 111"/>
              <a:gd name="T26" fmla="*/ 49 w 105"/>
              <a:gd name="T27" fmla="*/ 59 h 111"/>
              <a:gd name="T28" fmla="*/ 59 w 105"/>
              <a:gd name="T29" fmla="*/ 68 h 111"/>
              <a:gd name="T30" fmla="*/ 68 w 105"/>
              <a:gd name="T31" fmla="*/ 74 h 111"/>
              <a:gd name="T32" fmla="*/ 70 w 105"/>
              <a:gd name="T33" fmla="*/ 86 h 111"/>
              <a:gd name="T34" fmla="*/ 53 w 105"/>
              <a:gd name="T35" fmla="*/ 80 h 111"/>
              <a:gd name="T36" fmla="*/ 59 w 105"/>
              <a:gd name="T37" fmla="*/ 91 h 111"/>
              <a:gd name="T38" fmla="*/ 49 w 105"/>
              <a:gd name="T39" fmla="*/ 93 h 111"/>
              <a:gd name="T40" fmla="*/ 57 w 105"/>
              <a:gd name="T41" fmla="*/ 111 h 111"/>
              <a:gd name="T42" fmla="*/ 45 w 105"/>
              <a:gd name="T43" fmla="*/ 111 h 111"/>
              <a:gd name="T44" fmla="*/ 30 w 105"/>
              <a:gd name="T45" fmla="*/ 102 h 111"/>
              <a:gd name="T46" fmla="*/ 23 w 105"/>
              <a:gd name="T47" fmla="*/ 86 h 111"/>
              <a:gd name="T48" fmla="*/ 19 w 105"/>
              <a:gd name="T49" fmla="*/ 72 h 111"/>
              <a:gd name="T50" fmla="*/ 11 w 105"/>
              <a:gd name="T51" fmla="*/ 63 h 111"/>
              <a:gd name="T52" fmla="*/ 2 w 105"/>
              <a:gd name="T53" fmla="*/ 51 h 111"/>
              <a:gd name="T54" fmla="*/ 0 w 105"/>
              <a:gd name="T55" fmla="*/ 45 h 111"/>
              <a:gd name="T56" fmla="*/ 7 w 105"/>
              <a:gd name="T57" fmla="*/ 35 h 111"/>
              <a:gd name="T58" fmla="*/ 7 w 105"/>
              <a:gd name="T59" fmla="*/ 28 h 111"/>
              <a:gd name="T60" fmla="*/ 13 w 105"/>
              <a:gd name="T61" fmla="*/ 26 h 111"/>
              <a:gd name="T62" fmla="*/ 13 w 105"/>
              <a:gd name="T63" fmla="*/ 20 h 111"/>
              <a:gd name="T64" fmla="*/ 24 w 105"/>
              <a:gd name="T65" fmla="*/ 18 h 111"/>
              <a:gd name="T66" fmla="*/ 30 w 105"/>
              <a:gd name="T67" fmla="*/ 14 h 111"/>
              <a:gd name="T68" fmla="*/ 39 w 105"/>
              <a:gd name="T69" fmla="*/ 14 h 111"/>
              <a:gd name="T70" fmla="*/ 41 w 105"/>
              <a:gd name="T71" fmla="*/ 10 h 111"/>
              <a:gd name="T72" fmla="*/ 44 w 105"/>
              <a:gd name="T73" fmla="*/ 10 h 111"/>
              <a:gd name="T74" fmla="*/ 57 w 105"/>
              <a:gd name="T75" fmla="*/ 10 h 111"/>
              <a:gd name="T76" fmla="*/ 70 w 105"/>
              <a:gd name="T77" fmla="*/ 5 h 111"/>
              <a:gd name="T78" fmla="*/ 82 w 105"/>
              <a:gd name="T79" fmla="*/ 12 h 111"/>
              <a:gd name="T80" fmla="*/ 97 w 105"/>
              <a:gd name="T81" fmla="*/ 10 h 111"/>
              <a:gd name="T82" fmla="*/ 96 w 105"/>
              <a:gd name="T83" fmla="*/ 0 h 111"/>
              <a:gd name="T84" fmla="*/ 105 w 105"/>
              <a:gd name="T85" fmla="*/ 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05" h="111">
                <a:moveTo>
                  <a:pt x="105" y="5"/>
                </a:moveTo>
                <a:lnTo>
                  <a:pt x="101" y="18"/>
                </a:lnTo>
                <a:lnTo>
                  <a:pt x="98" y="20"/>
                </a:lnTo>
                <a:lnTo>
                  <a:pt x="87" y="20"/>
                </a:lnTo>
                <a:lnTo>
                  <a:pt x="78" y="18"/>
                </a:lnTo>
                <a:lnTo>
                  <a:pt x="58" y="23"/>
                </a:lnTo>
                <a:lnTo>
                  <a:pt x="71" y="35"/>
                </a:lnTo>
                <a:lnTo>
                  <a:pt x="63" y="38"/>
                </a:lnTo>
                <a:lnTo>
                  <a:pt x="54" y="38"/>
                </a:lnTo>
                <a:lnTo>
                  <a:pt x="44" y="28"/>
                </a:lnTo>
                <a:lnTo>
                  <a:pt x="41" y="32"/>
                </a:lnTo>
                <a:lnTo>
                  <a:pt x="46" y="44"/>
                </a:lnTo>
                <a:lnTo>
                  <a:pt x="55" y="54"/>
                </a:lnTo>
                <a:lnTo>
                  <a:pt x="49" y="59"/>
                </a:lnTo>
                <a:lnTo>
                  <a:pt x="59" y="68"/>
                </a:lnTo>
                <a:lnTo>
                  <a:pt x="68" y="74"/>
                </a:lnTo>
                <a:lnTo>
                  <a:pt x="70" y="86"/>
                </a:lnTo>
                <a:lnTo>
                  <a:pt x="53" y="80"/>
                </a:lnTo>
                <a:lnTo>
                  <a:pt x="59" y="91"/>
                </a:lnTo>
                <a:lnTo>
                  <a:pt x="49" y="93"/>
                </a:lnTo>
                <a:lnTo>
                  <a:pt x="57" y="111"/>
                </a:lnTo>
                <a:lnTo>
                  <a:pt x="45" y="111"/>
                </a:lnTo>
                <a:lnTo>
                  <a:pt x="30" y="102"/>
                </a:lnTo>
                <a:lnTo>
                  <a:pt x="23" y="86"/>
                </a:lnTo>
                <a:lnTo>
                  <a:pt x="19" y="72"/>
                </a:lnTo>
                <a:lnTo>
                  <a:pt x="11" y="63"/>
                </a:lnTo>
                <a:lnTo>
                  <a:pt x="2" y="51"/>
                </a:lnTo>
                <a:lnTo>
                  <a:pt x="0" y="45"/>
                </a:lnTo>
                <a:lnTo>
                  <a:pt x="7" y="35"/>
                </a:lnTo>
                <a:lnTo>
                  <a:pt x="7" y="28"/>
                </a:lnTo>
                <a:lnTo>
                  <a:pt x="13" y="26"/>
                </a:lnTo>
                <a:lnTo>
                  <a:pt x="13" y="20"/>
                </a:lnTo>
                <a:lnTo>
                  <a:pt x="24" y="18"/>
                </a:lnTo>
                <a:lnTo>
                  <a:pt x="30" y="14"/>
                </a:lnTo>
                <a:lnTo>
                  <a:pt x="39" y="14"/>
                </a:lnTo>
                <a:lnTo>
                  <a:pt x="41" y="10"/>
                </a:lnTo>
                <a:lnTo>
                  <a:pt x="44" y="10"/>
                </a:lnTo>
                <a:lnTo>
                  <a:pt x="57" y="10"/>
                </a:lnTo>
                <a:lnTo>
                  <a:pt x="70" y="5"/>
                </a:lnTo>
                <a:lnTo>
                  <a:pt x="82" y="12"/>
                </a:lnTo>
                <a:lnTo>
                  <a:pt x="97" y="10"/>
                </a:lnTo>
                <a:lnTo>
                  <a:pt x="96" y="0"/>
                </a:lnTo>
                <a:lnTo>
                  <a:pt x="105" y="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9" name="Freeform 79">
            <a:extLst>
              <a:ext uri="{FF2B5EF4-FFF2-40B4-BE49-F238E27FC236}">
                <a16:creationId xmlns:a16="http://schemas.microsoft.com/office/drawing/2014/main" id="{EA6FA2A2-A46E-4363-BAB8-AAEB98B1369E}"/>
              </a:ext>
            </a:extLst>
          </p:cNvPr>
          <p:cNvSpPr>
            <a:spLocks/>
          </p:cNvSpPr>
          <p:nvPr/>
        </p:nvSpPr>
        <p:spPr bwMode="auto">
          <a:xfrm>
            <a:off x="4333876" y="1341437"/>
            <a:ext cx="1154113" cy="609600"/>
          </a:xfrm>
          <a:custGeom>
            <a:avLst/>
            <a:gdLst>
              <a:gd name="T0" fmla="*/ 429 w 727"/>
              <a:gd name="T1" fmla="*/ 5 h 384"/>
              <a:gd name="T2" fmla="*/ 571 w 727"/>
              <a:gd name="T3" fmla="*/ 1 h 384"/>
              <a:gd name="T4" fmla="*/ 571 w 727"/>
              <a:gd name="T5" fmla="*/ 16 h 384"/>
              <a:gd name="T6" fmla="*/ 556 w 727"/>
              <a:gd name="T7" fmla="*/ 18 h 384"/>
              <a:gd name="T8" fmla="*/ 618 w 727"/>
              <a:gd name="T9" fmla="*/ 23 h 384"/>
              <a:gd name="T10" fmla="*/ 689 w 727"/>
              <a:gd name="T11" fmla="*/ 20 h 384"/>
              <a:gd name="T12" fmla="*/ 679 w 727"/>
              <a:gd name="T13" fmla="*/ 38 h 384"/>
              <a:gd name="T14" fmla="*/ 662 w 727"/>
              <a:gd name="T15" fmla="*/ 44 h 384"/>
              <a:gd name="T16" fmla="*/ 631 w 727"/>
              <a:gd name="T17" fmla="*/ 79 h 384"/>
              <a:gd name="T18" fmla="*/ 603 w 727"/>
              <a:gd name="T19" fmla="*/ 94 h 384"/>
              <a:gd name="T20" fmla="*/ 610 w 727"/>
              <a:gd name="T21" fmla="*/ 116 h 384"/>
              <a:gd name="T22" fmla="*/ 608 w 727"/>
              <a:gd name="T23" fmla="*/ 138 h 384"/>
              <a:gd name="T24" fmla="*/ 567 w 727"/>
              <a:gd name="T25" fmla="*/ 146 h 384"/>
              <a:gd name="T26" fmla="*/ 555 w 727"/>
              <a:gd name="T27" fmla="*/ 158 h 384"/>
              <a:gd name="T28" fmla="*/ 578 w 727"/>
              <a:gd name="T29" fmla="*/ 176 h 384"/>
              <a:gd name="T30" fmla="*/ 548 w 727"/>
              <a:gd name="T31" fmla="*/ 187 h 384"/>
              <a:gd name="T32" fmla="*/ 518 w 727"/>
              <a:gd name="T33" fmla="*/ 198 h 384"/>
              <a:gd name="T34" fmla="*/ 532 w 727"/>
              <a:gd name="T35" fmla="*/ 214 h 384"/>
              <a:gd name="T36" fmla="*/ 436 w 727"/>
              <a:gd name="T37" fmla="*/ 234 h 384"/>
              <a:gd name="T38" fmla="*/ 362 w 727"/>
              <a:gd name="T39" fmla="*/ 273 h 384"/>
              <a:gd name="T40" fmla="*/ 311 w 727"/>
              <a:gd name="T41" fmla="*/ 282 h 384"/>
              <a:gd name="T42" fmla="*/ 280 w 727"/>
              <a:gd name="T43" fmla="*/ 319 h 384"/>
              <a:gd name="T44" fmla="*/ 241 w 727"/>
              <a:gd name="T45" fmla="*/ 364 h 384"/>
              <a:gd name="T46" fmla="*/ 190 w 727"/>
              <a:gd name="T47" fmla="*/ 369 h 384"/>
              <a:gd name="T48" fmla="*/ 148 w 727"/>
              <a:gd name="T49" fmla="*/ 340 h 384"/>
              <a:gd name="T50" fmla="*/ 136 w 727"/>
              <a:gd name="T51" fmla="*/ 288 h 384"/>
              <a:gd name="T52" fmla="*/ 129 w 727"/>
              <a:gd name="T53" fmla="*/ 251 h 384"/>
              <a:gd name="T54" fmla="*/ 185 w 727"/>
              <a:gd name="T55" fmla="*/ 216 h 384"/>
              <a:gd name="T56" fmla="*/ 167 w 727"/>
              <a:gd name="T57" fmla="*/ 211 h 384"/>
              <a:gd name="T58" fmla="*/ 146 w 727"/>
              <a:gd name="T59" fmla="*/ 196 h 384"/>
              <a:gd name="T60" fmla="*/ 193 w 727"/>
              <a:gd name="T61" fmla="*/ 191 h 384"/>
              <a:gd name="T62" fmla="*/ 153 w 727"/>
              <a:gd name="T63" fmla="*/ 177 h 384"/>
              <a:gd name="T64" fmla="*/ 163 w 727"/>
              <a:gd name="T65" fmla="*/ 151 h 384"/>
              <a:gd name="T66" fmla="*/ 143 w 727"/>
              <a:gd name="T67" fmla="*/ 117 h 384"/>
              <a:gd name="T68" fmla="*/ 96 w 727"/>
              <a:gd name="T69" fmla="*/ 101 h 384"/>
              <a:gd name="T70" fmla="*/ 23 w 727"/>
              <a:gd name="T71" fmla="*/ 98 h 384"/>
              <a:gd name="T72" fmla="*/ 69 w 727"/>
              <a:gd name="T73" fmla="*/ 83 h 384"/>
              <a:gd name="T74" fmla="*/ 7 w 727"/>
              <a:gd name="T75" fmla="*/ 67 h 384"/>
              <a:gd name="T76" fmla="*/ 114 w 727"/>
              <a:gd name="T77" fmla="*/ 49 h 384"/>
              <a:gd name="T78" fmla="*/ 148 w 727"/>
              <a:gd name="T79" fmla="*/ 29 h 384"/>
              <a:gd name="T80" fmla="*/ 195 w 727"/>
              <a:gd name="T81" fmla="*/ 19 h 384"/>
              <a:gd name="T82" fmla="*/ 274 w 727"/>
              <a:gd name="T83" fmla="*/ 21 h 384"/>
              <a:gd name="T84" fmla="*/ 347 w 727"/>
              <a:gd name="T85" fmla="*/ 20 h 384"/>
              <a:gd name="T86" fmla="*/ 350 w 727"/>
              <a:gd name="T87" fmla="*/ 12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27" h="384">
                <a:moveTo>
                  <a:pt x="350" y="12"/>
                </a:moveTo>
                <a:lnTo>
                  <a:pt x="392" y="5"/>
                </a:lnTo>
                <a:lnTo>
                  <a:pt x="429" y="5"/>
                </a:lnTo>
                <a:lnTo>
                  <a:pt x="446" y="1"/>
                </a:lnTo>
                <a:lnTo>
                  <a:pt x="485" y="0"/>
                </a:lnTo>
                <a:lnTo>
                  <a:pt x="571" y="1"/>
                </a:lnTo>
                <a:lnTo>
                  <a:pt x="636" y="10"/>
                </a:lnTo>
                <a:lnTo>
                  <a:pt x="614" y="15"/>
                </a:lnTo>
                <a:lnTo>
                  <a:pt x="571" y="16"/>
                </a:lnTo>
                <a:lnTo>
                  <a:pt x="511" y="17"/>
                </a:lnTo>
                <a:lnTo>
                  <a:pt x="516" y="19"/>
                </a:lnTo>
                <a:lnTo>
                  <a:pt x="556" y="18"/>
                </a:lnTo>
                <a:lnTo>
                  <a:pt x="588" y="22"/>
                </a:lnTo>
                <a:lnTo>
                  <a:pt x="610" y="18"/>
                </a:lnTo>
                <a:lnTo>
                  <a:pt x="618" y="23"/>
                </a:lnTo>
                <a:lnTo>
                  <a:pt x="604" y="30"/>
                </a:lnTo>
                <a:lnTo>
                  <a:pt x="634" y="26"/>
                </a:lnTo>
                <a:lnTo>
                  <a:pt x="689" y="20"/>
                </a:lnTo>
                <a:lnTo>
                  <a:pt x="722" y="23"/>
                </a:lnTo>
                <a:lnTo>
                  <a:pt x="727" y="28"/>
                </a:lnTo>
                <a:lnTo>
                  <a:pt x="679" y="38"/>
                </a:lnTo>
                <a:lnTo>
                  <a:pt x="672" y="41"/>
                </a:lnTo>
                <a:lnTo>
                  <a:pt x="636" y="43"/>
                </a:lnTo>
                <a:lnTo>
                  <a:pt x="662" y="44"/>
                </a:lnTo>
                <a:lnTo>
                  <a:pt x="646" y="54"/>
                </a:lnTo>
                <a:lnTo>
                  <a:pt x="634" y="63"/>
                </a:lnTo>
                <a:lnTo>
                  <a:pt x="631" y="79"/>
                </a:lnTo>
                <a:lnTo>
                  <a:pt x="643" y="88"/>
                </a:lnTo>
                <a:lnTo>
                  <a:pt x="624" y="89"/>
                </a:lnTo>
                <a:lnTo>
                  <a:pt x="603" y="94"/>
                </a:lnTo>
                <a:lnTo>
                  <a:pt x="624" y="102"/>
                </a:lnTo>
                <a:lnTo>
                  <a:pt x="624" y="115"/>
                </a:lnTo>
                <a:lnTo>
                  <a:pt x="610" y="116"/>
                </a:lnTo>
                <a:lnTo>
                  <a:pt x="623" y="130"/>
                </a:lnTo>
                <a:lnTo>
                  <a:pt x="595" y="131"/>
                </a:lnTo>
                <a:lnTo>
                  <a:pt x="608" y="138"/>
                </a:lnTo>
                <a:lnTo>
                  <a:pt x="603" y="143"/>
                </a:lnTo>
                <a:lnTo>
                  <a:pt x="585" y="146"/>
                </a:lnTo>
                <a:lnTo>
                  <a:pt x="567" y="146"/>
                </a:lnTo>
                <a:lnTo>
                  <a:pt x="580" y="157"/>
                </a:lnTo>
                <a:lnTo>
                  <a:pt x="579" y="164"/>
                </a:lnTo>
                <a:lnTo>
                  <a:pt x="555" y="158"/>
                </a:lnTo>
                <a:lnTo>
                  <a:pt x="548" y="162"/>
                </a:lnTo>
                <a:lnTo>
                  <a:pt x="564" y="166"/>
                </a:lnTo>
                <a:lnTo>
                  <a:pt x="578" y="176"/>
                </a:lnTo>
                <a:lnTo>
                  <a:pt x="580" y="190"/>
                </a:lnTo>
                <a:lnTo>
                  <a:pt x="556" y="193"/>
                </a:lnTo>
                <a:lnTo>
                  <a:pt x="548" y="187"/>
                </a:lnTo>
                <a:lnTo>
                  <a:pt x="534" y="177"/>
                </a:lnTo>
                <a:lnTo>
                  <a:pt x="536" y="189"/>
                </a:lnTo>
                <a:lnTo>
                  <a:pt x="518" y="198"/>
                </a:lnTo>
                <a:lnTo>
                  <a:pt x="553" y="198"/>
                </a:lnTo>
                <a:lnTo>
                  <a:pt x="571" y="199"/>
                </a:lnTo>
                <a:lnTo>
                  <a:pt x="532" y="214"/>
                </a:lnTo>
                <a:lnTo>
                  <a:pt x="492" y="228"/>
                </a:lnTo>
                <a:lnTo>
                  <a:pt x="451" y="234"/>
                </a:lnTo>
                <a:lnTo>
                  <a:pt x="436" y="234"/>
                </a:lnTo>
                <a:lnTo>
                  <a:pt x="420" y="241"/>
                </a:lnTo>
                <a:lnTo>
                  <a:pt x="396" y="260"/>
                </a:lnTo>
                <a:lnTo>
                  <a:pt x="362" y="273"/>
                </a:lnTo>
                <a:lnTo>
                  <a:pt x="353" y="274"/>
                </a:lnTo>
                <a:lnTo>
                  <a:pt x="333" y="278"/>
                </a:lnTo>
                <a:lnTo>
                  <a:pt x="311" y="282"/>
                </a:lnTo>
                <a:lnTo>
                  <a:pt x="295" y="294"/>
                </a:lnTo>
                <a:lnTo>
                  <a:pt x="291" y="307"/>
                </a:lnTo>
                <a:lnTo>
                  <a:pt x="280" y="319"/>
                </a:lnTo>
                <a:lnTo>
                  <a:pt x="251" y="334"/>
                </a:lnTo>
                <a:lnTo>
                  <a:pt x="252" y="349"/>
                </a:lnTo>
                <a:lnTo>
                  <a:pt x="241" y="364"/>
                </a:lnTo>
                <a:lnTo>
                  <a:pt x="227" y="383"/>
                </a:lnTo>
                <a:lnTo>
                  <a:pt x="206" y="384"/>
                </a:lnTo>
                <a:lnTo>
                  <a:pt x="190" y="369"/>
                </a:lnTo>
                <a:lnTo>
                  <a:pt x="161" y="369"/>
                </a:lnTo>
                <a:lnTo>
                  <a:pt x="150" y="358"/>
                </a:lnTo>
                <a:lnTo>
                  <a:pt x="148" y="340"/>
                </a:lnTo>
                <a:lnTo>
                  <a:pt x="133" y="316"/>
                </a:lnTo>
                <a:lnTo>
                  <a:pt x="130" y="304"/>
                </a:lnTo>
                <a:lnTo>
                  <a:pt x="136" y="288"/>
                </a:lnTo>
                <a:lnTo>
                  <a:pt x="124" y="271"/>
                </a:lnTo>
                <a:lnTo>
                  <a:pt x="135" y="257"/>
                </a:lnTo>
                <a:lnTo>
                  <a:pt x="129" y="251"/>
                </a:lnTo>
                <a:lnTo>
                  <a:pt x="153" y="230"/>
                </a:lnTo>
                <a:lnTo>
                  <a:pt x="176" y="223"/>
                </a:lnTo>
                <a:lnTo>
                  <a:pt x="185" y="216"/>
                </a:lnTo>
                <a:lnTo>
                  <a:pt x="194" y="203"/>
                </a:lnTo>
                <a:lnTo>
                  <a:pt x="176" y="209"/>
                </a:lnTo>
                <a:lnTo>
                  <a:pt x="167" y="211"/>
                </a:lnTo>
                <a:lnTo>
                  <a:pt x="154" y="214"/>
                </a:lnTo>
                <a:lnTo>
                  <a:pt x="141" y="208"/>
                </a:lnTo>
                <a:lnTo>
                  <a:pt x="146" y="196"/>
                </a:lnTo>
                <a:lnTo>
                  <a:pt x="156" y="187"/>
                </a:lnTo>
                <a:lnTo>
                  <a:pt x="168" y="187"/>
                </a:lnTo>
                <a:lnTo>
                  <a:pt x="193" y="191"/>
                </a:lnTo>
                <a:lnTo>
                  <a:pt x="176" y="181"/>
                </a:lnTo>
                <a:lnTo>
                  <a:pt x="167" y="175"/>
                </a:lnTo>
                <a:lnTo>
                  <a:pt x="153" y="177"/>
                </a:lnTo>
                <a:lnTo>
                  <a:pt x="145" y="173"/>
                </a:lnTo>
                <a:lnTo>
                  <a:pt x="168" y="158"/>
                </a:lnTo>
                <a:lnTo>
                  <a:pt x="163" y="151"/>
                </a:lnTo>
                <a:lnTo>
                  <a:pt x="160" y="140"/>
                </a:lnTo>
                <a:lnTo>
                  <a:pt x="155" y="123"/>
                </a:lnTo>
                <a:lnTo>
                  <a:pt x="143" y="117"/>
                </a:lnTo>
                <a:lnTo>
                  <a:pt x="148" y="111"/>
                </a:lnTo>
                <a:lnTo>
                  <a:pt x="121" y="102"/>
                </a:lnTo>
                <a:lnTo>
                  <a:pt x="96" y="101"/>
                </a:lnTo>
                <a:lnTo>
                  <a:pt x="63" y="101"/>
                </a:lnTo>
                <a:lnTo>
                  <a:pt x="33" y="102"/>
                </a:lnTo>
                <a:lnTo>
                  <a:pt x="23" y="98"/>
                </a:lnTo>
                <a:lnTo>
                  <a:pt x="10" y="88"/>
                </a:lnTo>
                <a:lnTo>
                  <a:pt x="45" y="83"/>
                </a:lnTo>
                <a:lnTo>
                  <a:pt x="69" y="83"/>
                </a:lnTo>
                <a:lnTo>
                  <a:pt x="21" y="79"/>
                </a:lnTo>
                <a:lnTo>
                  <a:pt x="0" y="73"/>
                </a:lnTo>
                <a:lnTo>
                  <a:pt x="7" y="67"/>
                </a:lnTo>
                <a:lnTo>
                  <a:pt x="57" y="60"/>
                </a:lnTo>
                <a:lnTo>
                  <a:pt x="105" y="54"/>
                </a:lnTo>
                <a:lnTo>
                  <a:pt x="114" y="49"/>
                </a:lnTo>
                <a:lnTo>
                  <a:pt x="87" y="44"/>
                </a:lnTo>
                <a:lnTo>
                  <a:pt x="101" y="38"/>
                </a:lnTo>
                <a:lnTo>
                  <a:pt x="148" y="29"/>
                </a:lnTo>
                <a:lnTo>
                  <a:pt x="166" y="28"/>
                </a:lnTo>
                <a:lnTo>
                  <a:pt x="166" y="22"/>
                </a:lnTo>
                <a:lnTo>
                  <a:pt x="195" y="19"/>
                </a:lnTo>
                <a:lnTo>
                  <a:pt x="231" y="17"/>
                </a:lnTo>
                <a:lnTo>
                  <a:pt x="265" y="17"/>
                </a:lnTo>
                <a:lnTo>
                  <a:pt x="274" y="21"/>
                </a:lnTo>
                <a:lnTo>
                  <a:pt x="309" y="14"/>
                </a:lnTo>
                <a:lnTo>
                  <a:pt x="332" y="19"/>
                </a:lnTo>
                <a:lnTo>
                  <a:pt x="347" y="20"/>
                </a:lnTo>
                <a:lnTo>
                  <a:pt x="367" y="24"/>
                </a:lnTo>
                <a:lnTo>
                  <a:pt x="345" y="17"/>
                </a:lnTo>
                <a:lnTo>
                  <a:pt x="350" y="1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0" name="Freeform 80">
            <a:extLst>
              <a:ext uri="{FF2B5EF4-FFF2-40B4-BE49-F238E27FC236}">
                <a16:creationId xmlns:a16="http://schemas.microsoft.com/office/drawing/2014/main" id="{DAF0E609-A9E1-438A-97BF-AE9FF91BE04E}"/>
              </a:ext>
            </a:extLst>
          </p:cNvPr>
          <p:cNvSpPr>
            <a:spLocks/>
          </p:cNvSpPr>
          <p:nvPr/>
        </p:nvSpPr>
        <p:spPr bwMode="auto">
          <a:xfrm>
            <a:off x="3040063" y="3321050"/>
            <a:ext cx="119063" cy="134938"/>
          </a:xfrm>
          <a:custGeom>
            <a:avLst/>
            <a:gdLst>
              <a:gd name="T0" fmla="*/ 37 w 75"/>
              <a:gd name="T1" fmla="*/ 85 h 85"/>
              <a:gd name="T2" fmla="*/ 28 w 75"/>
              <a:gd name="T3" fmla="*/ 81 h 85"/>
              <a:gd name="T4" fmla="*/ 17 w 75"/>
              <a:gd name="T5" fmla="*/ 81 h 85"/>
              <a:gd name="T6" fmla="*/ 9 w 75"/>
              <a:gd name="T7" fmla="*/ 77 h 85"/>
              <a:gd name="T8" fmla="*/ 0 w 75"/>
              <a:gd name="T9" fmla="*/ 68 h 85"/>
              <a:gd name="T10" fmla="*/ 1 w 75"/>
              <a:gd name="T11" fmla="*/ 62 h 85"/>
              <a:gd name="T12" fmla="*/ 4 w 75"/>
              <a:gd name="T13" fmla="*/ 58 h 85"/>
              <a:gd name="T14" fmla="*/ 2 w 75"/>
              <a:gd name="T15" fmla="*/ 54 h 85"/>
              <a:gd name="T16" fmla="*/ 12 w 75"/>
              <a:gd name="T17" fmla="*/ 37 h 85"/>
              <a:gd name="T18" fmla="*/ 36 w 75"/>
              <a:gd name="T19" fmla="*/ 37 h 85"/>
              <a:gd name="T20" fmla="*/ 37 w 75"/>
              <a:gd name="T21" fmla="*/ 29 h 85"/>
              <a:gd name="T22" fmla="*/ 34 w 75"/>
              <a:gd name="T23" fmla="*/ 28 h 85"/>
              <a:gd name="T24" fmla="*/ 33 w 75"/>
              <a:gd name="T25" fmla="*/ 24 h 85"/>
              <a:gd name="T26" fmla="*/ 27 w 75"/>
              <a:gd name="T27" fmla="*/ 19 h 85"/>
              <a:gd name="T28" fmla="*/ 21 w 75"/>
              <a:gd name="T29" fmla="*/ 12 h 85"/>
              <a:gd name="T30" fmla="*/ 29 w 75"/>
              <a:gd name="T31" fmla="*/ 12 h 85"/>
              <a:gd name="T32" fmla="*/ 30 w 75"/>
              <a:gd name="T33" fmla="*/ 0 h 85"/>
              <a:gd name="T34" fmla="*/ 47 w 75"/>
              <a:gd name="T35" fmla="*/ 0 h 85"/>
              <a:gd name="T36" fmla="*/ 64 w 75"/>
              <a:gd name="T37" fmla="*/ 0 h 85"/>
              <a:gd name="T38" fmla="*/ 62 w 75"/>
              <a:gd name="T39" fmla="*/ 17 h 85"/>
              <a:gd name="T40" fmla="*/ 58 w 75"/>
              <a:gd name="T41" fmla="*/ 40 h 85"/>
              <a:gd name="T42" fmla="*/ 63 w 75"/>
              <a:gd name="T43" fmla="*/ 40 h 85"/>
              <a:gd name="T44" fmla="*/ 69 w 75"/>
              <a:gd name="T45" fmla="*/ 44 h 85"/>
              <a:gd name="T46" fmla="*/ 71 w 75"/>
              <a:gd name="T47" fmla="*/ 41 h 85"/>
              <a:gd name="T48" fmla="*/ 75 w 75"/>
              <a:gd name="T49" fmla="*/ 44 h 85"/>
              <a:gd name="T50" fmla="*/ 66 w 75"/>
              <a:gd name="T51" fmla="*/ 52 h 85"/>
              <a:gd name="T52" fmla="*/ 57 w 75"/>
              <a:gd name="T53" fmla="*/ 58 h 85"/>
              <a:gd name="T54" fmla="*/ 55 w 75"/>
              <a:gd name="T55" fmla="*/ 61 h 85"/>
              <a:gd name="T56" fmla="*/ 56 w 75"/>
              <a:gd name="T57" fmla="*/ 66 h 85"/>
              <a:gd name="T58" fmla="*/ 52 w 75"/>
              <a:gd name="T59" fmla="*/ 71 h 85"/>
              <a:gd name="T60" fmla="*/ 48 w 75"/>
              <a:gd name="T61" fmla="*/ 72 h 85"/>
              <a:gd name="T62" fmla="*/ 49 w 75"/>
              <a:gd name="T63" fmla="*/ 74 h 85"/>
              <a:gd name="T64" fmla="*/ 45 w 75"/>
              <a:gd name="T65" fmla="*/ 77 h 85"/>
              <a:gd name="T66" fmla="*/ 38 w 75"/>
              <a:gd name="T67" fmla="*/ 82 h 85"/>
              <a:gd name="T68" fmla="*/ 37 w 75"/>
              <a:gd name="T69" fmla="*/ 85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5" h="85">
                <a:moveTo>
                  <a:pt x="37" y="85"/>
                </a:moveTo>
                <a:lnTo>
                  <a:pt x="28" y="81"/>
                </a:lnTo>
                <a:lnTo>
                  <a:pt x="17" y="81"/>
                </a:lnTo>
                <a:lnTo>
                  <a:pt x="9" y="77"/>
                </a:lnTo>
                <a:lnTo>
                  <a:pt x="0" y="68"/>
                </a:lnTo>
                <a:lnTo>
                  <a:pt x="1" y="62"/>
                </a:lnTo>
                <a:lnTo>
                  <a:pt x="4" y="58"/>
                </a:lnTo>
                <a:lnTo>
                  <a:pt x="2" y="54"/>
                </a:lnTo>
                <a:lnTo>
                  <a:pt x="12" y="37"/>
                </a:lnTo>
                <a:lnTo>
                  <a:pt x="36" y="37"/>
                </a:lnTo>
                <a:lnTo>
                  <a:pt x="37" y="29"/>
                </a:lnTo>
                <a:lnTo>
                  <a:pt x="34" y="28"/>
                </a:lnTo>
                <a:lnTo>
                  <a:pt x="33" y="24"/>
                </a:lnTo>
                <a:lnTo>
                  <a:pt x="27" y="19"/>
                </a:lnTo>
                <a:lnTo>
                  <a:pt x="21" y="12"/>
                </a:lnTo>
                <a:lnTo>
                  <a:pt x="29" y="12"/>
                </a:lnTo>
                <a:lnTo>
                  <a:pt x="30" y="0"/>
                </a:lnTo>
                <a:lnTo>
                  <a:pt x="47" y="0"/>
                </a:lnTo>
                <a:lnTo>
                  <a:pt x="64" y="0"/>
                </a:lnTo>
                <a:lnTo>
                  <a:pt x="62" y="17"/>
                </a:lnTo>
                <a:lnTo>
                  <a:pt x="58" y="40"/>
                </a:lnTo>
                <a:lnTo>
                  <a:pt x="63" y="40"/>
                </a:lnTo>
                <a:lnTo>
                  <a:pt x="69" y="44"/>
                </a:lnTo>
                <a:lnTo>
                  <a:pt x="71" y="41"/>
                </a:lnTo>
                <a:lnTo>
                  <a:pt x="75" y="44"/>
                </a:lnTo>
                <a:lnTo>
                  <a:pt x="66" y="52"/>
                </a:lnTo>
                <a:lnTo>
                  <a:pt x="57" y="58"/>
                </a:lnTo>
                <a:lnTo>
                  <a:pt x="55" y="61"/>
                </a:lnTo>
                <a:lnTo>
                  <a:pt x="56" y="66"/>
                </a:lnTo>
                <a:lnTo>
                  <a:pt x="52" y="71"/>
                </a:lnTo>
                <a:lnTo>
                  <a:pt x="48" y="72"/>
                </a:lnTo>
                <a:lnTo>
                  <a:pt x="49" y="74"/>
                </a:lnTo>
                <a:lnTo>
                  <a:pt x="45" y="77"/>
                </a:lnTo>
                <a:lnTo>
                  <a:pt x="38" y="82"/>
                </a:lnTo>
                <a:lnTo>
                  <a:pt x="37" y="8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1" name="Freeform 81">
            <a:extLst>
              <a:ext uri="{FF2B5EF4-FFF2-40B4-BE49-F238E27FC236}">
                <a16:creationId xmlns:a16="http://schemas.microsoft.com/office/drawing/2014/main" id="{02D64D3D-C84E-4337-B918-0CBF3441D91B}"/>
              </a:ext>
            </a:extLst>
          </p:cNvPr>
          <p:cNvSpPr>
            <a:spLocks/>
          </p:cNvSpPr>
          <p:nvPr/>
        </p:nvSpPr>
        <p:spPr bwMode="auto">
          <a:xfrm>
            <a:off x="3917950" y="3633789"/>
            <a:ext cx="139700" cy="233363"/>
          </a:xfrm>
          <a:custGeom>
            <a:avLst/>
            <a:gdLst>
              <a:gd name="T0" fmla="*/ 32 w 88"/>
              <a:gd name="T1" fmla="*/ 0 h 147"/>
              <a:gd name="T2" fmla="*/ 43 w 88"/>
              <a:gd name="T3" fmla="*/ 7 h 147"/>
              <a:gd name="T4" fmla="*/ 54 w 88"/>
              <a:gd name="T5" fmla="*/ 21 h 147"/>
              <a:gd name="T6" fmla="*/ 54 w 88"/>
              <a:gd name="T7" fmla="*/ 32 h 147"/>
              <a:gd name="T8" fmla="*/ 61 w 88"/>
              <a:gd name="T9" fmla="*/ 32 h 147"/>
              <a:gd name="T10" fmla="*/ 71 w 88"/>
              <a:gd name="T11" fmla="*/ 42 h 147"/>
              <a:gd name="T12" fmla="*/ 78 w 88"/>
              <a:gd name="T13" fmla="*/ 49 h 147"/>
              <a:gd name="T14" fmla="*/ 74 w 88"/>
              <a:gd name="T15" fmla="*/ 68 h 147"/>
              <a:gd name="T16" fmla="*/ 63 w 88"/>
              <a:gd name="T17" fmla="*/ 73 h 147"/>
              <a:gd name="T18" fmla="*/ 64 w 88"/>
              <a:gd name="T19" fmla="*/ 78 h 147"/>
              <a:gd name="T20" fmla="*/ 61 w 88"/>
              <a:gd name="T21" fmla="*/ 89 h 147"/>
              <a:gd name="T22" fmla="*/ 68 w 88"/>
              <a:gd name="T23" fmla="*/ 104 h 147"/>
              <a:gd name="T24" fmla="*/ 74 w 88"/>
              <a:gd name="T25" fmla="*/ 104 h 147"/>
              <a:gd name="T26" fmla="*/ 77 w 88"/>
              <a:gd name="T27" fmla="*/ 116 h 147"/>
              <a:gd name="T28" fmla="*/ 88 w 88"/>
              <a:gd name="T29" fmla="*/ 134 h 147"/>
              <a:gd name="T30" fmla="*/ 83 w 88"/>
              <a:gd name="T31" fmla="*/ 135 h 147"/>
              <a:gd name="T32" fmla="*/ 73 w 88"/>
              <a:gd name="T33" fmla="*/ 133 h 147"/>
              <a:gd name="T34" fmla="*/ 67 w 88"/>
              <a:gd name="T35" fmla="*/ 138 h 147"/>
              <a:gd name="T36" fmla="*/ 59 w 88"/>
              <a:gd name="T37" fmla="*/ 142 h 147"/>
              <a:gd name="T38" fmla="*/ 53 w 88"/>
              <a:gd name="T39" fmla="*/ 143 h 147"/>
              <a:gd name="T40" fmla="*/ 51 w 88"/>
              <a:gd name="T41" fmla="*/ 147 h 147"/>
              <a:gd name="T42" fmla="*/ 42 w 88"/>
              <a:gd name="T43" fmla="*/ 146 h 147"/>
              <a:gd name="T44" fmla="*/ 31 w 88"/>
              <a:gd name="T45" fmla="*/ 136 h 147"/>
              <a:gd name="T46" fmla="*/ 29 w 88"/>
              <a:gd name="T47" fmla="*/ 127 h 147"/>
              <a:gd name="T48" fmla="*/ 25 w 88"/>
              <a:gd name="T49" fmla="*/ 116 h 147"/>
              <a:gd name="T50" fmla="*/ 28 w 88"/>
              <a:gd name="T51" fmla="*/ 98 h 147"/>
              <a:gd name="T52" fmla="*/ 33 w 88"/>
              <a:gd name="T53" fmla="*/ 91 h 147"/>
              <a:gd name="T54" fmla="*/ 29 w 88"/>
              <a:gd name="T55" fmla="*/ 82 h 147"/>
              <a:gd name="T56" fmla="*/ 23 w 88"/>
              <a:gd name="T57" fmla="*/ 78 h 147"/>
              <a:gd name="T58" fmla="*/ 25 w 88"/>
              <a:gd name="T59" fmla="*/ 69 h 147"/>
              <a:gd name="T60" fmla="*/ 21 w 88"/>
              <a:gd name="T61" fmla="*/ 64 h 147"/>
              <a:gd name="T62" fmla="*/ 12 w 88"/>
              <a:gd name="T63" fmla="*/ 65 h 147"/>
              <a:gd name="T64" fmla="*/ 0 w 88"/>
              <a:gd name="T65" fmla="*/ 50 h 147"/>
              <a:gd name="T66" fmla="*/ 5 w 88"/>
              <a:gd name="T67" fmla="*/ 44 h 147"/>
              <a:gd name="T68" fmla="*/ 5 w 88"/>
              <a:gd name="T69" fmla="*/ 34 h 147"/>
              <a:gd name="T70" fmla="*/ 16 w 88"/>
              <a:gd name="T71" fmla="*/ 31 h 147"/>
              <a:gd name="T72" fmla="*/ 21 w 88"/>
              <a:gd name="T73" fmla="*/ 27 h 147"/>
              <a:gd name="T74" fmla="*/ 15 w 88"/>
              <a:gd name="T75" fmla="*/ 19 h 147"/>
              <a:gd name="T76" fmla="*/ 17 w 88"/>
              <a:gd name="T77" fmla="*/ 12 h 147"/>
              <a:gd name="T78" fmla="*/ 32 w 88"/>
              <a:gd name="T79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8" h="147">
                <a:moveTo>
                  <a:pt x="32" y="0"/>
                </a:moveTo>
                <a:lnTo>
                  <a:pt x="43" y="7"/>
                </a:lnTo>
                <a:lnTo>
                  <a:pt x="54" y="21"/>
                </a:lnTo>
                <a:lnTo>
                  <a:pt x="54" y="32"/>
                </a:lnTo>
                <a:lnTo>
                  <a:pt x="61" y="32"/>
                </a:lnTo>
                <a:lnTo>
                  <a:pt x="71" y="42"/>
                </a:lnTo>
                <a:lnTo>
                  <a:pt x="78" y="49"/>
                </a:lnTo>
                <a:lnTo>
                  <a:pt x="74" y="68"/>
                </a:lnTo>
                <a:lnTo>
                  <a:pt x="63" y="73"/>
                </a:lnTo>
                <a:lnTo>
                  <a:pt x="64" y="78"/>
                </a:lnTo>
                <a:lnTo>
                  <a:pt x="61" y="89"/>
                </a:lnTo>
                <a:lnTo>
                  <a:pt x="68" y="104"/>
                </a:lnTo>
                <a:lnTo>
                  <a:pt x="74" y="104"/>
                </a:lnTo>
                <a:lnTo>
                  <a:pt x="77" y="116"/>
                </a:lnTo>
                <a:lnTo>
                  <a:pt x="88" y="134"/>
                </a:lnTo>
                <a:lnTo>
                  <a:pt x="83" y="135"/>
                </a:lnTo>
                <a:lnTo>
                  <a:pt x="73" y="133"/>
                </a:lnTo>
                <a:lnTo>
                  <a:pt x="67" y="138"/>
                </a:lnTo>
                <a:lnTo>
                  <a:pt x="59" y="142"/>
                </a:lnTo>
                <a:lnTo>
                  <a:pt x="53" y="143"/>
                </a:lnTo>
                <a:lnTo>
                  <a:pt x="51" y="147"/>
                </a:lnTo>
                <a:lnTo>
                  <a:pt x="42" y="146"/>
                </a:lnTo>
                <a:lnTo>
                  <a:pt x="31" y="136"/>
                </a:lnTo>
                <a:lnTo>
                  <a:pt x="29" y="127"/>
                </a:lnTo>
                <a:lnTo>
                  <a:pt x="25" y="116"/>
                </a:lnTo>
                <a:lnTo>
                  <a:pt x="28" y="98"/>
                </a:lnTo>
                <a:lnTo>
                  <a:pt x="33" y="91"/>
                </a:lnTo>
                <a:lnTo>
                  <a:pt x="29" y="82"/>
                </a:lnTo>
                <a:lnTo>
                  <a:pt x="23" y="78"/>
                </a:lnTo>
                <a:lnTo>
                  <a:pt x="25" y="69"/>
                </a:lnTo>
                <a:lnTo>
                  <a:pt x="21" y="64"/>
                </a:lnTo>
                <a:lnTo>
                  <a:pt x="12" y="65"/>
                </a:lnTo>
                <a:lnTo>
                  <a:pt x="0" y="50"/>
                </a:lnTo>
                <a:lnTo>
                  <a:pt x="5" y="44"/>
                </a:lnTo>
                <a:lnTo>
                  <a:pt x="5" y="34"/>
                </a:lnTo>
                <a:lnTo>
                  <a:pt x="16" y="31"/>
                </a:lnTo>
                <a:lnTo>
                  <a:pt x="21" y="27"/>
                </a:lnTo>
                <a:lnTo>
                  <a:pt x="15" y="19"/>
                </a:lnTo>
                <a:lnTo>
                  <a:pt x="17" y="12"/>
                </a:lnTo>
                <a:lnTo>
                  <a:pt x="32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2" name="Freeform 82">
            <a:extLst>
              <a:ext uri="{FF2B5EF4-FFF2-40B4-BE49-F238E27FC236}">
                <a16:creationId xmlns:a16="http://schemas.microsoft.com/office/drawing/2014/main" id="{BCA1AEF6-4435-44DC-8863-D2F36F617E1B}"/>
              </a:ext>
            </a:extLst>
          </p:cNvPr>
          <p:cNvSpPr>
            <a:spLocks/>
          </p:cNvSpPr>
          <p:nvPr/>
        </p:nvSpPr>
        <p:spPr bwMode="auto">
          <a:xfrm>
            <a:off x="3122613" y="3381376"/>
            <a:ext cx="180975" cy="100013"/>
          </a:xfrm>
          <a:custGeom>
            <a:avLst/>
            <a:gdLst>
              <a:gd name="T0" fmla="*/ 34 w 114"/>
              <a:gd name="T1" fmla="*/ 63 h 63"/>
              <a:gd name="T2" fmla="*/ 32 w 114"/>
              <a:gd name="T3" fmla="*/ 56 h 63"/>
              <a:gd name="T4" fmla="*/ 27 w 114"/>
              <a:gd name="T5" fmla="*/ 54 h 63"/>
              <a:gd name="T6" fmla="*/ 29 w 114"/>
              <a:gd name="T7" fmla="*/ 46 h 63"/>
              <a:gd name="T8" fmla="*/ 26 w 114"/>
              <a:gd name="T9" fmla="*/ 44 h 63"/>
              <a:gd name="T10" fmla="*/ 23 w 114"/>
              <a:gd name="T11" fmla="*/ 42 h 63"/>
              <a:gd name="T12" fmla="*/ 14 w 114"/>
              <a:gd name="T13" fmla="*/ 45 h 63"/>
              <a:gd name="T14" fmla="*/ 14 w 114"/>
              <a:gd name="T15" fmla="*/ 42 h 63"/>
              <a:gd name="T16" fmla="*/ 9 w 114"/>
              <a:gd name="T17" fmla="*/ 39 h 63"/>
              <a:gd name="T18" fmla="*/ 5 w 114"/>
              <a:gd name="T19" fmla="*/ 34 h 63"/>
              <a:gd name="T20" fmla="*/ 0 w 114"/>
              <a:gd name="T21" fmla="*/ 33 h 63"/>
              <a:gd name="T22" fmla="*/ 4 w 114"/>
              <a:gd name="T23" fmla="*/ 28 h 63"/>
              <a:gd name="T24" fmla="*/ 3 w 114"/>
              <a:gd name="T25" fmla="*/ 23 h 63"/>
              <a:gd name="T26" fmla="*/ 5 w 114"/>
              <a:gd name="T27" fmla="*/ 19 h 63"/>
              <a:gd name="T28" fmla="*/ 14 w 114"/>
              <a:gd name="T29" fmla="*/ 14 h 63"/>
              <a:gd name="T30" fmla="*/ 23 w 114"/>
              <a:gd name="T31" fmla="*/ 6 h 63"/>
              <a:gd name="T32" fmla="*/ 25 w 114"/>
              <a:gd name="T33" fmla="*/ 7 h 63"/>
              <a:gd name="T34" fmla="*/ 30 w 114"/>
              <a:gd name="T35" fmla="*/ 3 h 63"/>
              <a:gd name="T36" fmla="*/ 35 w 114"/>
              <a:gd name="T37" fmla="*/ 2 h 63"/>
              <a:gd name="T38" fmla="*/ 36 w 114"/>
              <a:gd name="T39" fmla="*/ 4 h 63"/>
              <a:gd name="T40" fmla="*/ 39 w 114"/>
              <a:gd name="T41" fmla="*/ 3 h 63"/>
              <a:gd name="T42" fmla="*/ 48 w 114"/>
              <a:gd name="T43" fmla="*/ 5 h 63"/>
              <a:gd name="T44" fmla="*/ 56 w 114"/>
              <a:gd name="T45" fmla="*/ 4 h 63"/>
              <a:gd name="T46" fmla="*/ 62 w 114"/>
              <a:gd name="T47" fmla="*/ 2 h 63"/>
              <a:gd name="T48" fmla="*/ 65 w 114"/>
              <a:gd name="T49" fmla="*/ 0 h 63"/>
              <a:gd name="T50" fmla="*/ 70 w 114"/>
              <a:gd name="T51" fmla="*/ 1 h 63"/>
              <a:gd name="T52" fmla="*/ 74 w 114"/>
              <a:gd name="T53" fmla="*/ 2 h 63"/>
              <a:gd name="T54" fmla="*/ 79 w 114"/>
              <a:gd name="T55" fmla="*/ 2 h 63"/>
              <a:gd name="T56" fmla="*/ 83 w 114"/>
              <a:gd name="T57" fmla="*/ 0 h 63"/>
              <a:gd name="T58" fmla="*/ 91 w 114"/>
              <a:gd name="T59" fmla="*/ 3 h 63"/>
              <a:gd name="T60" fmla="*/ 94 w 114"/>
              <a:gd name="T61" fmla="*/ 3 h 63"/>
              <a:gd name="T62" fmla="*/ 99 w 114"/>
              <a:gd name="T63" fmla="*/ 7 h 63"/>
              <a:gd name="T64" fmla="*/ 104 w 114"/>
              <a:gd name="T65" fmla="*/ 12 h 63"/>
              <a:gd name="T66" fmla="*/ 110 w 114"/>
              <a:gd name="T67" fmla="*/ 15 h 63"/>
              <a:gd name="T68" fmla="*/ 114 w 114"/>
              <a:gd name="T69" fmla="*/ 21 h 63"/>
              <a:gd name="T70" fmla="*/ 108 w 114"/>
              <a:gd name="T71" fmla="*/ 20 h 63"/>
              <a:gd name="T72" fmla="*/ 105 w 114"/>
              <a:gd name="T73" fmla="*/ 23 h 63"/>
              <a:gd name="T74" fmla="*/ 99 w 114"/>
              <a:gd name="T75" fmla="*/ 26 h 63"/>
              <a:gd name="T76" fmla="*/ 94 w 114"/>
              <a:gd name="T77" fmla="*/ 26 h 63"/>
              <a:gd name="T78" fmla="*/ 90 w 114"/>
              <a:gd name="T79" fmla="*/ 29 h 63"/>
              <a:gd name="T80" fmla="*/ 86 w 114"/>
              <a:gd name="T81" fmla="*/ 28 h 63"/>
              <a:gd name="T82" fmla="*/ 84 w 114"/>
              <a:gd name="T83" fmla="*/ 25 h 63"/>
              <a:gd name="T84" fmla="*/ 82 w 114"/>
              <a:gd name="T85" fmla="*/ 25 h 63"/>
              <a:gd name="T86" fmla="*/ 79 w 114"/>
              <a:gd name="T87" fmla="*/ 30 h 63"/>
              <a:gd name="T88" fmla="*/ 77 w 114"/>
              <a:gd name="T89" fmla="*/ 30 h 63"/>
              <a:gd name="T90" fmla="*/ 76 w 114"/>
              <a:gd name="T91" fmla="*/ 34 h 63"/>
              <a:gd name="T92" fmla="*/ 69 w 114"/>
              <a:gd name="T93" fmla="*/ 40 h 63"/>
              <a:gd name="T94" fmla="*/ 66 w 114"/>
              <a:gd name="T95" fmla="*/ 42 h 63"/>
              <a:gd name="T96" fmla="*/ 64 w 114"/>
              <a:gd name="T97" fmla="*/ 45 h 63"/>
              <a:gd name="T98" fmla="*/ 59 w 114"/>
              <a:gd name="T99" fmla="*/ 41 h 63"/>
              <a:gd name="T100" fmla="*/ 54 w 114"/>
              <a:gd name="T101" fmla="*/ 46 h 63"/>
              <a:gd name="T102" fmla="*/ 51 w 114"/>
              <a:gd name="T103" fmla="*/ 46 h 63"/>
              <a:gd name="T104" fmla="*/ 46 w 114"/>
              <a:gd name="T105" fmla="*/ 47 h 63"/>
              <a:gd name="T106" fmla="*/ 46 w 114"/>
              <a:gd name="T107" fmla="*/ 57 h 63"/>
              <a:gd name="T108" fmla="*/ 43 w 114"/>
              <a:gd name="T109" fmla="*/ 57 h 63"/>
              <a:gd name="T110" fmla="*/ 40 w 114"/>
              <a:gd name="T111" fmla="*/ 62 h 63"/>
              <a:gd name="T112" fmla="*/ 34 w 114"/>
              <a:gd name="T113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14" h="63">
                <a:moveTo>
                  <a:pt x="34" y="63"/>
                </a:moveTo>
                <a:lnTo>
                  <a:pt x="32" y="56"/>
                </a:lnTo>
                <a:lnTo>
                  <a:pt x="27" y="54"/>
                </a:lnTo>
                <a:lnTo>
                  <a:pt x="29" y="46"/>
                </a:lnTo>
                <a:lnTo>
                  <a:pt x="26" y="44"/>
                </a:lnTo>
                <a:lnTo>
                  <a:pt x="23" y="42"/>
                </a:lnTo>
                <a:lnTo>
                  <a:pt x="14" y="45"/>
                </a:lnTo>
                <a:lnTo>
                  <a:pt x="14" y="42"/>
                </a:lnTo>
                <a:lnTo>
                  <a:pt x="9" y="39"/>
                </a:lnTo>
                <a:lnTo>
                  <a:pt x="5" y="34"/>
                </a:lnTo>
                <a:lnTo>
                  <a:pt x="0" y="33"/>
                </a:lnTo>
                <a:lnTo>
                  <a:pt x="4" y="28"/>
                </a:lnTo>
                <a:lnTo>
                  <a:pt x="3" y="23"/>
                </a:lnTo>
                <a:lnTo>
                  <a:pt x="5" y="19"/>
                </a:lnTo>
                <a:lnTo>
                  <a:pt x="14" y="14"/>
                </a:lnTo>
                <a:lnTo>
                  <a:pt x="23" y="6"/>
                </a:lnTo>
                <a:lnTo>
                  <a:pt x="25" y="7"/>
                </a:lnTo>
                <a:lnTo>
                  <a:pt x="30" y="3"/>
                </a:lnTo>
                <a:lnTo>
                  <a:pt x="35" y="2"/>
                </a:lnTo>
                <a:lnTo>
                  <a:pt x="36" y="4"/>
                </a:lnTo>
                <a:lnTo>
                  <a:pt x="39" y="3"/>
                </a:lnTo>
                <a:lnTo>
                  <a:pt x="48" y="5"/>
                </a:lnTo>
                <a:lnTo>
                  <a:pt x="56" y="4"/>
                </a:lnTo>
                <a:lnTo>
                  <a:pt x="62" y="2"/>
                </a:lnTo>
                <a:lnTo>
                  <a:pt x="65" y="0"/>
                </a:lnTo>
                <a:lnTo>
                  <a:pt x="70" y="1"/>
                </a:lnTo>
                <a:lnTo>
                  <a:pt x="74" y="2"/>
                </a:lnTo>
                <a:lnTo>
                  <a:pt x="79" y="2"/>
                </a:lnTo>
                <a:lnTo>
                  <a:pt x="83" y="0"/>
                </a:lnTo>
                <a:lnTo>
                  <a:pt x="91" y="3"/>
                </a:lnTo>
                <a:lnTo>
                  <a:pt x="94" y="3"/>
                </a:lnTo>
                <a:lnTo>
                  <a:pt x="99" y="7"/>
                </a:lnTo>
                <a:lnTo>
                  <a:pt x="104" y="12"/>
                </a:lnTo>
                <a:lnTo>
                  <a:pt x="110" y="15"/>
                </a:lnTo>
                <a:lnTo>
                  <a:pt x="114" y="21"/>
                </a:lnTo>
                <a:lnTo>
                  <a:pt x="108" y="20"/>
                </a:lnTo>
                <a:lnTo>
                  <a:pt x="105" y="23"/>
                </a:lnTo>
                <a:lnTo>
                  <a:pt x="99" y="26"/>
                </a:lnTo>
                <a:lnTo>
                  <a:pt x="94" y="26"/>
                </a:lnTo>
                <a:lnTo>
                  <a:pt x="90" y="29"/>
                </a:lnTo>
                <a:lnTo>
                  <a:pt x="86" y="28"/>
                </a:lnTo>
                <a:lnTo>
                  <a:pt x="84" y="25"/>
                </a:lnTo>
                <a:lnTo>
                  <a:pt x="82" y="25"/>
                </a:lnTo>
                <a:lnTo>
                  <a:pt x="79" y="30"/>
                </a:lnTo>
                <a:lnTo>
                  <a:pt x="77" y="30"/>
                </a:lnTo>
                <a:lnTo>
                  <a:pt x="76" y="34"/>
                </a:lnTo>
                <a:lnTo>
                  <a:pt x="69" y="40"/>
                </a:lnTo>
                <a:lnTo>
                  <a:pt x="66" y="42"/>
                </a:lnTo>
                <a:lnTo>
                  <a:pt x="64" y="45"/>
                </a:lnTo>
                <a:lnTo>
                  <a:pt x="59" y="41"/>
                </a:lnTo>
                <a:lnTo>
                  <a:pt x="54" y="46"/>
                </a:lnTo>
                <a:lnTo>
                  <a:pt x="51" y="46"/>
                </a:lnTo>
                <a:lnTo>
                  <a:pt x="46" y="47"/>
                </a:lnTo>
                <a:lnTo>
                  <a:pt x="46" y="57"/>
                </a:lnTo>
                <a:lnTo>
                  <a:pt x="43" y="57"/>
                </a:lnTo>
                <a:lnTo>
                  <a:pt x="40" y="62"/>
                </a:lnTo>
                <a:lnTo>
                  <a:pt x="34" y="6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3" name="Freeform 83">
            <a:extLst>
              <a:ext uri="{FF2B5EF4-FFF2-40B4-BE49-F238E27FC236}">
                <a16:creationId xmlns:a16="http://schemas.microsoft.com/office/drawing/2014/main" id="{0C1337CD-849C-4EA0-8F1A-6714F0816973}"/>
              </a:ext>
            </a:extLst>
          </p:cNvPr>
          <p:cNvSpPr>
            <a:spLocks/>
          </p:cNvSpPr>
          <p:nvPr/>
        </p:nvSpPr>
        <p:spPr bwMode="auto">
          <a:xfrm>
            <a:off x="6062663" y="2379663"/>
            <a:ext cx="149225" cy="130175"/>
          </a:xfrm>
          <a:custGeom>
            <a:avLst/>
            <a:gdLst>
              <a:gd name="T0" fmla="*/ 343 w 386"/>
              <a:gd name="T1" fmla="*/ 50 h 337"/>
              <a:gd name="T2" fmla="*/ 363 w 386"/>
              <a:gd name="T3" fmla="*/ 82 h 337"/>
              <a:gd name="T4" fmla="*/ 386 w 386"/>
              <a:gd name="T5" fmla="*/ 106 h 337"/>
              <a:gd name="T6" fmla="*/ 363 w 386"/>
              <a:gd name="T7" fmla="*/ 137 h 337"/>
              <a:gd name="T8" fmla="*/ 331 w 386"/>
              <a:gd name="T9" fmla="*/ 119 h 337"/>
              <a:gd name="T10" fmla="*/ 284 w 386"/>
              <a:gd name="T11" fmla="*/ 120 h 337"/>
              <a:gd name="T12" fmla="*/ 225 w 386"/>
              <a:gd name="T13" fmla="*/ 106 h 337"/>
              <a:gd name="T14" fmla="*/ 194 w 386"/>
              <a:gd name="T15" fmla="*/ 108 h 337"/>
              <a:gd name="T16" fmla="*/ 181 w 386"/>
              <a:gd name="T17" fmla="*/ 125 h 337"/>
              <a:gd name="T18" fmla="*/ 155 w 386"/>
              <a:gd name="T19" fmla="*/ 106 h 337"/>
              <a:gd name="T20" fmla="*/ 144 w 386"/>
              <a:gd name="T21" fmla="*/ 141 h 337"/>
              <a:gd name="T22" fmla="*/ 180 w 386"/>
              <a:gd name="T23" fmla="*/ 180 h 337"/>
              <a:gd name="T24" fmla="*/ 196 w 386"/>
              <a:gd name="T25" fmla="*/ 206 h 337"/>
              <a:gd name="T26" fmla="*/ 230 w 386"/>
              <a:gd name="T27" fmla="*/ 237 h 337"/>
              <a:gd name="T28" fmla="*/ 257 w 386"/>
              <a:gd name="T29" fmla="*/ 256 h 337"/>
              <a:gd name="T30" fmla="*/ 286 w 386"/>
              <a:gd name="T31" fmla="*/ 291 h 337"/>
              <a:gd name="T32" fmla="*/ 349 w 386"/>
              <a:gd name="T33" fmla="*/ 323 h 337"/>
              <a:gd name="T34" fmla="*/ 342 w 386"/>
              <a:gd name="T35" fmla="*/ 337 h 337"/>
              <a:gd name="T36" fmla="*/ 276 w 386"/>
              <a:gd name="T37" fmla="*/ 306 h 337"/>
              <a:gd name="T38" fmla="*/ 234 w 386"/>
              <a:gd name="T39" fmla="*/ 276 h 337"/>
              <a:gd name="T40" fmla="*/ 170 w 386"/>
              <a:gd name="T41" fmla="*/ 251 h 337"/>
              <a:gd name="T42" fmla="*/ 108 w 386"/>
              <a:gd name="T43" fmla="*/ 189 h 337"/>
              <a:gd name="T44" fmla="*/ 121 w 386"/>
              <a:gd name="T45" fmla="*/ 183 h 337"/>
              <a:gd name="T46" fmla="*/ 88 w 386"/>
              <a:gd name="T47" fmla="*/ 148 h 337"/>
              <a:gd name="T48" fmla="*/ 85 w 386"/>
              <a:gd name="T49" fmla="*/ 119 h 337"/>
              <a:gd name="T50" fmla="*/ 40 w 386"/>
              <a:gd name="T51" fmla="*/ 106 h 337"/>
              <a:gd name="T52" fmla="*/ 22 w 386"/>
              <a:gd name="T53" fmla="*/ 142 h 337"/>
              <a:gd name="T54" fmla="*/ 0 w 386"/>
              <a:gd name="T55" fmla="*/ 114 h 337"/>
              <a:gd name="T56" fmla="*/ 0 w 386"/>
              <a:gd name="T57" fmla="*/ 85 h 337"/>
              <a:gd name="T58" fmla="*/ 2 w 386"/>
              <a:gd name="T59" fmla="*/ 84 h 337"/>
              <a:gd name="T60" fmla="*/ 49 w 386"/>
              <a:gd name="T61" fmla="*/ 87 h 337"/>
              <a:gd name="T62" fmla="*/ 61 w 386"/>
              <a:gd name="T63" fmla="*/ 72 h 337"/>
              <a:gd name="T64" fmla="*/ 85 w 386"/>
              <a:gd name="T65" fmla="*/ 86 h 337"/>
              <a:gd name="T66" fmla="*/ 111 w 386"/>
              <a:gd name="T67" fmla="*/ 88 h 337"/>
              <a:gd name="T68" fmla="*/ 109 w 386"/>
              <a:gd name="T69" fmla="*/ 64 h 337"/>
              <a:gd name="T70" fmla="*/ 132 w 386"/>
              <a:gd name="T71" fmla="*/ 56 h 337"/>
              <a:gd name="T72" fmla="*/ 136 w 386"/>
              <a:gd name="T73" fmla="*/ 22 h 337"/>
              <a:gd name="T74" fmla="*/ 187 w 386"/>
              <a:gd name="T75" fmla="*/ 0 h 337"/>
              <a:gd name="T76" fmla="*/ 210 w 386"/>
              <a:gd name="T77" fmla="*/ 10 h 337"/>
              <a:gd name="T78" fmla="*/ 263 w 386"/>
              <a:gd name="T79" fmla="*/ 46 h 337"/>
              <a:gd name="T80" fmla="*/ 320 w 386"/>
              <a:gd name="T81" fmla="*/ 62 h 337"/>
              <a:gd name="T82" fmla="*/ 344 w 386"/>
              <a:gd name="T83" fmla="*/ 50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86" h="337">
                <a:moveTo>
                  <a:pt x="343" y="50"/>
                </a:moveTo>
                <a:lnTo>
                  <a:pt x="363" y="82"/>
                </a:lnTo>
                <a:lnTo>
                  <a:pt x="386" y="106"/>
                </a:lnTo>
                <a:lnTo>
                  <a:pt x="363" y="137"/>
                </a:lnTo>
                <a:lnTo>
                  <a:pt x="331" y="119"/>
                </a:lnTo>
                <a:lnTo>
                  <a:pt x="284" y="120"/>
                </a:lnTo>
                <a:lnTo>
                  <a:pt x="225" y="106"/>
                </a:lnTo>
                <a:lnTo>
                  <a:pt x="194" y="108"/>
                </a:lnTo>
                <a:lnTo>
                  <a:pt x="181" y="125"/>
                </a:lnTo>
                <a:lnTo>
                  <a:pt x="155" y="106"/>
                </a:lnTo>
                <a:lnTo>
                  <a:pt x="144" y="141"/>
                </a:lnTo>
                <a:lnTo>
                  <a:pt x="180" y="180"/>
                </a:lnTo>
                <a:lnTo>
                  <a:pt x="196" y="206"/>
                </a:lnTo>
                <a:lnTo>
                  <a:pt x="230" y="237"/>
                </a:lnTo>
                <a:lnTo>
                  <a:pt x="257" y="256"/>
                </a:lnTo>
                <a:lnTo>
                  <a:pt x="286" y="291"/>
                </a:lnTo>
                <a:lnTo>
                  <a:pt x="349" y="323"/>
                </a:lnTo>
                <a:lnTo>
                  <a:pt x="342" y="337"/>
                </a:lnTo>
                <a:lnTo>
                  <a:pt x="276" y="306"/>
                </a:lnTo>
                <a:lnTo>
                  <a:pt x="234" y="276"/>
                </a:lnTo>
                <a:lnTo>
                  <a:pt x="170" y="251"/>
                </a:lnTo>
                <a:lnTo>
                  <a:pt x="108" y="189"/>
                </a:lnTo>
                <a:lnTo>
                  <a:pt x="121" y="183"/>
                </a:lnTo>
                <a:lnTo>
                  <a:pt x="88" y="148"/>
                </a:lnTo>
                <a:lnTo>
                  <a:pt x="85" y="119"/>
                </a:lnTo>
                <a:lnTo>
                  <a:pt x="40" y="106"/>
                </a:lnTo>
                <a:lnTo>
                  <a:pt x="22" y="142"/>
                </a:lnTo>
                <a:lnTo>
                  <a:pt x="0" y="114"/>
                </a:lnTo>
                <a:lnTo>
                  <a:pt x="0" y="85"/>
                </a:lnTo>
                <a:lnTo>
                  <a:pt x="2" y="84"/>
                </a:lnTo>
                <a:lnTo>
                  <a:pt x="49" y="87"/>
                </a:lnTo>
                <a:lnTo>
                  <a:pt x="61" y="72"/>
                </a:lnTo>
                <a:lnTo>
                  <a:pt x="85" y="86"/>
                </a:lnTo>
                <a:lnTo>
                  <a:pt x="111" y="88"/>
                </a:lnTo>
                <a:lnTo>
                  <a:pt x="109" y="64"/>
                </a:lnTo>
                <a:lnTo>
                  <a:pt x="132" y="56"/>
                </a:lnTo>
                <a:lnTo>
                  <a:pt x="136" y="22"/>
                </a:lnTo>
                <a:lnTo>
                  <a:pt x="187" y="0"/>
                </a:lnTo>
                <a:lnTo>
                  <a:pt x="210" y="10"/>
                </a:lnTo>
                <a:lnTo>
                  <a:pt x="263" y="46"/>
                </a:lnTo>
                <a:lnTo>
                  <a:pt x="320" y="62"/>
                </a:lnTo>
                <a:lnTo>
                  <a:pt x="344" y="50"/>
                </a:ln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4" name="Freeform 84">
            <a:extLst>
              <a:ext uri="{FF2B5EF4-FFF2-40B4-BE49-F238E27FC236}">
                <a16:creationId xmlns:a16="http://schemas.microsoft.com/office/drawing/2014/main" id="{F5D2455E-CD9F-4DF9-B93B-196DA926FAB1}"/>
              </a:ext>
            </a:extLst>
          </p:cNvPr>
          <p:cNvSpPr>
            <a:spLocks/>
          </p:cNvSpPr>
          <p:nvPr/>
        </p:nvSpPr>
        <p:spPr bwMode="auto">
          <a:xfrm>
            <a:off x="3565526" y="3252788"/>
            <a:ext cx="85725" cy="61913"/>
          </a:xfrm>
          <a:custGeom>
            <a:avLst/>
            <a:gdLst>
              <a:gd name="T0" fmla="*/ 27 w 54"/>
              <a:gd name="T1" fmla="*/ 0 h 39"/>
              <a:gd name="T2" fmla="*/ 38 w 54"/>
              <a:gd name="T3" fmla="*/ 0 h 39"/>
              <a:gd name="T4" fmla="*/ 53 w 54"/>
              <a:gd name="T5" fmla="*/ 4 h 39"/>
              <a:gd name="T6" fmla="*/ 54 w 54"/>
              <a:gd name="T7" fmla="*/ 15 h 39"/>
              <a:gd name="T8" fmla="*/ 51 w 54"/>
              <a:gd name="T9" fmla="*/ 23 h 39"/>
              <a:gd name="T10" fmla="*/ 46 w 54"/>
              <a:gd name="T11" fmla="*/ 27 h 39"/>
              <a:gd name="T12" fmla="*/ 50 w 54"/>
              <a:gd name="T13" fmla="*/ 33 h 39"/>
              <a:gd name="T14" fmla="*/ 49 w 54"/>
              <a:gd name="T15" fmla="*/ 39 h 39"/>
              <a:gd name="T16" fmla="*/ 38 w 54"/>
              <a:gd name="T17" fmla="*/ 35 h 39"/>
              <a:gd name="T18" fmla="*/ 29 w 54"/>
              <a:gd name="T19" fmla="*/ 36 h 39"/>
              <a:gd name="T20" fmla="*/ 18 w 54"/>
              <a:gd name="T21" fmla="*/ 35 h 39"/>
              <a:gd name="T22" fmla="*/ 9 w 54"/>
              <a:gd name="T23" fmla="*/ 39 h 39"/>
              <a:gd name="T24" fmla="*/ 0 w 54"/>
              <a:gd name="T25" fmla="*/ 32 h 39"/>
              <a:gd name="T26" fmla="*/ 3 w 54"/>
              <a:gd name="T27" fmla="*/ 26 h 39"/>
              <a:gd name="T28" fmla="*/ 19 w 54"/>
              <a:gd name="T29" fmla="*/ 29 h 39"/>
              <a:gd name="T30" fmla="*/ 33 w 54"/>
              <a:gd name="T31" fmla="*/ 30 h 39"/>
              <a:gd name="T32" fmla="*/ 39 w 54"/>
              <a:gd name="T33" fmla="*/ 26 h 39"/>
              <a:gd name="T34" fmla="*/ 32 w 54"/>
              <a:gd name="T35" fmla="*/ 17 h 39"/>
              <a:gd name="T36" fmla="*/ 33 w 54"/>
              <a:gd name="T37" fmla="*/ 9 h 39"/>
              <a:gd name="T38" fmla="*/ 22 w 54"/>
              <a:gd name="T39" fmla="*/ 5 h 39"/>
              <a:gd name="T40" fmla="*/ 27 w 54"/>
              <a:gd name="T41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4" h="39">
                <a:moveTo>
                  <a:pt x="27" y="0"/>
                </a:moveTo>
                <a:lnTo>
                  <a:pt x="38" y="0"/>
                </a:lnTo>
                <a:lnTo>
                  <a:pt x="53" y="4"/>
                </a:lnTo>
                <a:lnTo>
                  <a:pt x="54" y="15"/>
                </a:lnTo>
                <a:lnTo>
                  <a:pt x="51" y="23"/>
                </a:lnTo>
                <a:lnTo>
                  <a:pt x="46" y="27"/>
                </a:lnTo>
                <a:lnTo>
                  <a:pt x="50" y="33"/>
                </a:lnTo>
                <a:lnTo>
                  <a:pt x="49" y="39"/>
                </a:lnTo>
                <a:lnTo>
                  <a:pt x="38" y="35"/>
                </a:lnTo>
                <a:lnTo>
                  <a:pt x="29" y="36"/>
                </a:lnTo>
                <a:lnTo>
                  <a:pt x="18" y="35"/>
                </a:lnTo>
                <a:lnTo>
                  <a:pt x="9" y="39"/>
                </a:lnTo>
                <a:lnTo>
                  <a:pt x="0" y="32"/>
                </a:lnTo>
                <a:lnTo>
                  <a:pt x="3" y="26"/>
                </a:lnTo>
                <a:lnTo>
                  <a:pt x="19" y="29"/>
                </a:lnTo>
                <a:lnTo>
                  <a:pt x="33" y="30"/>
                </a:lnTo>
                <a:lnTo>
                  <a:pt x="39" y="26"/>
                </a:lnTo>
                <a:lnTo>
                  <a:pt x="32" y="17"/>
                </a:lnTo>
                <a:lnTo>
                  <a:pt x="33" y="9"/>
                </a:lnTo>
                <a:lnTo>
                  <a:pt x="22" y="5"/>
                </a:lnTo>
                <a:lnTo>
                  <a:pt x="27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5" name="Freeform 85">
            <a:extLst>
              <a:ext uri="{FF2B5EF4-FFF2-40B4-BE49-F238E27FC236}">
                <a16:creationId xmlns:a16="http://schemas.microsoft.com/office/drawing/2014/main" id="{0DBDEAD2-C751-462B-BAE1-8C18A31C1C65}"/>
              </a:ext>
            </a:extLst>
          </p:cNvPr>
          <p:cNvSpPr>
            <a:spLocks/>
          </p:cNvSpPr>
          <p:nvPr/>
        </p:nvSpPr>
        <p:spPr bwMode="auto">
          <a:xfrm>
            <a:off x="6124575" y="2311401"/>
            <a:ext cx="165100" cy="92075"/>
          </a:xfrm>
          <a:custGeom>
            <a:avLst/>
            <a:gdLst>
              <a:gd name="T0" fmla="*/ 0 w 104"/>
              <a:gd name="T1" fmla="*/ 36 h 58"/>
              <a:gd name="T2" fmla="*/ 5 w 104"/>
              <a:gd name="T3" fmla="*/ 23 h 58"/>
              <a:gd name="T4" fmla="*/ 1 w 104"/>
              <a:gd name="T5" fmla="*/ 18 h 58"/>
              <a:gd name="T6" fmla="*/ 10 w 104"/>
              <a:gd name="T7" fmla="*/ 18 h 58"/>
              <a:gd name="T8" fmla="*/ 11 w 104"/>
              <a:gd name="T9" fmla="*/ 10 h 58"/>
              <a:gd name="T10" fmla="*/ 20 w 104"/>
              <a:gd name="T11" fmla="*/ 15 h 58"/>
              <a:gd name="T12" fmla="*/ 26 w 104"/>
              <a:gd name="T13" fmla="*/ 17 h 58"/>
              <a:gd name="T14" fmla="*/ 39 w 104"/>
              <a:gd name="T15" fmla="*/ 15 h 58"/>
              <a:gd name="T16" fmla="*/ 40 w 104"/>
              <a:gd name="T17" fmla="*/ 11 h 58"/>
              <a:gd name="T18" fmla="*/ 46 w 104"/>
              <a:gd name="T19" fmla="*/ 10 h 58"/>
              <a:gd name="T20" fmla="*/ 54 w 104"/>
              <a:gd name="T21" fmla="*/ 7 h 58"/>
              <a:gd name="T22" fmla="*/ 56 w 104"/>
              <a:gd name="T23" fmla="*/ 8 h 58"/>
              <a:gd name="T24" fmla="*/ 63 w 104"/>
              <a:gd name="T25" fmla="*/ 6 h 58"/>
              <a:gd name="T26" fmla="*/ 66 w 104"/>
              <a:gd name="T27" fmla="*/ 1 h 58"/>
              <a:gd name="T28" fmla="*/ 72 w 104"/>
              <a:gd name="T29" fmla="*/ 0 h 58"/>
              <a:gd name="T30" fmla="*/ 90 w 104"/>
              <a:gd name="T31" fmla="*/ 6 h 58"/>
              <a:gd name="T32" fmla="*/ 93 w 104"/>
              <a:gd name="T33" fmla="*/ 4 h 58"/>
              <a:gd name="T34" fmla="*/ 102 w 104"/>
              <a:gd name="T35" fmla="*/ 9 h 58"/>
              <a:gd name="T36" fmla="*/ 104 w 104"/>
              <a:gd name="T37" fmla="*/ 15 h 58"/>
              <a:gd name="T38" fmla="*/ 95 w 104"/>
              <a:gd name="T39" fmla="*/ 19 h 58"/>
              <a:gd name="T40" fmla="*/ 89 w 104"/>
              <a:gd name="T41" fmla="*/ 33 h 58"/>
              <a:gd name="T42" fmla="*/ 80 w 104"/>
              <a:gd name="T43" fmla="*/ 47 h 58"/>
              <a:gd name="T44" fmla="*/ 67 w 104"/>
              <a:gd name="T45" fmla="*/ 51 h 58"/>
              <a:gd name="T46" fmla="*/ 57 w 104"/>
              <a:gd name="T47" fmla="*/ 50 h 58"/>
              <a:gd name="T48" fmla="*/ 45 w 104"/>
              <a:gd name="T49" fmla="*/ 55 h 58"/>
              <a:gd name="T50" fmla="*/ 39 w 104"/>
              <a:gd name="T51" fmla="*/ 58 h 58"/>
              <a:gd name="T52" fmla="*/ 25 w 104"/>
              <a:gd name="T53" fmla="*/ 54 h 58"/>
              <a:gd name="T54" fmla="*/ 12 w 104"/>
              <a:gd name="T55" fmla="*/ 45 h 58"/>
              <a:gd name="T56" fmla="*/ 7 w 104"/>
              <a:gd name="T57" fmla="*/ 43 h 58"/>
              <a:gd name="T58" fmla="*/ 3 w 104"/>
              <a:gd name="T59" fmla="*/ 36 h 58"/>
              <a:gd name="T60" fmla="*/ 0 w 104"/>
              <a:gd name="T61" fmla="*/ 36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4" h="58">
                <a:moveTo>
                  <a:pt x="0" y="36"/>
                </a:moveTo>
                <a:lnTo>
                  <a:pt x="5" y="23"/>
                </a:lnTo>
                <a:lnTo>
                  <a:pt x="1" y="18"/>
                </a:lnTo>
                <a:lnTo>
                  <a:pt x="10" y="18"/>
                </a:lnTo>
                <a:lnTo>
                  <a:pt x="11" y="10"/>
                </a:lnTo>
                <a:lnTo>
                  <a:pt x="20" y="15"/>
                </a:lnTo>
                <a:lnTo>
                  <a:pt x="26" y="17"/>
                </a:lnTo>
                <a:lnTo>
                  <a:pt x="39" y="15"/>
                </a:lnTo>
                <a:lnTo>
                  <a:pt x="40" y="11"/>
                </a:lnTo>
                <a:lnTo>
                  <a:pt x="46" y="10"/>
                </a:lnTo>
                <a:lnTo>
                  <a:pt x="54" y="7"/>
                </a:lnTo>
                <a:lnTo>
                  <a:pt x="56" y="8"/>
                </a:lnTo>
                <a:lnTo>
                  <a:pt x="63" y="6"/>
                </a:lnTo>
                <a:lnTo>
                  <a:pt x="66" y="1"/>
                </a:lnTo>
                <a:lnTo>
                  <a:pt x="72" y="0"/>
                </a:lnTo>
                <a:lnTo>
                  <a:pt x="90" y="6"/>
                </a:lnTo>
                <a:lnTo>
                  <a:pt x="93" y="4"/>
                </a:lnTo>
                <a:lnTo>
                  <a:pt x="102" y="9"/>
                </a:lnTo>
                <a:lnTo>
                  <a:pt x="104" y="15"/>
                </a:lnTo>
                <a:lnTo>
                  <a:pt x="95" y="19"/>
                </a:lnTo>
                <a:lnTo>
                  <a:pt x="89" y="33"/>
                </a:lnTo>
                <a:lnTo>
                  <a:pt x="80" y="47"/>
                </a:lnTo>
                <a:lnTo>
                  <a:pt x="67" y="51"/>
                </a:lnTo>
                <a:lnTo>
                  <a:pt x="57" y="50"/>
                </a:lnTo>
                <a:lnTo>
                  <a:pt x="45" y="55"/>
                </a:lnTo>
                <a:lnTo>
                  <a:pt x="39" y="58"/>
                </a:lnTo>
                <a:lnTo>
                  <a:pt x="25" y="54"/>
                </a:lnTo>
                <a:lnTo>
                  <a:pt x="12" y="45"/>
                </a:lnTo>
                <a:lnTo>
                  <a:pt x="7" y="43"/>
                </a:lnTo>
                <a:lnTo>
                  <a:pt x="3" y="36"/>
                </a:lnTo>
                <a:lnTo>
                  <a:pt x="0" y="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6" name="Freeform 86">
            <a:extLst>
              <a:ext uri="{FF2B5EF4-FFF2-40B4-BE49-F238E27FC236}">
                <a16:creationId xmlns:a16="http://schemas.microsoft.com/office/drawing/2014/main" id="{300C8C3D-D38E-485C-A5EF-A46AA0FCE795}"/>
              </a:ext>
            </a:extLst>
          </p:cNvPr>
          <p:cNvSpPr>
            <a:spLocks noEditPoints="1"/>
          </p:cNvSpPr>
          <p:nvPr/>
        </p:nvSpPr>
        <p:spPr bwMode="auto">
          <a:xfrm>
            <a:off x="8482012" y="3729038"/>
            <a:ext cx="1335088" cy="522288"/>
          </a:xfrm>
          <a:custGeom>
            <a:avLst/>
            <a:gdLst>
              <a:gd name="T0" fmla="*/ 552 w 3445"/>
              <a:gd name="T1" fmla="*/ 826 h 1349"/>
              <a:gd name="T2" fmla="*/ 373 w 3445"/>
              <a:gd name="T3" fmla="*/ 522 h 1349"/>
              <a:gd name="T4" fmla="*/ 188 w 3445"/>
              <a:gd name="T5" fmla="*/ 258 h 1349"/>
              <a:gd name="T6" fmla="*/ 0 w 3445"/>
              <a:gd name="T7" fmla="*/ 0 h 1349"/>
              <a:gd name="T8" fmla="*/ 294 w 3445"/>
              <a:gd name="T9" fmla="*/ 161 h 1349"/>
              <a:gd name="T10" fmla="*/ 550 w 3445"/>
              <a:gd name="T11" fmla="*/ 347 h 1349"/>
              <a:gd name="T12" fmla="*/ 664 w 3445"/>
              <a:gd name="T13" fmla="*/ 557 h 1349"/>
              <a:gd name="T14" fmla="*/ 784 w 3445"/>
              <a:gd name="T15" fmla="*/ 673 h 1349"/>
              <a:gd name="T16" fmla="*/ 1707 w 3445"/>
              <a:gd name="T17" fmla="*/ 311 h 1349"/>
              <a:gd name="T18" fmla="*/ 1681 w 3445"/>
              <a:gd name="T19" fmla="*/ 535 h 1349"/>
              <a:gd name="T20" fmla="*/ 1562 w 3445"/>
              <a:gd name="T21" fmla="*/ 778 h 1349"/>
              <a:gd name="T22" fmla="*/ 1357 w 3445"/>
              <a:gd name="T23" fmla="*/ 732 h 1349"/>
              <a:gd name="T24" fmla="*/ 1129 w 3445"/>
              <a:gd name="T25" fmla="*/ 716 h 1349"/>
              <a:gd name="T26" fmla="*/ 1037 w 3445"/>
              <a:gd name="T27" fmla="*/ 431 h 1349"/>
              <a:gd name="T28" fmla="*/ 1154 w 3445"/>
              <a:gd name="T29" fmla="*/ 401 h 1349"/>
              <a:gd name="T30" fmla="*/ 1330 w 3445"/>
              <a:gd name="T31" fmla="*/ 339 h 1349"/>
              <a:gd name="T32" fmla="*/ 1527 w 3445"/>
              <a:gd name="T33" fmla="*/ 197 h 1349"/>
              <a:gd name="T34" fmla="*/ 1662 w 3445"/>
              <a:gd name="T35" fmla="*/ 191 h 1349"/>
              <a:gd name="T36" fmla="*/ 2518 w 3445"/>
              <a:gd name="T37" fmla="*/ 445 h 1349"/>
              <a:gd name="T38" fmla="*/ 2477 w 3445"/>
              <a:gd name="T39" fmla="*/ 543 h 1349"/>
              <a:gd name="T40" fmla="*/ 2463 w 3445"/>
              <a:gd name="T41" fmla="*/ 281 h 1349"/>
              <a:gd name="T42" fmla="*/ 2262 w 3445"/>
              <a:gd name="T43" fmla="*/ 346 h 1349"/>
              <a:gd name="T44" fmla="*/ 1948 w 3445"/>
              <a:gd name="T45" fmla="*/ 434 h 1349"/>
              <a:gd name="T46" fmla="*/ 1979 w 3445"/>
              <a:gd name="T47" fmla="*/ 548 h 1349"/>
              <a:gd name="T48" fmla="*/ 2047 w 3445"/>
              <a:gd name="T49" fmla="*/ 596 h 1349"/>
              <a:gd name="T50" fmla="*/ 2098 w 3445"/>
              <a:gd name="T51" fmla="*/ 865 h 1349"/>
              <a:gd name="T52" fmla="*/ 2065 w 3445"/>
              <a:gd name="T53" fmla="*/ 847 h 1349"/>
              <a:gd name="T54" fmla="*/ 1931 w 3445"/>
              <a:gd name="T55" fmla="*/ 773 h 1349"/>
              <a:gd name="T56" fmla="*/ 1889 w 3445"/>
              <a:gd name="T57" fmla="*/ 937 h 1349"/>
              <a:gd name="T58" fmla="*/ 1826 w 3445"/>
              <a:gd name="T59" fmla="*/ 764 h 1349"/>
              <a:gd name="T60" fmla="*/ 1816 w 3445"/>
              <a:gd name="T61" fmla="*/ 582 h 1349"/>
              <a:gd name="T62" fmla="*/ 1993 w 3445"/>
              <a:gd name="T63" fmla="*/ 380 h 1349"/>
              <a:gd name="T64" fmla="*/ 2262 w 3445"/>
              <a:gd name="T65" fmla="*/ 346 h 1349"/>
              <a:gd name="T66" fmla="*/ 3092 w 3445"/>
              <a:gd name="T67" fmla="*/ 663 h 1349"/>
              <a:gd name="T68" fmla="*/ 3365 w 3445"/>
              <a:gd name="T69" fmla="*/ 672 h 1349"/>
              <a:gd name="T70" fmla="*/ 3353 w 3445"/>
              <a:gd name="T71" fmla="*/ 1173 h 1349"/>
              <a:gd name="T72" fmla="*/ 3200 w 3445"/>
              <a:gd name="T73" fmla="*/ 1114 h 1349"/>
              <a:gd name="T74" fmla="*/ 3062 w 3445"/>
              <a:gd name="T75" fmla="*/ 854 h 1349"/>
              <a:gd name="T76" fmla="*/ 2838 w 3445"/>
              <a:gd name="T77" fmla="*/ 817 h 1349"/>
              <a:gd name="T78" fmla="*/ 2849 w 3445"/>
              <a:gd name="T79" fmla="*/ 676 h 1349"/>
              <a:gd name="T80" fmla="*/ 2758 w 3445"/>
              <a:gd name="T81" fmla="*/ 604 h 1349"/>
              <a:gd name="T82" fmla="*/ 2800 w 3445"/>
              <a:gd name="T83" fmla="*/ 498 h 1349"/>
              <a:gd name="T84" fmla="*/ 2677 w 3445"/>
              <a:gd name="T85" fmla="*/ 795 h 1349"/>
              <a:gd name="T86" fmla="*/ 2458 w 3445"/>
              <a:gd name="T87" fmla="*/ 755 h 1349"/>
              <a:gd name="T88" fmla="*/ 2409 w 3445"/>
              <a:gd name="T89" fmla="*/ 761 h 1349"/>
              <a:gd name="T90" fmla="*/ 2391 w 3445"/>
              <a:gd name="T91" fmla="*/ 733 h 1349"/>
              <a:gd name="T92" fmla="*/ 2914 w 3445"/>
              <a:gd name="T93" fmla="*/ 990 h 1349"/>
              <a:gd name="T94" fmla="*/ 2960 w 3445"/>
              <a:gd name="T95" fmla="*/ 996 h 1349"/>
              <a:gd name="T96" fmla="*/ 1295 w 3445"/>
              <a:gd name="T97" fmla="*/ 1058 h 1349"/>
              <a:gd name="T98" fmla="*/ 1431 w 3445"/>
              <a:gd name="T99" fmla="*/ 1212 h 1349"/>
              <a:gd name="T100" fmla="*/ 1136 w 3445"/>
              <a:gd name="T101" fmla="*/ 1158 h 1349"/>
              <a:gd name="T102" fmla="*/ 830 w 3445"/>
              <a:gd name="T103" fmla="*/ 1093 h 1349"/>
              <a:gd name="T104" fmla="*/ 898 w 3445"/>
              <a:gd name="T105" fmla="*/ 974 h 1349"/>
              <a:gd name="T106" fmla="*/ 2061 w 3445"/>
              <a:gd name="T107" fmla="*/ 1156 h 1349"/>
              <a:gd name="T108" fmla="*/ 1835 w 3445"/>
              <a:gd name="T109" fmla="*/ 1186 h 1349"/>
              <a:gd name="T110" fmla="*/ 2061 w 3445"/>
              <a:gd name="T111" fmla="*/ 1156 h 1349"/>
              <a:gd name="T112" fmla="*/ 1774 w 3445"/>
              <a:gd name="T113" fmla="*/ 1208 h 1349"/>
              <a:gd name="T114" fmla="*/ 1622 w 3445"/>
              <a:gd name="T115" fmla="*/ 1187 h 1349"/>
              <a:gd name="T116" fmla="*/ 2095 w 3445"/>
              <a:gd name="T117" fmla="*/ 1349 h 1349"/>
              <a:gd name="T118" fmla="*/ 2210 w 3445"/>
              <a:gd name="T119" fmla="*/ 1224 h 1349"/>
              <a:gd name="T120" fmla="*/ 1881 w 3445"/>
              <a:gd name="T121" fmla="*/ 1339 h 1349"/>
              <a:gd name="T122" fmla="*/ 1864 w 3445"/>
              <a:gd name="T123" fmla="*/ 1290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445" h="1349">
                <a:moveTo>
                  <a:pt x="789" y="965"/>
                </a:moveTo>
                <a:lnTo>
                  <a:pt x="706" y="967"/>
                </a:lnTo>
                <a:lnTo>
                  <a:pt x="646" y="895"/>
                </a:lnTo>
                <a:lnTo>
                  <a:pt x="552" y="826"/>
                </a:lnTo>
                <a:lnTo>
                  <a:pt x="521" y="774"/>
                </a:lnTo>
                <a:lnTo>
                  <a:pt x="466" y="705"/>
                </a:lnTo>
                <a:lnTo>
                  <a:pt x="429" y="641"/>
                </a:lnTo>
                <a:lnTo>
                  <a:pt x="373" y="522"/>
                </a:lnTo>
                <a:lnTo>
                  <a:pt x="307" y="451"/>
                </a:lnTo>
                <a:lnTo>
                  <a:pt x="285" y="378"/>
                </a:lnTo>
                <a:lnTo>
                  <a:pt x="257" y="311"/>
                </a:lnTo>
                <a:lnTo>
                  <a:pt x="188" y="258"/>
                </a:lnTo>
                <a:lnTo>
                  <a:pt x="147" y="185"/>
                </a:lnTo>
                <a:lnTo>
                  <a:pt x="89" y="137"/>
                </a:lnTo>
                <a:lnTo>
                  <a:pt x="8" y="43"/>
                </a:lnTo>
                <a:lnTo>
                  <a:pt x="0" y="0"/>
                </a:lnTo>
                <a:lnTo>
                  <a:pt x="48" y="3"/>
                </a:lnTo>
                <a:lnTo>
                  <a:pt x="165" y="20"/>
                </a:lnTo>
                <a:lnTo>
                  <a:pt x="234" y="103"/>
                </a:lnTo>
                <a:lnTo>
                  <a:pt x="294" y="161"/>
                </a:lnTo>
                <a:lnTo>
                  <a:pt x="337" y="196"/>
                </a:lnTo>
                <a:lnTo>
                  <a:pt x="410" y="288"/>
                </a:lnTo>
                <a:lnTo>
                  <a:pt x="486" y="289"/>
                </a:lnTo>
                <a:lnTo>
                  <a:pt x="550" y="347"/>
                </a:lnTo>
                <a:lnTo>
                  <a:pt x="594" y="419"/>
                </a:lnTo>
                <a:lnTo>
                  <a:pt x="652" y="458"/>
                </a:lnTo>
                <a:lnTo>
                  <a:pt x="621" y="527"/>
                </a:lnTo>
                <a:lnTo>
                  <a:pt x="664" y="557"/>
                </a:lnTo>
                <a:lnTo>
                  <a:pt x="691" y="559"/>
                </a:lnTo>
                <a:lnTo>
                  <a:pt x="703" y="618"/>
                </a:lnTo>
                <a:lnTo>
                  <a:pt x="729" y="666"/>
                </a:lnTo>
                <a:lnTo>
                  <a:pt x="784" y="673"/>
                </a:lnTo>
                <a:lnTo>
                  <a:pt x="819" y="727"/>
                </a:lnTo>
                <a:lnTo>
                  <a:pt x="797" y="833"/>
                </a:lnTo>
                <a:lnTo>
                  <a:pt x="789" y="965"/>
                </a:lnTo>
                <a:moveTo>
                  <a:pt x="1707" y="311"/>
                </a:moveTo>
                <a:lnTo>
                  <a:pt x="1792" y="390"/>
                </a:lnTo>
                <a:lnTo>
                  <a:pt x="1703" y="400"/>
                </a:lnTo>
                <a:lnTo>
                  <a:pt x="1678" y="458"/>
                </a:lnTo>
                <a:lnTo>
                  <a:pt x="1681" y="535"/>
                </a:lnTo>
                <a:lnTo>
                  <a:pt x="1608" y="593"/>
                </a:lnTo>
                <a:lnTo>
                  <a:pt x="1605" y="678"/>
                </a:lnTo>
                <a:lnTo>
                  <a:pt x="1572" y="808"/>
                </a:lnTo>
                <a:lnTo>
                  <a:pt x="1562" y="778"/>
                </a:lnTo>
                <a:lnTo>
                  <a:pt x="1475" y="816"/>
                </a:lnTo>
                <a:lnTo>
                  <a:pt x="1447" y="764"/>
                </a:lnTo>
                <a:lnTo>
                  <a:pt x="1394" y="759"/>
                </a:lnTo>
                <a:lnTo>
                  <a:pt x="1357" y="732"/>
                </a:lnTo>
                <a:lnTo>
                  <a:pt x="1267" y="763"/>
                </a:lnTo>
                <a:lnTo>
                  <a:pt x="1240" y="722"/>
                </a:lnTo>
                <a:lnTo>
                  <a:pt x="1191" y="726"/>
                </a:lnTo>
                <a:lnTo>
                  <a:pt x="1129" y="716"/>
                </a:lnTo>
                <a:lnTo>
                  <a:pt x="1120" y="602"/>
                </a:lnTo>
                <a:lnTo>
                  <a:pt x="1083" y="578"/>
                </a:lnTo>
                <a:lnTo>
                  <a:pt x="1047" y="506"/>
                </a:lnTo>
                <a:lnTo>
                  <a:pt x="1037" y="431"/>
                </a:lnTo>
                <a:lnTo>
                  <a:pt x="1045" y="352"/>
                </a:lnTo>
                <a:lnTo>
                  <a:pt x="1089" y="296"/>
                </a:lnTo>
                <a:lnTo>
                  <a:pt x="1102" y="353"/>
                </a:lnTo>
                <a:lnTo>
                  <a:pt x="1154" y="401"/>
                </a:lnTo>
                <a:lnTo>
                  <a:pt x="1202" y="383"/>
                </a:lnTo>
                <a:lnTo>
                  <a:pt x="1250" y="389"/>
                </a:lnTo>
                <a:lnTo>
                  <a:pt x="1294" y="346"/>
                </a:lnTo>
                <a:lnTo>
                  <a:pt x="1330" y="339"/>
                </a:lnTo>
                <a:lnTo>
                  <a:pt x="1401" y="363"/>
                </a:lnTo>
                <a:lnTo>
                  <a:pt x="1463" y="345"/>
                </a:lnTo>
                <a:lnTo>
                  <a:pt x="1499" y="226"/>
                </a:lnTo>
                <a:lnTo>
                  <a:pt x="1527" y="197"/>
                </a:lnTo>
                <a:lnTo>
                  <a:pt x="1550" y="100"/>
                </a:lnTo>
                <a:lnTo>
                  <a:pt x="1637" y="100"/>
                </a:lnTo>
                <a:lnTo>
                  <a:pt x="1702" y="114"/>
                </a:lnTo>
                <a:lnTo>
                  <a:pt x="1662" y="191"/>
                </a:lnTo>
                <a:lnTo>
                  <a:pt x="1719" y="272"/>
                </a:lnTo>
                <a:lnTo>
                  <a:pt x="1707" y="311"/>
                </a:lnTo>
                <a:moveTo>
                  <a:pt x="2521" y="370"/>
                </a:moveTo>
                <a:lnTo>
                  <a:pt x="2518" y="445"/>
                </a:lnTo>
                <a:lnTo>
                  <a:pt x="2479" y="436"/>
                </a:lnTo>
                <a:lnTo>
                  <a:pt x="2468" y="488"/>
                </a:lnTo>
                <a:lnTo>
                  <a:pt x="2498" y="533"/>
                </a:lnTo>
                <a:lnTo>
                  <a:pt x="2477" y="543"/>
                </a:lnTo>
                <a:lnTo>
                  <a:pt x="2447" y="489"/>
                </a:lnTo>
                <a:lnTo>
                  <a:pt x="2424" y="380"/>
                </a:lnTo>
                <a:lnTo>
                  <a:pt x="2439" y="312"/>
                </a:lnTo>
                <a:lnTo>
                  <a:pt x="2463" y="281"/>
                </a:lnTo>
                <a:lnTo>
                  <a:pt x="2469" y="328"/>
                </a:lnTo>
                <a:lnTo>
                  <a:pt x="2514" y="335"/>
                </a:lnTo>
                <a:lnTo>
                  <a:pt x="2521" y="370"/>
                </a:lnTo>
                <a:moveTo>
                  <a:pt x="2262" y="346"/>
                </a:moveTo>
                <a:lnTo>
                  <a:pt x="2202" y="430"/>
                </a:lnTo>
                <a:lnTo>
                  <a:pt x="2145" y="446"/>
                </a:lnTo>
                <a:lnTo>
                  <a:pt x="2073" y="430"/>
                </a:lnTo>
                <a:lnTo>
                  <a:pt x="1948" y="434"/>
                </a:lnTo>
                <a:lnTo>
                  <a:pt x="1882" y="446"/>
                </a:lnTo>
                <a:lnTo>
                  <a:pt x="1871" y="511"/>
                </a:lnTo>
                <a:lnTo>
                  <a:pt x="1938" y="586"/>
                </a:lnTo>
                <a:lnTo>
                  <a:pt x="1979" y="548"/>
                </a:lnTo>
                <a:lnTo>
                  <a:pt x="2119" y="519"/>
                </a:lnTo>
                <a:lnTo>
                  <a:pt x="2113" y="558"/>
                </a:lnTo>
                <a:lnTo>
                  <a:pt x="2080" y="546"/>
                </a:lnTo>
                <a:lnTo>
                  <a:pt x="2047" y="596"/>
                </a:lnTo>
                <a:lnTo>
                  <a:pt x="1980" y="629"/>
                </a:lnTo>
                <a:lnTo>
                  <a:pt x="2049" y="738"/>
                </a:lnTo>
                <a:lnTo>
                  <a:pt x="2034" y="767"/>
                </a:lnTo>
                <a:lnTo>
                  <a:pt x="2098" y="865"/>
                </a:lnTo>
                <a:lnTo>
                  <a:pt x="2095" y="921"/>
                </a:lnTo>
                <a:lnTo>
                  <a:pt x="2054" y="946"/>
                </a:lnTo>
                <a:lnTo>
                  <a:pt x="2026" y="916"/>
                </a:lnTo>
                <a:lnTo>
                  <a:pt x="2065" y="847"/>
                </a:lnTo>
                <a:lnTo>
                  <a:pt x="1990" y="880"/>
                </a:lnTo>
                <a:lnTo>
                  <a:pt x="1972" y="856"/>
                </a:lnTo>
                <a:lnTo>
                  <a:pt x="1983" y="823"/>
                </a:lnTo>
                <a:lnTo>
                  <a:pt x="1931" y="773"/>
                </a:lnTo>
                <a:lnTo>
                  <a:pt x="1939" y="690"/>
                </a:lnTo>
                <a:lnTo>
                  <a:pt x="1888" y="716"/>
                </a:lnTo>
                <a:lnTo>
                  <a:pt x="1891" y="815"/>
                </a:lnTo>
                <a:lnTo>
                  <a:pt x="1889" y="937"/>
                </a:lnTo>
                <a:lnTo>
                  <a:pt x="1841" y="950"/>
                </a:lnTo>
                <a:lnTo>
                  <a:pt x="1809" y="925"/>
                </a:lnTo>
                <a:lnTo>
                  <a:pt x="1834" y="846"/>
                </a:lnTo>
                <a:lnTo>
                  <a:pt x="1826" y="764"/>
                </a:lnTo>
                <a:lnTo>
                  <a:pt x="1794" y="763"/>
                </a:lnTo>
                <a:lnTo>
                  <a:pt x="1772" y="705"/>
                </a:lnTo>
                <a:lnTo>
                  <a:pt x="1805" y="649"/>
                </a:lnTo>
                <a:lnTo>
                  <a:pt x="1816" y="582"/>
                </a:lnTo>
                <a:lnTo>
                  <a:pt x="1855" y="453"/>
                </a:lnTo>
                <a:lnTo>
                  <a:pt x="1871" y="418"/>
                </a:lnTo>
                <a:lnTo>
                  <a:pt x="1934" y="355"/>
                </a:lnTo>
                <a:lnTo>
                  <a:pt x="1993" y="380"/>
                </a:lnTo>
                <a:lnTo>
                  <a:pt x="2088" y="392"/>
                </a:lnTo>
                <a:lnTo>
                  <a:pt x="2175" y="388"/>
                </a:lnTo>
                <a:lnTo>
                  <a:pt x="2248" y="327"/>
                </a:lnTo>
                <a:lnTo>
                  <a:pt x="2262" y="346"/>
                </a:lnTo>
                <a:moveTo>
                  <a:pt x="2932" y="565"/>
                </a:moveTo>
                <a:lnTo>
                  <a:pt x="2950" y="702"/>
                </a:lnTo>
                <a:lnTo>
                  <a:pt x="3026" y="753"/>
                </a:lnTo>
                <a:lnTo>
                  <a:pt x="3092" y="663"/>
                </a:lnTo>
                <a:lnTo>
                  <a:pt x="3179" y="612"/>
                </a:lnTo>
                <a:lnTo>
                  <a:pt x="3246" y="612"/>
                </a:lnTo>
                <a:lnTo>
                  <a:pt x="3310" y="641"/>
                </a:lnTo>
                <a:lnTo>
                  <a:pt x="3365" y="672"/>
                </a:lnTo>
                <a:lnTo>
                  <a:pt x="3445" y="688"/>
                </a:lnTo>
                <a:lnTo>
                  <a:pt x="3434" y="965"/>
                </a:lnTo>
                <a:lnTo>
                  <a:pt x="3414" y="1243"/>
                </a:lnTo>
                <a:lnTo>
                  <a:pt x="3353" y="1173"/>
                </a:lnTo>
                <a:lnTo>
                  <a:pt x="3279" y="1156"/>
                </a:lnTo>
                <a:lnTo>
                  <a:pt x="3258" y="1180"/>
                </a:lnTo>
                <a:lnTo>
                  <a:pt x="3163" y="1183"/>
                </a:lnTo>
                <a:lnTo>
                  <a:pt x="3200" y="1114"/>
                </a:lnTo>
                <a:lnTo>
                  <a:pt x="3249" y="1090"/>
                </a:lnTo>
                <a:lnTo>
                  <a:pt x="3236" y="997"/>
                </a:lnTo>
                <a:lnTo>
                  <a:pt x="3205" y="926"/>
                </a:lnTo>
                <a:lnTo>
                  <a:pt x="3062" y="854"/>
                </a:lnTo>
                <a:lnTo>
                  <a:pt x="3001" y="847"/>
                </a:lnTo>
                <a:lnTo>
                  <a:pt x="2891" y="768"/>
                </a:lnTo>
                <a:lnTo>
                  <a:pt x="2867" y="809"/>
                </a:lnTo>
                <a:lnTo>
                  <a:pt x="2838" y="817"/>
                </a:lnTo>
                <a:lnTo>
                  <a:pt x="2822" y="786"/>
                </a:lnTo>
                <a:lnTo>
                  <a:pt x="2823" y="749"/>
                </a:lnTo>
                <a:lnTo>
                  <a:pt x="2767" y="707"/>
                </a:lnTo>
                <a:lnTo>
                  <a:pt x="2849" y="676"/>
                </a:lnTo>
                <a:lnTo>
                  <a:pt x="2902" y="678"/>
                </a:lnTo>
                <a:lnTo>
                  <a:pt x="2897" y="655"/>
                </a:lnTo>
                <a:lnTo>
                  <a:pt x="2787" y="655"/>
                </a:lnTo>
                <a:lnTo>
                  <a:pt x="2758" y="604"/>
                </a:lnTo>
                <a:lnTo>
                  <a:pt x="2691" y="589"/>
                </a:lnTo>
                <a:lnTo>
                  <a:pt x="2659" y="546"/>
                </a:lnTo>
                <a:lnTo>
                  <a:pt x="2761" y="526"/>
                </a:lnTo>
                <a:lnTo>
                  <a:pt x="2800" y="498"/>
                </a:lnTo>
                <a:lnTo>
                  <a:pt x="2920" y="533"/>
                </a:lnTo>
                <a:lnTo>
                  <a:pt x="2932" y="565"/>
                </a:lnTo>
                <a:moveTo>
                  <a:pt x="2652" y="730"/>
                </a:moveTo>
                <a:lnTo>
                  <a:pt x="2677" y="795"/>
                </a:lnTo>
                <a:lnTo>
                  <a:pt x="2615" y="760"/>
                </a:lnTo>
                <a:lnTo>
                  <a:pt x="2552" y="753"/>
                </a:lnTo>
                <a:lnTo>
                  <a:pt x="2510" y="758"/>
                </a:lnTo>
                <a:lnTo>
                  <a:pt x="2458" y="755"/>
                </a:lnTo>
                <a:lnTo>
                  <a:pt x="2477" y="709"/>
                </a:lnTo>
                <a:lnTo>
                  <a:pt x="2570" y="705"/>
                </a:lnTo>
                <a:lnTo>
                  <a:pt x="2652" y="730"/>
                </a:lnTo>
                <a:moveTo>
                  <a:pt x="2409" y="761"/>
                </a:moveTo>
                <a:lnTo>
                  <a:pt x="2380" y="789"/>
                </a:lnTo>
                <a:lnTo>
                  <a:pt x="2328" y="774"/>
                </a:lnTo>
                <a:lnTo>
                  <a:pt x="2315" y="737"/>
                </a:lnTo>
                <a:lnTo>
                  <a:pt x="2391" y="733"/>
                </a:lnTo>
                <a:lnTo>
                  <a:pt x="2409" y="761"/>
                </a:lnTo>
                <a:moveTo>
                  <a:pt x="2960" y="996"/>
                </a:moveTo>
                <a:lnTo>
                  <a:pt x="2917" y="1054"/>
                </a:lnTo>
                <a:lnTo>
                  <a:pt x="2914" y="990"/>
                </a:lnTo>
                <a:lnTo>
                  <a:pt x="2929" y="959"/>
                </a:lnTo>
                <a:lnTo>
                  <a:pt x="2947" y="930"/>
                </a:lnTo>
                <a:lnTo>
                  <a:pt x="2962" y="955"/>
                </a:lnTo>
                <a:lnTo>
                  <a:pt x="2960" y="996"/>
                </a:lnTo>
                <a:moveTo>
                  <a:pt x="996" y="1044"/>
                </a:moveTo>
                <a:lnTo>
                  <a:pt x="1139" y="1052"/>
                </a:lnTo>
                <a:lnTo>
                  <a:pt x="1158" y="1017"/>
                </a:lnTo>
                <a:lnTo>
                  <a:pt x="1295" y="1058"/>
                </a:lnTo>
                <a:lnTo>
                  <a:pt x="1319" y="1113"/>
                </a:lnTo>
                <a:lnTo>
                  <a:pt x="1431" y="1129"/>
                </a:lnTo>
                <a:lnTo>
                  <a:pt x="1519" y="1179"/>
                </a:lnTo>
                <a:lnTo>
                  <a:pt x="1431" y="1212"/>
                </a:lnTo>
                <a:lnTo>
                  <a:pt x="1351" y="1177"/>
                </a:lnTo>
                <a:lnTo>
                  <a:pt x="1283" y="1180"/>
                </a:lnTo>
                <a:lnTo>
                  <a:pt x="1206" y="1174"/>
                </a:lnTo>
                <a:lnTo>
                  <a:pt x="1136" y="1158"/>
                </a:lnTo>
                <a:lnTo>
                  <a:pt x="1052" y="1126"/>
                </a:lnTo>
                <a:lnTo>
                  <a:pt x="997" y="1117"/>
                </a:lnTo>
                <a:lnTo>
                  <a:pt x="965" y="1128"/>
                </a:lnTo>
                <a:lnTo>
                  <a:pt x="830" y="1093"/>
                </a:lnTo>
                <a:lnTo>
                  <a:pt x="819" y="1056"/>
                </a:lnTo>
                <a:lnTo>
                  <a:pt x="751" y="1050"/>
                </a:lnTo>
                <a:lnTo>
                  <a:pt x="807" y="969"/>
                </a:lnTo>
                <a:lnTo>
                  <a:pt x="898" y="974"/>
                </a:lnTo>
                <a:lnTo>
                  <a:pt x="957" y="1007"/>
                </a:lnTo>
                <a:lnTo>
                  <a:pt x="987" y="1013"/>
                </a:lnTo>
                <a:lnTo>
                  <a:pt x="996" y="1044"/>
                </a:lnTo>
                <a:moveTo>
                  <a:pt x="2061" y="1156"/>
                </a:moveTo>
                <a:lnTo>
                  <a:pt x="2046" y="1203"/>
                </a:lnTo>
                <a:lnTo>
                  <a:pt x="1932" y="1227"/>
                </a:lnTo>
                <a:lnTo>
                  <a:pt x="1833" y="1217"/>
                </a:lnTo>
                <a:lnTo>
                  <a:pt x="1835" y="1186"/>
                </a:lnTo>
                <a:lnTo>
                  <a:pt x="1896" y="1168"/>
                </a:lnTo>
                <a:lnTo>
                  <a:pt x="1941" y="1193"/>
                </a:lnTo>
                <a:lnTo>
                  <a:pt x="1991" y="1187"/>
                </a:lnTo>
                <a:lnTo>
                  <a:pt x="2061" y="1156"/>
                </a:lnTo>
                <a:moveTo>
                  <a:pt x="1685" y="1156"/>
                </a:moveTo>
                <a:lnTo>
                  <a:pt x="1711" y="1179"/>
                </a:lnTo>
                <a:lnTo>
                  <a:pt x="1758" y="1172"/>
                </a:lnTo>
                <a:lnTo>
                  <a:pt x="1774" y="1208"/>
                </a:lnTo>
                <a:lnTo>
                  <a:pt x="1685" y="1225"/>
                </a:lnTo>
                <a:lnTo>
                  <a:pt x="1633" y="1236"/>
                </a:lnTo>
                <a:lnTo>
                  <a:pt x="1592" y="1236"/>
                </a:lnTo>
                <a:lnTo>
                  <a:pt x="1622" y="1187"/>
                </a:lnTo>
                <a:lnTo>
                  <a:pt x="1663" y="1186"/>
                </a:lnTo>
                <a:lnTo>
                  <a:pt x="1685" y="1156"/>
                </a:lnTo>
                <a:moveTo>
                  <a:pt x="2161" y="1330"/>
                </a:moveTo>
                <a:lnTo>
                  <a:pt x="2095" y="1349"/>
                </a:lnTo>
                <a:lnTo>
                  <a:pt x="2087" y="1339"/>
                </a:lnTo>
                <a:lnTo>
                  <a:pt x="2097" y="1310"/>
                </a:lnTo>
                <a:lnTo>
                  <a:pt x="2133" y="1258"/>
                </a:lnTo>
                <a:lnTo>
                  <a:pt x="2210" y="1224"/>
                </a:lnTo>
                <a:lnTo>
                  <a:pt x="2217" y="1241"/>
                </a:lnTo>
                <a:lnTo>
                  <a:pt x="2216" y="1266"/>
                </a:lnTo>
                <a:lnTo>
                  <a:pt x="2161" y="1330"/>
                </a:lnTo>
                <a:moveTo>
                  <a:pt x="1881" y="1339"/>
                </a:moveTo>
                <a:lnTo>
                  <a:pt x="1850" y="1340"/>
                </a:lnTo>
                <a:lnTo>
                  <a:pt x="1756" y="1280"/>
                </a:lnTo>
                <a:lnTo>
                  <a:pt x="1827" y="1264"/>
                </a:lnTo>
                <a:lnTo>
                  <a:pt x="1864" y="1290"/>
                </a:lnTo>
                <a:lnTo>
                  <a:pt x="1888" y="1316"/>
                </a:lnTo>
                <a:lnTo>
                  <a:pt x="1881" y="1339"/>
                </a:ln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7" name="Freeform 87">
            <a:extLst>
              <a:ext uri="{FF2B5EF4-FFF2-40B4-BE49-F238E27FC236}">
                <a16:creationId xmlns:a16="http://schemas.microsoft.com/office/drawing/2014/main" id="{4F474641-7084-4F61-BA41-D638A8519B03}"/>
              </a:ext>
            </a:extLst>
          </p:cNvPr>
          <p:cNvSpPr>
            <a:spLocks/>
          </p:cNvSpPr>
          <p:nvPr/>
        </p:nvSpPr>
        <p:spPr bwMode="auto">
          <a:xfrm>
            <a:off x="7645400" y="2738437"/>
            <a:ext cx="800100" cy="908050"/>
          </a:xfrm>
          <a:custGeom>
            <a:avLst/>
            <a:gdLst>
              <a:gd name="T0" fmla="*/ 149 w 504"/>
              <a:gd name="T1" fmla="*/ 42 h 572"/>
              <a:gd name="T2" fmla="*/ 148 w 504"/>
              <a:gd name="T3" fmla="*/ 60 h 572"/>
              <a:gd name="T4" fmla="*/ 206 w 504"/>
              <a:gd name="T5" fmla="*/ 110 h 572"/>
              <a:gd name="T6" fmla="*/ 212 w 504"/>
              <a:gd name="T7" fmla="*/ 147 h 572"/>
              <a:gd name="T8" fmla="*/ 282 w 504"/>
              <a:gd name="T9" fmla="*/ 172 h 572"/>
              <a:gd name="T10" fmla="*/ 330 w 504"/>
              <a:gd name="T11" fmla="*/ 189 h 572"/>
              <a:gd name="T12" fmla="*/ 340 w 504"/>
              <a:gd name="T13" fmla="*/ 167 h 572"/>
              <a:gd name="T14" fmla="*/ 355 w 504"/>
              <a:gd name="T15" fmla="*/ 170 h 572"/>
              <a:gd name="T16" fmla="*/ 384 w 504"/>
              <a:gd name="T17" fmla="*/ 179 h 572"/>
              <a:gd name="T18" fmla="*/ 412 w 504"/>
              <a:gd name="T19" fmla="*/ 167 h 572"/>
              <a:gd name="T20" fmla="*/ 430 w 504"/>
              <a:gd name="T21" fmla="*/ 142 h 572"/>
              <a:gd name="T22" fmla="*/ 474 w 504"/>
              <a:gd name="T23" fmla="*/ 126 h 572"/>
              <a:gd name="T24" fmla="*/ 501 w 504"/>
              <a:gd name="T25" fmla="*/ 150 h 572"/>
              <a:gd name="T26" fmla="*/ 504 w 504"/>
              <a:gd name="T27" fmla="*/ 175 h 572"/>
              <a:gd name="T28" fmla="*/ 473 w 504"/>
              <a:gd name="T29" fmla="*/ 197 h 572"/>
              <a:gd name="T30" fmla="*/ 463 w 504"/>
              <a:gd name="T31" fmla="*/ 242 h 572"/>
              <a:gd name="T32" fmla="*/ 449 w 504"/>
              <a:gd name="T33" fmla="*/ 266 h 572"/>
              <a:gd name="T34" fmla="*/ 429 w 504"/>
              <a:gd name="T35" fmla="*/ 247 h 572"/>
              <a:gd name="T36" fmla="*/ 412 w 504"/>
              <a:gd name="T37" fmla="*/ 249 h 572"/>
              <a:gd name="T38" fmla="*/ 428 w 504"/>
              <a:gd name="T39" fmla="*/ 219 h 572"/>
              <a:gd name="T40" fmla="*/ 383 w 504"/>
              <a:gd name="T41" fmla="*/ 212 h 572"/>
              <a:gd name="T42" fmla="*/ 354 w 504"/>
              <a:gd name="T43" fmla="*/ 188 h 572"/>
              <a:gd name="T44" fmla="*/ 356 w 504"/>
              <a:gd name="T45" fmla="*/ 221 h 572"/>
              <a:gd name="T46" fmla="*/ 364 w 504"/>
              <a:gd name="T47" fmla="*/ 246 h 572"/>
              <a:gd name="T48" fmla="*/ 378 w 504"/>
              <a:gd name="T49" fmla="*/ 287 h 572"/>
              <a:gd name="T50" fmla="*/ 347 w 504"/>
              <a:gd name="T51" fmla="*/ 306 h 572"/>
              <a:gd name="T52" fmla="*/ 298 w 504"/>
              <a:gd name="T53" fmla="*/ 357 h 572"/>
              <a:gd name="T54" fmla="*/ 271 w 504"/>
              <a:gd name="T55" fmla="*/ 394 h 572"/>
              <a:gd name="T56" fmla="*/ 238 w 504"/>
              <a:gd name="T57" fmla="*/ 407 h 572"/>
              <a:gd name="T58" fmla="*/ 243 w 504"/>
              <a:gd name="T59" fmla="*/ 467 h 572"/>
              <a:gd name="T60" fmla="*/ 230 w 504"/>
              <a:gd name="T61" fmla="*/ 523 h 572"/>
              <a:gd name="T62" fmla="*/ 212 w 504"/>
              <a:gd name="T63" fmla="*/ 552 h 572"/>
              <a:gd name="T64" fmla="*/ 181 w 504"/>
              <a:gd name="T65" fmla="*/ 553 h 572"/>
              <a:gd name="T66" fmla="*/ 156 w 504"/>
              <a:gd name="T67" fmla="*/ 493 h 572"/>
              <a:gd name="T68" fmla="*/ 134 w 504"/>
              <a:gd name="T69" fmla="*/ 434 h 572"/>
              <a:gd name="T70" fmla="*/ 95 w 504"/>
              <a:gd name="T71" fmla="*/ 338 h 572"/>
              <a:gd name="T72" fmla="*/ 61 w 504"/>
              <a:gd name="T73" fmla="*/ 306 h 572"/>
              <a:gd name="T74" fmla="*/ 29 w 504"/>
              <a:gd name="T75" fmla="*/ 271 h 572"/>
              <a:gd name="T76" fmla="*/ 10 w 504"/>
              <a:gd name="T77" fmla="*/ 231 h 572"/>
              <a:gd name="T78" fmla="*/ 31 w 504"/>
              <a:gd name="T79" fmla="*/ 203 h 572"/>
              <a:gd name="T80" fmla="*/ 29 w 504"/>
              <a:gd name="T81" fmla="*/ 156 h 572"/>
              <a:gd name="T82" fmla="*/ 72 w 504"/>
              <a:gd name="T83" fmla="*/ 115 h 572"/>
              <a:gd name="T84" fmla="*/ 94 w 504"/>
              <a:gd name="T85" fmla="*/ 67 h 572"/>
              <a:gd name="T86" fmla="*/ 58 w 504"/>
              <a:gd name="T87" fmla="*/ 25 h 572"/>
              <a:gd name="T88" fmla="*/ 110 w 504"/>
              <a:gd name="T89" fmla="*/ 18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04" h="572">
                <a:moveTo>
                  <a:pt x="122" y="0"/>
                </a:moveTo>
                <a:lnTo>
                  <a:pt x="147" y="25"/>
                </a:lnTo>
                <a:lnTo>
                  <a:pt x="149" y="42"/>
                </a:lnTo>
                <a:lnTo>
                  <a:pt x="159" y="52"/>
                </a:lnTo>
                <a:lnTo>
                  <a:pt x="161" y="63"/>
                </a:lnTo>
                <a:lnTo>
                  <a:pt x="148" y="60"/>
                </a:lnTo>
                <a:lnTo>
                  <a:pt x="158" y="83"/>
                </a:lnTo>
                <a:lnTo>
                  <a:pt x="178" y="96"/>
                </a:lnTo>
                <a:lnTo>
                  <a:pt x="206" y="110"/>
                </a:lnTo>
                <a:lnTo>
                  <a:pt x="197" y="120"/>
                </a:lnTo>
                <a:lnTo>
                  <a:pt x="194" y="139"/>
                </a:lnTo>
                <a:lnTo>
                  <a:pt x="212" y="147"/>
                </a:lnTo>
                <a:lnTo>
                  <a:pt x="231" y="157"/>
                </a:lnTo>
                <a:lnTo>
                  <a:pt x="257" y="169"/>
                </a:lnTo>
                <a:lnTo>
                  <a:pt x="282" y="172"/>
                </a:lnTo>
                <a:lnTo>
                  <a:pt x="294" y="182"/>
                </a:lnTo>
                <a:lnTo>
                  <a:pt x="308" y="184"/>
                </a:lnTo>
                <a:lnTo>
                  <a:pt x="330" y="189"/>
                </a:lnTo>
                <a:lnTo>
                  <a:pt x="345" y="189"/>
                </a:lnTo>
                <a:lnTo>
                  <a:pt x="346" y="181"/>
                </a:lnTo>
                <a:lnTo>
                  <a:pt x="340" y="167"/>
                </a:lnTo>
                <a:lnTo>
                  <a:pt x="340" y="158"/>
                </a:lnTo>
                <a:lnTo>
                  <a:pt x="350" y="154"/>
                </a:lnTo>
                <a:lnTo>
                  <a:pt x="355" y="170"/>
                </a:lnTo>
                <a:lnTo>
                  <a:pt x="356" y="174"/>
                </a:lnTo>
                <a:lnTo>
                  <a:pt x="374" y="182"/>
                </a:lnTo>
                <a:lnTo>
                  <a:pt x="384" y="179"/>
                </a:lnTo>
                <a:lnTo>
                  <a:pt x="400" y="181"/>
                </a:lnTo>
                <a:lnTo>
                  <a:pt x="414" y="180"/>
                </a:lnTo>
                <a:lnTo>
                  <a:pt x="412" y="167"/>
                </a:lnTo>
                <a:lnTo>
                  <a:pt x="404" y="161"/>
                </a:lnTo>
                <a:lnTo>
                  <a:pt x="418" y="158"/>
                </a:lnTo>
                <a:lnTo>
                  <a:pt x="430" y="142"/>
                </a:lnTo>
                <a:lnTo>
                  <a:pt x="447" y="129"/>
                </a:lnTo>
                <a:lnTo>
                  <a:pt x="463" y="134"/>
                </a:lnTo>
                <a:lnTo>
                  <a:pt x="474" y="126"/>
                </a:lnTo>
                <a:lnTo>
                  <a:pt x="485" y="139"/>
                </a:lnTo>
                <a:lnTo>
                  <a:pt x="481" y="147"/>
                </a:lnTo>
                <a:lnTo>
                  <a:pt x="501" y="150"/>
                </a:lnTo>
                <a:lnTo>
                  <a:pt x="504" y="158"/>
                </a:lnTo>
                <a:lnTo>
                  <a:pt x="499" y="162"/>
                </a:lnTo>
                <a:lnTo>
                  <a:pt x="504" y="175"/>
                </a:lnTo>
                <a:lnTo>
                  <a:pt x="490" y="171"/>
                </a:lnTo>
                <a:lnTo>
                  <a:pt x="470" y="185"/>
                </a:lnTo>
                <a:lnTo>
                  <a:pt x="473" y="197"/>
                </a:lnTo>
                <a:lnTo>
                  <a:pt x="467" y="215"/>
                </a:lnTo>
                <a:lnTo>
                  <a:pt x="468" y="225"/>
                </a:lnTo>
                <a:lnTo>
                  <a:pt x="463" y="242"/>
                </a:lnTo>
                <a:lnTo>
                  <a:pt x="449" y="237"/>
                </a:lnTo>
                <a:lnTo>
                  <a:pt x="452" y="259"/>
                </a:lnTo>
                <a:lnTo>
                  <a:pt x="449" y="266"/>
                </a:lnTo>
                <a:lnTo>
                  <a:pt x="452" y="274"/>
                </a:lnTo>
                <a:lnTo>
                  <a:pt x="444" y="280"/>
                </a:lnTo>
                <a:lnTo>
                  <a:pt x="429" y="247"/>
                </a:lnTo>
                <a:lnTo>
                  <a:pt x="424" y="247"/>
                </a:lnTo>
                <a:lnTo>
                  <a:pt x="424" y="260"/>
                </a:lnTo>
                <a:lnTo>
                  <a:pt x="412" y="249"/>
                </a:lnTo>
                <a:lnTo>
                  <a:pt x="415" y="237"/>
                </a:lnTo>
                <a:lnTo>
                  <a:pt x="423" y="236"/>
                </a:lnTo>
                <a:lnTo>
                  <a:pt x="428" y="219"/>
                </a:lnTo>
                <a:lnTo>
                  <a:pt x="417" y="215"/>
                </a:lnTo>
                <a:lnTo>
                  <a:pt x="400" y="215"/>
                </a:lnTo>
                <a:lnTo>
                  <a:pt x="383" y="212"/>
                </a:lnTo>
                <a:lnTo>
                  <a:pt x="378" y="198"/>
                </a:lnTo>
                <a:lnTo>
                  <a:pt x="370" y="197"/>
                </a:lnTo>
                <a:lnTo>
                  <a:pt x="354" y="188"/>
                </a:lnTo>
                <a:lnTo>
                  <a:pt x="350" y="202"/>
                </a:lnTo>
                <a:lnTo>
                  <a:pt x="366" y="213"/>
                </a:lnTo>
                <a:lnTo>
                  <a:pt x="356" y="221"/>
                </a:lnTo>
                <a:lnTo>
                  <a:pt x="353" y="228"/>
                </a:lnTo>
                <a:lnTo>
                  <a:pt x="365" y="234"/>
                </a:lnTo>
                <a:lnTo>
                  <a:pt x="364" y="246"/>
                </a:lnTo>
                <a:lnTo>
                  <a:pt x="373" y="262"/>
                </a:lnTo>
                <a:lnTo>
                  <a:pt x="379" y="279"/>
                </a:lnTo>
                <a:lnTo>
                  <a:pt x="378" y="287"/>
                </a:lnTo>
                <a:lnTo>
                  <a:pt x="365" y="286"/>
                </a:lnTo>
                <a:lnTo>
                  <a:pt x="344" y="291"/>
                </a:lnTo>
                <a:lnTo>
                  <a:pt x="347" y="306"/>
                </a:lnTo>
                <a:lnTo>
                  <a:pt x="339" y="319"/>
                </a:lnTo>
                <a:lnTo>
                  <a:pt x="315" y="333"/>
                </a:lnTo>
                <a:lnTo>
                  <a:pt x="298" y="357"/>
                </a:lnTo>
                <a:lnTo>
                  <a:pt x="286" y="370"/>
                </a:lnTo>
                <a:lnTo>
                  <a:pt x="270" y="384"/>
                </a:lnTo>
                <a:lnTo>
                  <a:pt x="271" y="394"/>
                </a:lnTo>
                <a:lnTo>
                  <a:pt x="262" y="399"/>
                </a:lnTo>
                <a:lnTo>
                  <a:pt x="246" y="406"/>
                </a:lnTo>
                <a:lnTo>
                  <a:pt x="238" y="407"/>
                </a:lnTo>
                <a:lnTo>
                  <a:pt x="234" y="423"/>
                </a:lnTo>
                <a:lnTo>
                  <a:pt x="241" y="450"/>
                </a:lnTo>
                <a:lnTo>
                  <a:pt x="243" y="467"/>
                </a:lnTo>
                <a:lnTo>
                  <a:pt x="237" y="487"/>
                </a:lnTo>
                <a:lnTo>
                  <a:pt x="239" y="522"/>
                </a:lnTo>
                <a:lnTo>
                  <a:pt x="230" y="523"/>
                </a:lnTo>
                <a:lnTo>
                  <a:pt x="222" y="539"/>
                </a:lnTo>
                <a:lnTo>
                  <a:pt x="228" y="546"/>
                </a:lnTo>
                <a:lnTo>
                  <a:pt x="212" y="552"/>
                </a:lnTo>
                <a:lnTo>
                  <a:pt x="206" y="566"/>
                </a:lnTo>
                <a:lnTo>
                  <a:pt x="199" y="572"/>
                </a:lnTo>
                <a:lnTo>
                  <a:pt x="181" y="553"/>
                </a:lnTo>
                <a:lnTo>
                  <a:pt x="171" y="523"/>
                </a:lnTo>
                <a:lnTo>
                  <a:pt x="163" y="503"/>
                </a:lnTo>
                <a:lnTo>
                  <a:pt x="156" y="493"/>
                </a:lnTo>
                <a:lnTo>
                  <a:pt x="144" y="473"/>
                </a:lnTo>
                <a:lnTo>
                  <a:pt x="138" y="447"/>
                </a:lnTo>
                <a:lnTo>
                  <a:pt x="134" y="434"/>
                </a:lnTo>
                <a:lnTo>
                  <a:pt x="115" y="405"/>
                </a:lnTo>
                <a:lnTo>
                  <a:pt x="103" y="365"/>
                </a:lnTo>
                <a:lnTo>
                  <a:pt x="95" y="338"/>
                </a:lnTo>
                <a:lnTo>
                  <a:pt x="92" y="313"/>
                </a:lnTo>
                <a:lnTo>
                  <a:pt x="86" y="294"/>
                </a:lnTo>
                <a:lnTo>
                  <a:pt x="61" y="306"/>
                </a:lnTo>
                <a:lnTo>
                  <a:pt x="48" y="304"/>
                </a:lnTo>
                <a:lnTo>
                  <a:pt x="22" y="279"/>
                </a:lnTo>
                <a:lnTo>
                  <a:pt x="29" y="271"/>
                </a:lnTo>
                <a:lnTo>
                  <a:pt x="23" y="263"/>
                </a:lnTo>
                <a:lnTo>
                  <a:pt x="0" y="245"/>
                </a:lnTo>
                <a:lnTo>
                  <a:pt x="10" y="231"/>
                </a:lnTo>
                <a:lnTo>
                  <a:pt x="49" y="231"/>
                </a:lnTo>
                <a:lnTo>
                  <a:pt x="43" y="213"/>
                </a:lnTo>
                <a:lnTo>
                  <a:pt x="31" y="203"/>
                </a:lnTo>
                <a:lnTo>
                  <a:pt x="27" y="187"/>
                </a:lnTo>
                <a:lnTo>
                  <a:pt x="13" y="178"/>
                </a:lnTo>
                <a:lnTo>
                  <a:pt x="29" y="156"/>
                </a:lnTo>
                <a:lnTo>
                  <a:pt x="50" y="158"/>
                </a:lnTo>
                <a:lnTo>
                  <a:pt x="65" y="136"/>
                </a:lnTo>
                <a:lnTo>
                  <a:pt x="72" y="115"/>
                </a:lnTo>
                <a:lnTo>
                  <a:pt x="85" y="94"/>
                </a:lnTo>
                <a:lnTo>
                  <a:pt x="81" y="79"/>
                </a:lnTo>
                <a:lnTo>
                  <a:pt x="94" y="67"/>
                </a:lnTo>
                <a:lnTo>
                  <a:pt x="77" y="57"/>
                </a:lnTo>
                <a:lnTo>
                  <a:pt x="68" y="43"/>
                </a:lnTo>
                <a:lnTo>
                  <a:pt x="58" y="25"/>
                </a:lnTo>
                <a:lnTo>
                  <a:pt x="64" y="16"/>
                </a:lnTo>
                <a:lnTo>
                  <a:pt x="92" y="21"/>
                </a:lnTo>
                <a:lnTo>
                  <a:pt x="110" y="18"/>
                </a:lnTo>
                <a:lnTo>
                  <a:pt x="122" y="0"/>
                </a:lnTo>
                <a:close/>
              </a:path>
            </a:pathLst>
          </a:custGeom>
          <a:solidFill>
            <a:schemeClr val="accent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8" name="Freeform 88">
            <a:extLst>
              <a:ext uri="{FF2B5EF4-FFF2-40B4-BE49-F238E27FC236}">
                <a16:creationId xmlns:a16="http://schemas.microsoft.com/office/drawing/2014/main" id="{13BCF41E-3720-44E3-91EF-091B720104B3}"/>
              </a:ext>
            </a:extLst>
          </p:cNvPr>
          <p:cNvSpPr>
            <a:spLocks/>
          </p:cNvSpPr>
          <p:nvPr/>
        </p:nvSpPr>
        <p:spPr bwMode="auto">
          <a:xfrm>
            <a:off x="5456238" y="2103437"/>
            <a:ext cx="100013" cy="109538"/>
          </a:xfrm>
          <a:custGeom>
            <a:avLst/>
            <a:gdLst>
              <a:gd name="T0" fmla="*/ 61 w 63"/>
              <a:gd name="T1" fmla="*/ 25 h 69"/>
              <a:gd name="T2" fmla="*/ 63 w 63"/>
              <a:gd name="T3" fmla="*/ 40 h 69"/>
              <a:gd name="T4" fmla="*/ 51 w 63"/>
              <a:gd name="T5" fmla="*/ 57 h 69"/>
              <a:gd name="T6" fmla="*/ 22 w 63"/>
              <a:gd name="T7" fmla="*/ 69 h 69"/>
              <a:gd name="T8" fmla="*/ 0 w 63"/>
              <a:gd name="T9" fmla="*/ 66 h 69"/>
              <a:gd name="T10" fmla="*/ 14 w 63"/>
              <a:gd name="T11" fmla="*/ 45 h 69"/>
              <a:gd name="T12" fmla="*/ 7 w 63"/>
              <a:gd name="T13" fmla="*/ 25 h 69"/>
              <a:gd name="T14" fmla="*/ 29 w 63"/>
              <a:gd name="T15" fmla="*/ 10 h 69"/>
              <a:gd name="T16" fmla="*/ 41 w 63"/>
              <a:gd name="T17" fmla="*/ 0 h 69"/>
              <a:gd name="T18" fmla="*/ 44 w 63"/>
              <a:gd name="T19" fmla="*/ 11 h 69"/>
              <a:gd name="T20" fmla="*/ 40 w 63"/>
              <a:gd name="T21" fmla="*/ 22 h 69"/>
              <a:gd name="T22" fmla="*/ 50 w 63"/>
              <a:gd name="T23" fmla="*/ 21 h 69"/>
              <a:gd name="T24" fmla="*/ 61 w 63"/>
              <a:gd name="T25" fmla="*/ 2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3" h="69">
                <a:moveTo>
                  <a:pt x="61" y="25"/>
                </a:moveTo>
                <a:lnTo>
                  <a:pt x="63" y="40"/>
                </a:lnTo>
                <a:lnTo>
                  <a:pt x="51" y="57"/>
                </a:lnTo>
                <a:lnTo>
                  <a:pt x="22" y="69"/>
                </a:lnTo>
                <a:lnTo>
                  <a:pt x="0" y="66"/>
                </a:lnTo>
                <a:lnTo>
                  <a:pt x="14" y="45"/>
                </a:lnTo>
                <a:lnTo>
                  <a:pt x="7" y="25"/>
                </a:lnTo>
                <a:lnTo>
                  <a:pt x="29" y="10"/>
                </a:lnTo>
                <a:lnTo>
                  <a:pt x="41" y="0"/>
                </a:lnTo>
                <a:lnTo>
                  <a:pt x="44" y="11"/>
                </a:lnTo>
                <a:lnTo>
                  <a:pt x="40" y="22"/>
                </a:lnTo>
                <a:lnTo>
                  <a:pt x="50" y="21"/>
                </a:lnTo>
                <a:lnTo>
                  <a:pt x="61" y="2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9" name="Freeform 89">
            <a:extLst>
              <a:ext uri="{FF2B5EF4-FFF2-40B4-BE49-F238E27FC236}">
                <a16:creationId xmlns:a16="http://schemas.microsoft.com/office/drawing/2014/main" id="{482BB6E2-5F25-4445-8654-630FF5A4E048}"/>
              </a:ext>
            </a:extLst>
          </p:cNvPr>
          <p:cNvSpPr>
            <a:spLocks/>
          </p:cNvSpPr>
          <p:nvPr/>
        </p:nvSpPr>
        <p:spPr bwMode="auto">
          <a:xfrm>
            <a:off x="6894512" y="2600326"/>
            <a:ext cx="598488" cy="481013"/>
          </a:xfrm>
          <a:custGeom>
            <a:avLst/>
            <a:gdLst>
              <a:gd name="T0" fmla="*/ 190 w 377"/>
              <a:gd name="T1" fmla="*/ 48 h 303"/>
              <a:gd name="T2" fmla="*/ 211 w 377"/>
              <a:gd name="T3" fmla="*/ 37 h 303"/>
              <a:gd name="T4" fmla="*/ 231 w 377"/>
              <a:gd name="T5" fmla="*/ 35 h 303"/>
              <a:gd name="T6" fmla="*/ 266 w 377"/>
              <a:gd name="T7" fmla="*/ 48 h 303"/>
              <a:gd name="T8" fmla="*/ 302 w 377"/>
              <a:gd name="T9" fmla="*/ 67 h 303"/>
              <a:gd name="T10" fmla="*/ 306 w 377"/>
              <a:gd name="T11" fmla="*/ 110 h 303"/>
              <a:gd name="T12" fmla="*/ 312 w 377"/>
              <a:gd name="T13" fmla="*/ 128 h 303"/>
              <a:gd name="T14" fmla="*/ 315 w 377"/>
              <a:gd name="T15" fmla="*/ 156 h 303"/>
              <a:gd name="T16" fmla="*/ 333 w 377"/>
              <a:gd name="T17" fmla="*/ 173 h 303"/>
              <a:gd name="T18" fmla="*/ 324 w 377"/>
              <a:gd name="T19" fmla="*/ 205 h 303"/>
              <a:gd name="T20" fmla="*/ 343 w 377"/>
              <a:gd name="T21" fmla="*/ 228 h 303"/>
              <a:gd name="T22" fmla="*/ 365 w 377"/>
              <a:gd name="T23" fmla="*/ 256 h 303"/>
              <a:gd name="T24" fmla="*/ 377 w 377"/>
              <a:gd name="T25" fmla="*/ 268 h 303"/>
              <a:gd name="T26" fmla="*/ 349 w 377"/>
              <a:gd name="T27" fmla="*/ 303 h 303"/>
              <a:gd name="T28" fmla="*/ 295 w 377"/>
              <a:gd name="T29" fmla="*/ 292 h 303"/>
              <a:gd name="T30" fmla="*/ 264 w 377"/>
              <a:gd name="T31" fmla="*/ 264 h 303"/>
              <a:gd name="T32" fmla="*/ 241 w 377"/>
              <a:gd name="T33" fmla="*/ 264 h 303"/>
              <a:gd name="T34" fmla="*/ 202 w 377"/>
              <a:gd name="T35" fmla="*/ 268 h 303"/>
              <a:gd name="T36" fmla="*/ 164 w 377"/>
              <a:gd name="T37" fmla="*/ 246 h 303"/>
              <a:gd name="T38" fmla="*/ 133 w 377"/>
              <a:gd name="T39" fmla="*/ 198 h 303"/>
              <a:gd name="T40" fmla="*/ 112 w 377"/>
              <a:gd name="T41" fmla="*/ 195 h 303"/>
              <a:gd name="T42" fmla="*/ 96 w 377"/>
              <a:gd name="T43" fmla="*/ 192 h 303"/>
              <a:gd name="T44" fmla="*/ 88 w 377"/>
              <a:gd name="T45" fmla="*/ 181 h 303"/>
              <a:gd name="T46" fmla="*/ 78 w 377"/>
              <a:gd name="T47" fmla="*/ 150 h 303"/>
              <a:gd name="T48" fmla="*/ 40 w 377"/>
              <a:gd name="T49" fmla="*/ 119 h 303"/>
              <a:gd name="T50" fmla="*/ 49 w 377"/>
              <a:gd name="T51" fmla="*/ 96 h 303"/>
              <a:gd name="T52" fmla="*/ 34 w 377"/>
              <a:gd name="T53" fmla="*/ 77 h 303"/>
              <a:gd name="T54" fmla="*/ 7 w 377"/>
              <a:gd name="T55" fmla="*/ 36 h 303"/>
              <a:gd name="T56" fmla="*/ 0 w 377"/>
              <a:gd name="T57" fmla="*/ 6 h 303"/>
              <a:gd name="T58" fmla="*/ 15 w 377"/>
              <a:gd name="T59" fmla="*/ 8 h 303"/>
              <a:gd name="T60" fmla="*/ 37 w 377"/>
              <a:gd name="T61" fmla="*/ 20 h 303"/>
              <a:gd name="T62" fmla="*/ 60 w 377"/>
              <a:gd name="T63" fmla="*/ 5 h 303"/>
              <a:gd name="T64" fmla="*/ 73 w 377"/>
              <a:gd name="T65" fmla="*/ 9 h 303"/>
              <a:gd name="T66" fmla="*/ 81 w 377"/>
              <a:gd name="T67" fmla="*/ 30 h 303"/>
              <a:gd name="T68" fmla="*/ 93 w 377"/>
              <a:gd name="T69" fmla="*/ 44 h 303"/>
              <a:gd name="T70" fmla="*/ 124 w 377"/>
              <a:gd name="T71" fmla="*/ 59 h 303"/>
              <a:gd name="T72" fmla="*/ 175 w 377"/>
              <a:gd name="T73" fmla="*/ 57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77" h="303">
                <a:moveTo>
                  <a:pt x="176" y="52"/>
                </a:moveTo>
                <a:lnTo>
                  <a:pt x="190" y="48"/>
                </a:lnTo>
                <a:lnTo>
                  <a:pt x="200" y="36"/>
                </a:lnTo>
                <a:lnTo>
                  <a:pt x="211" y="37"/>
                </a:lnTo>
                <a:lnTo>
                  <a:pt x="218" y="33"/>
                </a:lnTo>
                <a:lnTo>
                  <a:pt x="231" y="35"/>
                </a:lnTo>
                <a:lnTo>
                  <a:pt x="252" y="45"/>
                </a:lnTo>
                <a:lnTo>
                  <a:pt x="266" y="48"/>
                </a:lnTo>
                <a:lnTo>
                  <a:pt x="289" y="66"/>
                </a:lnTo>
                <a:lnTo>
                  <a:pt x="302" y="67"/>
                </a:lnTo>
                <a:lnTo>
                  <a:pt x="308" y="84"/>
                </a:lnTo>
                <a:lnTo>
                  <a:pt x="306" y="110"/>
                </a:lnTo>
                <a:lnTo>
                  <a:pt x="304" y="125"/>
                </a:lnTo>
                <a:lnTo>
                  <a:pt x="312" y="128"/>
                </a:lnTo>
                <a:lnTo>
                  <a:pt x="307" y="139"/>
                </a:lnTo>
                <a:lnTo>
                  <a:pt x="315" y="156"/>
                </a:lnTo>
                <a:lnTo>
                  <a:pt x="319" y="169"/>
                </a:lnTo>
                <a:lnTo>
                  <a:pt x="333" y="173"/>
                </a:lnTo>
                <a:lnTo>
                  <a:pt x="337" y="186"/>
                </a:lnTo>
                <a:lnTo>
                  <a:pt x="324" y="205"/>
                </a:lnTo>
                <a:lnTo>
                  <a:pt x="334" y="216"/>
                </a:lnTo>
                <a:lnTo>
                  <a:pt x="343" y="228"/>
                </a:lnTo>
                <a:lnTo>
                  <a:pt x="362" y="237"/>
                </a:lnTo>
                <a:lnTo>
                  <a:pt x="365" y="256"/>
                </a:lnTo>
                <a:lnTo>
                  <a:pt x="374" y="259"/>
                </a:lnTo>
                <a:lnTo>
                  <a:pt x="377" y="268"/>
                </a:lnTo>
                <a:lnTo>
                  <a:pt x="353" y="279"/>
                </a:lnTo>
                <a:lnTo>
                  <a:pt x="349" y="303"/>
                </a:lnTo>
                <a:lnTo>
                  <a:pt x="315" y="297"/>
                </a:lnTo>
                <a:lnTo>
                  <a:pt x="295" y="292"/>
                </a:lnTo>
                <a:lnTo>
                  <a:pt x="274" y="290"/>
                </a:lnTo>
                <a:lnTo>
                  <a:pt x="264" y="264"/>
                </a:lnTo>
                <a:lnTo>
                  <a:pt x="255" y="260"/>
                </a:lnTo>
                <a:lnTo>
                  <a:pt x="241" y="264"/>
                </a:lnTo>
                <a:lnTo>
                  <a:pt x="225" y="274"/>
                </a:lnTo>
                <a:lnTo>
                  <a:pt x="202" y="268"/>
                </a:lnTo>
                <a:lnTo>
                  <a:pt x="182" y="251"/>
                </a:lnTo>
                <a:lnTo>
                  <a:pt x="164" y="246"/>
                </a:lnTo>
                <a:lnTo>
                  <a:pt x="150" y="226"/>
                </a:lnTo>
                <a:lnTo>
                  <a:pt x="133" y="198"/>
                </a:lnTo>
                <a:lnTo>
                  <a:pt x="124" y="202"/>
                </a:lnTo>
                <a:lnTo>
                  <a:pt x="112" y="195"/>
                </a:lnTo>
                <a:lnTo>
                  <a:pt x="107" y="203"/>
                </a:lnTo>
                <a:lnTo>
                  <a:pt x="96" y="192"/>
                </a:lnTo>
                <a:lnTo>
                  <a:pt x="94" y="181"/>
                </a:lnTo>
                <a:lnTo>
                  <a:pt x="88" y="181"/>
                </a:lnTo>
                <a:lnTo>
                  <a:pt x="89" y="166"/>
                </a:lnTo>
                <a:lnTo>
                  <a:pt x="78" y="150"/>
                </a:lnTo>
                <a:lnTo>
                  <a:pt x="55" y="139"/>
                </a:lnTo>
                <a:lnTo>
                  <a:pt x="40" y="119"/>
                </a:lnTo>
                <a:lnTo>
                  <a:pt x="42" y="103"/>
                </a:lnTo>
                <a:lnTo>
                  <a:pt x="49" y="96"/>
                </a:lnTo>
                <a:lnTo>
                  <a:pt x="46" y="84"/>
                </a:lnTo>
                <a:lnTo>
                  <a:pt x="34" y="77"/>
                </a:lnTo>
                <a:lnTo>
                  <a:pt x="19" y="53"/>
                </a:lnTo>
                <a:lnTo>
                  <a:pt x="7" y="36"/>
                </a:lnTo>
                <a:lnTo>
                  <a:pt x="9" y="30"/>
                </a:lnTo>
                <a:lnTo>
                  <a:pt x="0" y="6"/>
                </a:lnTo>
                <a:lnTo>
                  <a:pt x="11" y="0"/>
                </a:lnTo>
                <a:lnTo>
                  <a:pt x="15" y="8"/>
                </a:lnTo>
                <a:lnTo>
                  <a:pt x="25" y="18"/>
                </a:lnTo>
                <a:lnTo>
                  <a:pt x="37" y="20"/>
                </a:lnTo>
                <a:lnTo>
                  <a:pt x="43" y="20"/>
                </a:lnTo>
                <a:lnTo>
                  <a:pt x="60" y="5"/>
                </a:lnTo>
                <a:lnTo>
                  <a:pt x="67" y="3"/>
                </a:lnTo>
                <a:lnTo>
                  <a:pt x="73" y="9"/>
                </a:lnTo>
                <a:lnTo>
                  <a:pt x="69" y="19"/>
                </a:lnTo>
                <a:lnTo>
                  <a:pt x="81" y="30"/>
                </a:lnTo>
                <a:lnTo>
                  <a:pt x="85" y="29"/>
                </a:lnTo>
                <a:lnTo>
                  <a:pt x="93" y="44"/>
                </a:lnTo>
                <a:lnTo>
                  <a:pt x="110" y="49"/>
                </a:lnTo>
                <a:lnTo>
                  <a:pt x="124" y="59"/>
                </a:lnTo>
                <a:lnTo>
                  <a:pt x="149" y="63"/>
                </a:lnTo>
                <a:lnTo>
                  <a:pt x="175" y="57"/>
                </a:lnTo>
                <a:lnTo>
                  <a:pt x="176" y="5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0" name="Freeform 90">
            <a:extLst>
              <a:ext uri="{FF2B5EF4-FFF2-40B4-BE49-F238E27FC236}">
                <a16:creationId xmlns:a16="http://schemas.microsoft.com/office/drawing/2014/main" id="{6EF188FC-DDCC-4D65-B361-98B7C3FF5E56}"/>
              </a:ext>
            </a:extLst>
          </p:cNvPr>
          <p:cNvSpPr>
            <a:spLocks/>
          </p:cNvSpPr>
          <p:nvPr/>
        </p:nvSpPr>
        <p:spPr bwMode="auto">
          <a:xfrm>
            <a:off x="6778625" y="2676525"/>
            <a:ext cx="285750" cy="273050"/>
          </a:xfrm>
          <a:custGeom>
            <a:avLst/>
            <a:gdLst>
              <a:gd name="T0" fmla="*/ 107 w 180"/>
              <a:gd name="T1" fmla="*/ 29 h 172"/>
              <a:gd name="T2" fmla="*/ 119 w 180"/>
              <a:gd name="T3" fmla="*/ 36 h 172"/>
              <a:gd name="T4" fmla="*/ 122 w 180"/>
              <a:gd name="T5" fmla="*/ 48 h 172"/>
              <a:gd name="T6" fmla="*/ 115 w 180"/>
              <a:gd name="T7" fmla="*/ 55 h 172"/>
              <a:gd name="T8" fmla="*/ 113 w 180"/>
              <a:gd name="T9" fmla="*/ 71 h 172"/>
              <a:gd name="T10" fmla="*/ 128 w 180"/>
              <a:gd name="T11" fmla="*/ 91 h 172"/>
              <a:gd name="T12" fmla="*/ 151 w 180"/>
              <a:gd name="T13" fmla="*/ 102 h 172"/>
              <a:gd name="T14" fmla="*/ 162 w 180"/>
              <a:gd name="T15" fmla="*/ 118 h 172"/>
              <a:gd name="T16" fmla="*/ 161 w 180"/>
              <a:gd name="T17" fmla="*/ 133 h 172"/>
              <a:gd name="T18" fmla="*/ 167 w 180"/>
              <a:gd name="T19" fmla="*/ 133 h 172"/>
              <a:gd name="T20" fmla="*/ 169 w 180"/>
              <a:gd name="T21" fmla="*/ 144 h 172"/>
              <a:gd name="T22" fmla="*/ 180 w 180"/>
              <a:gd name="T23" fmla="*/ 155 h 172"/>
              <a:gd name="T24" fmla="*/ 169 w 180"/>
              <a:gd name="T25" fmla="*/ 154 h 172"/>
              <a:gd name="T26" fmla="*/ 157 w 180"/>
              <a:gd name="T27" fmla="*/ 152 h 172"/>
              <a:gd name="T28" fmla="*/ 147 w 180"/>
              <a:gd name="T29" fmla="*/ 172 h 172"/>
              <a:gd name="T30" fmla="*/ 114 w 180"/>
              <a:gd name="T31" fmla="*/ 170 h 172"/>
              <a:gd name="T32" fmla="*/ 59 w 180"/>
              <a:gd name="T33" fmla="*/ 129 h 172"/>
              <a:gd name="T34" fmla="*/ 31 w 180"/>
              <a:gd name="T35" fmla="*/ 114 h 172"/>
              <a:gd name="T36" fmla="*/ 10 w 180"/>
              <a:gd name="T37" fmla="*/ 109 h 172"/>
              <a:gd name="T38" fmla="*/ 0 w 180"/>
              <a:gd name="T39" fmla="*/ 83 h 172"/>
              <a:gd name="T40" fmla="*/ 35 w 180"/>
              <a:gd name="T41" fmla="*/ 62 h 172"/>
              <a:gd name="T42" fmla="*/ 38 w 180"/>
              <a:gd name="T43" fmla="*/ 37 h 172"/>
              <a:gd name="T44" fmla="*/ 35 w 180"/>
              <a:gd name="T45" fmla="*/ 22 h 172"/>
              <a:gd name="T46" fmla="*/ 43 w 180"/>
              <a:gd name="T47" fmla="*/ 17 h 172"/>
              <a:gd name="T48" fmla="*/ 50 w 180"/>
              <a:gd name="T49" fmla="*/ 4 h 172"/>
              <a:gd name="T50" fmla="*/ 57 w 180"/>
              <a:gd name="T51" fmla="*/ 0 h 172"/>
              <a:gd name="T52" fmla="*/ 78 w 180"/>
              <a:gd name="T53" fmla="*/ 3 h 172"/>
              <a:gd name="T54" fmla="*/ 84 w 180"/>
              <a:gd name="T55" fmla="*/ 8 h 172"/>
              <a:gd name="T56" fmla="*/ 92 w 180"/>
              <a:gd name="T57" fmla="*/ 5 h 172"/>
              <a:gd name="T58" fmla="*/ 107 w 180"/>
              <a:gd name="T59" fmla="*/ 29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80" h="172">
                <a:moveTo>
                  <a:pt x="107" y="29"/>
                </a:moveTo>
                <a:lnTo>
                  <a:pt x="119" y="36"/>
                </a:lnTo>
                <a:lnTo>
                  <a:pt x="122" y="48"/>
                </a:lnTo>
                <a:lnTo>
                  <a:pt x="115" y="55"/>
                </a:lnTo>
                <a:lnTo>
                  <a:pt x="113" y="71"/>
                </a:lnTo>
                <a:lnTo>
                  <a:pt x="128" y="91"/>
                </a:lnTo>
                <a:lnTo>
                  <a:pt x="151" y="102"/>
                </a:lnTo>
                <a:lnTo>
                  <a:pt x="162" y="118"/>
                </a:lnTo>
                <a:lnTo>
                  <a:pt x="161" y="133"/>
                </a:lnTo>
                <a:lnTo>
                  <a:pt x="167" y="133"/>
                </a:lnTo>
                <a:lnTo>
                  <a:pt x="169" y="144"/>
                </a:lnTo>
                <a:lnTo>
                  <a:pt x="180" y="155"/>
                </a:lnTo>
                <a:lnTo>
                  <a:pt x="169" y="154"/>
                </a:lnTo>
                <a:lnTo>
                  <a:pt x="157" y="152"/>
                </a:lnTo>
                <a:lnTo>
                  <a:pt x="147" y="172"/>
                </a:lnTo>
                <a:lnTo>
                  <a:pt x="114" y="170"/>
                </a:lnTo>
                <a:lnTo>
                  <a:pt x="59" y="129"/>
                </a:lnTo>
                <a:lnTo>
                  <a:pt x="31" y="114"/>
                </a:lnTo>
                <a:lnTo>
                  <a:pt x="10" y="109"/>
                </a:lnTo>
                <a:lnTo>
                  <a:pt x="0" y="83"/>
                </a:lnTo>
                <a:lnTo>
                  <a:pt x="35" y="62"/>
                </a:lnTo>
                <a:lnTo>
                  <a:pt x="38" y="37"/>
                </a:lnTo>
                <a:lnTo>
                  <a:pt x="35" y="22"/>
                </a:lnTo>
                <a:lnTo>
                  <a:pt x="43" y="17"/>
                </a:lnTo>
                <a:lnTo>
                  <a:pt x="50" y="4"/>
                </a:lnTo>
                <a:lnTo>
                  <a:pt x="57" y="0"/>
                </a:lnTo>
                <a:lnTo>
                  <a:pt x="78" y="3"/>
                </a:lnTo>
                <a:lnTo>
                  <a:pt x="84" y="8"/>
                </a:lnTo>
                <a:lnTo>
                  <a:pt x="92" y="5"/>
                </a:lnTo>
                <a:lnTo>
                  <a:pt x="107" y="2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1" name="Freeform 91">
            <a:extLst>
              <a:ext uri="{FF2B5EF4-FFF2-40B4-BE49-F238E27FC236}">
                <a16:creationId xmlns:a16="http://schemas.microsoft.com/office/drawing/2014/main" id="{C9D47609-C9B9-4C15-BA8B-F7788FD3253A}"/>
              </a:ext>
            </a:extLst>
          </p:cNvPr>
          <p:cNvSpPr>
            <a:spLocks/>
          </p:cNvSpPr>
          <p:nvPr/>
        </p:nvSpPr>
        <p:spPr bwMode="auto">
          <a:xfrm>
            <a:off x="5170487" y="1758950"/>
            <a:ext cx="234950" cy="88900"/>
          </a:xfrm>
          <a:custGeom>
            <a:avLst/>
            <a:gdLst>
              <a:gd name="T0" fmla="*/ 138 w 148"/>
              <a:gd name="T1" fmla="*/ 1 h 56"/>
              <a:gd name="T2" fmla="*/ 133 w 148"/>
              <a:gd name="T3" fmla="*/ 13 h 56"/>
              <a:gd name="T4" fmla="*/ 148 w 148"/>
              <a:gd name="T5" fmla="*/ 25 h 56"/>
              <a:gd name="T6" fmla="*/ 128 w 148"/>
              <a:gd name="T7" fmla="*/ 39 h 56"/>
              <a:gd name="T8" fmla="*/ 85 w 148"/>
              <a:gd name="T9" fmla="*/ 52 h 56"/>
              <a:gd name="T10" fmla="*/ 73 w 148"/>
              <a:gd name="T11" fmla="*/ 56 h 56"/>
              <a:gd name="T12" fmla="*/ 54 w 148"/>
              <a:gd name="T13" fmla="*/ 53 h 56"/>
              <a:gd name="T14" fmla="*/ 16 w 148"/>
              <a:gd name="T15" fmla="*/ 47 h 56"/>
              <a:gd name="T16" fmla="*/ 31 w 148"/>
              <a:gd name="T17" fmla="*/ 39 h 56"/>
              <a:gd name="T18" fmla="*/ 2 w 148"/>
              <a:gd name="T19" fmla="*/ 30 h 56"/>
              <a:gd name="T20" fmla="*/ 28 w 148"/>
              <a:gd name="T21" fmla="*/ 26 h 56"/>
              <a:gd name="T22" fmla="*/ 28 w 148"/>
              <a:gd name="T23" fmla="*/ 21 h 56"/>
              <a:gd name="T24" fmla="*/ 0 w 148"/>
              <a:gd name="T25" fmla="*/ 17 h 56"/>
              <a:gd name="T26" fmla="*/ 12 w 148"/>
              <a:gd name="T27" fmla="*/ 5 h 56"/>
              <a:gd name="T28" fmla="*/ 33 w 148"/>
              <a:gd name="T29" fmla="*/ 2 h 56"/>
              <a:gd name="T30" fmla="*/ 52 w 148"/>
              <a:gd name="T31" fmla="*/ 14 h 56"/>
              <a:gd name="T32" fmla="*/ 75 w 148"/>
              <a:gd name="T33" fmla="*/ 4 h 56"/>
              <a:gd name="T34" fmla="*/ 91 w 148"/>
              <a:gd name="T35" fmla="*/ 9 h 56"/>
              <a:gd name="T36" fmla="*/ 115 w 148"/>
              <a:gd name="T37" fmla="*/ 0 h 56"/>
              <a:gd name="T38" fmla="*/ 138 w 148"/>
              <a:gd name="T39" fmla="*/ 1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8" h="56">
                <a:moveTo>
                  <a:pt x="138" y="1"/>
                </a:moveTo>
                <a:lnTo>
                  <a:pt x="133" y="13"/>
                </a:lnTo>
                <a:lnTo>
                  <a:pt x="148" y="25"/>
                </a:lnTo>
                <a:lnTo>
                  <a:pt x="128" y="39"/>
                </a:lnTo>
                <a:lnTo>
                  <a:pt x="85" y="52"/>
                </a:lnTo>
                <a:lnTo>
                  <a:pt x="73" y="56"/>
                </a:lnTo>
                <a:lnTo>
                  <a:pt x="54" y="53"/>
                </a:lnTo>
                <a:lnTo>
                  <a:pt x="16" y="47"/>
                </a:lnTo>
                <a:lnTo>
                  <a:pt x="31" y="39"/>
                </a:lnTo>
                <a:lnTo>
                  <a:pt x="2" y="30"/>
                </a:lnTo>
                <a:lnTo>
                  <a:pt x="28" y="26"/>
                </a:lnTo>
                <a:lnTo>
                  <a:pt x="28" y="21"/>
                </a:lnTo>
                <a:lnTo>
                  <a:pt x="0" y="17"/>
                </a:lnTo>
                <a:lnTo>
                  <a:pt x="12" y="5"/>
                </a:lnTo>
                <a:lnTo>
                  <a:pt x="33" y="2"/>
                </a:lnTo>
                <a:lnTo>
                  <a:pt x="52" y="14"/>
                </a:lnTo>
                <a:lnTo>
                  <a:pt x="75" y="4"/>
                </a:lnTo>
                <a:lnTo>
                  <a:pt x="91" y="9"/>
                </a:lnTo>
                <a:lnTo>
                  <a:pt x="115" y="0"/>
                </a:lnTo>
                <a:lnTo>
                  <a:pt x="138" y="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2" name="Freeform 92">
            <a:extLst>
              <a:ext uri="{FF2B5EF4-FFF2-40B4-BE49-F238E27FC236}">
                <a16:creationId xmlns:a16="http://schemas.microsoft.com/office/drawing/2014/main" id="{D2F05B67-9566-4ED8-B55F-C4816C9344DF}"/>
              </a:ext>
            </a:extLst>
          </p:cNvPr>
          <p:cNvSpPr>
            <a:spLocks/>
          </p:cNvSpPr>
          <p:nvPr/>
        </p:nvSpPr>
        <p:spPr bwMode="auto">
          <a:xfrm>
            <a:off x="6659562" y="2811463"/>
            <a:ext cx="38100" cy="125413"/>
          </a:xfrm>
          <a:custGeom>
            <a:avLst/>
            <a:gdLst>
              <a:gd name="T0" fmla="*/ 23 w 24"/>
              <a:gd name="T1" fmla="*/ 12 h 79"/>
              <a:gd name="T2" fmla="*/ 20 w 24"/>
              <a:gd name="T3" fmla="*/ 19 h 79"/>
              <a:gd name="T4" fmla="*/ 14 w 24"/>
              <a:gd name="T5" fmla="*/ 16 h 79"/>
              <a:gd name="T6" fmla="*/ 11 w 24"/>
              <a:gd name="T7" fmla="*/ 30 h 79"/>
              <a:gd name="T8" fmla="*/ 16 w 24"/>
              <a:gd name="T9" fmla="*/ 32 h 79"/>
              <a:gd name="T10" fmla="*/ 12 w 24"/>
              <a:gd name="T11" fmla="*/ 35 h 79"/>
              <a:gd name="T12" fmla="*/ 12 w 24"/>
              <a:gd name="T13" fmla="*/ 40 h 79"/>
              <a:gd name="T14" fmla="*/ 20 w 24"/>
              <a:gd name="T15" fmla="*/ 37 h 79"/>
              <a:gd name="T16" fmla="*/ 21 w 24"/>
              <a:gd name="T17" fmla="*/ 45 h 79"/>
              <a:gd name="T18" fmla="*/ 15 w 24"/>
              <a:gd name="T19" fmla="*/ 79 h 79"/>
              <a:gd name="T20" fmla="*/ 0 w 24"/>
              <a:gd name="T21" fmla="*/ 43 h 79"/>
              <a:gd name="T22" fmla="*/ 5 w 24"/>
              <a:gd name="T23" fmla="*/ 36 h 79"/>
              <a:gd name="T24" fmla="*/ 3 w 24"/>
              <a:gd name="T25" fmla="*/ 35 h 79"/>
              <a:gd name="T26" fmla="*/ 7 w 24"/>
              <a:gd name="T27" fmla="*/ 25 h 79"/>
              <a:gd name="T28" fmla="*/ 9 w 24"/>
              <a:gd name="T29" fmla="*/ 10 h 79"/>
              <a:gd name="T30" fmla="*/ 11 w 24"/>
              <a:gd name="T31" fmla="*/ 4 h 79"/>
              <a:gd name="T32" fmla="*/ 11 w 24"/>
              <a:gd name="T33" fmla="*/ 4 h 79"/>
              <a:gd name="T34" fmla="*/ 17 w 24"/>
              <a:gd name="T35" fmla="*/ 4 h 79"/>
              <a:gd name="T36" fmla="*/ 18 w 24"/>
              <a:gd name="T37" fmla="*/ 1 h 79"/>
              <a:gd name="T38" fmla="*/ 23 w 24"/>
              <a:gd name="T39" fmla="*/ 0 h 79"/>
              <a:gd name="T40" fmla="*/ 24 w 24"/>
              <a:gd name="T41" fmla="*/ 9 h 79"/>
              <a:gd name="T42" fmla="*/ 22 w 24"/>
              <a:gd name="T43" fmla="*/ 12 h 79"/>
              <a:gd name="T44" fmla="*/ 23 w 24"/>
              <a:gd name="T45" fmla="*/ 12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4" h="79">
                <a:moveTo>
                  <a:pt x="23" y="12"/>
                </a:moveTo>
                <a:lnTo>
                  <a:pt x="20" y="19"/>
                </a:lnTo>
                <a:lnTo>
                  <a:pt x="14" y="16"/>
                </a:lnTo>
                <a:lnTo>
                  <a:pt x="11" y="30"/>
                </a:lnTo>
                <a:lnTo>
                  <a:pt x="16" y="32"/>
                </a:lnTo>
                <a:lnTo>
                  <a:pt x="12" y="35"/>
                </a:lnTo>
                <a:lnTo>
                  <a:pt x="12" y="40"/>
                </a:lnTo>
                <a:lnTo>
                  <a:pt x="20" y="37"/>
                </a:lnTo>
                <a:lnTo>
                  <a:pt x="21" y="45"/>
                </a:lnTo>
                <a:lnTo>
                  <a:pt x="15" y="79"/>
                </a:lnTo>
                <a:lnTo>
                  <a:pt x="0" y="43"/>
                </a:lnTo>
                <a:lnTo>
                  <a:pt x="5" y="36"/>
                </a:lnTo>
                <a:lnTo>
                  <a:pt x="3" y="35"/>
                </a:lnTo>
                <a:lnTo>
                  <a:pt x="7" y="25"/>
                </a:lnTo>
                <a:lnTo>
                  <a:pt x="9" y="10"/>
                </a:lnTo>
                <a:lnTo>
                  <a:pt x="11" y="4"/>
                </a:lnTo>
                <a:lnTo>
                  <a:pt x="11" y="4"/>
                </a:lnTo>
                <a:lnTo>
                  <a:pt x="17" y="4"/>
                </a:lnTo>
                <a:lnTo>
                  <a:pt x="18" y="1"/>
                </a:lnTo>
                <a:lnTo>
                  <a:pt x="23" y="0"/>
                </a:lnTo>
                <a:lnTo>
                  <a:pt x="24" y="9"/>
                </a:lnTo>
                <a:lnTo>
                  <a:pt x="22" y="12"/>
                </a:lnTo>
                <a:lnTo>
                  <a:pt x="23" y="12"/>
                </a:lnTo>
                <a:close/>
              </a:path>
            </a:pathLst>
          </a:custGeom>
          <a:solidFill>
            <a:schemeClr val="accent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3" name="Freeform 93">
            <a:extLst>
              <a:ext uri="{FF2B5EF4-FFF2-40B4-BE49-F238E27FC236}">
                <a16:creationId xmlns:a16="http://schemas.microsoft.com/office/drawing/2014/main" id="{6F3E5495-C84C-44E2-A1FB-73A9B95A6CBD}"/>
              </a:ext>
            </a:extLst>
          </p:cNvPr>
          <p:cNvSpPr>
            <a:spLocks/>
          </p:cNvSpPr>
          <p:nvPr/>
        </p:nvSpPr>
        <p:spPr bwMode="auto">
          <a:xfrm>
            <a:off x="6043612" y="2649537"/>
            <a:ext cx="82550" cy="52388"/>
          </a:xfrm>
          <a:custGeom>
            <a:avLst/>
            <a:gdLst>
              <a:gd name="T0" fmla="*/ 52 w 52"/>
              <a:gd name="T1" fmla="*/ 0 h 33"/>
              <a:gd name="T2" fmla="*/ 47 w 52"/>
              <a:gd name="T3" fmla="*/ 16 h 33"/>
              <a:gd name="T4" fmla="*/ 50 w 52"/>
              <a:gd name="T5" fmla="*/ 23 h 33"/>
              <a:gd name="T6" fmla="*/ 47 w 52"/>
              <a:gd name="T7" fmla="*/ 33 h 33"/>
              <a:gd name="T8" fmla="*/ 33 w 52"/>
              <a:gd name="T9" fmla="*/ 25 h 33"/>
              <a:gd name="T10" fmla="*/ 24 w 52"/>
              <a:gd name="T11" fmla="*/ 23 h 33"/>
              <a:gd name="T12" fmla="*/ 0 w 52"/>
              <a:gd name="T13" fmla="*/ 13 h 33"/>
              <a:gd name="T14" fmla="*/ 2 w 52"/>
              <a:gd name="T15" fmla="*/ 2 h 33"/>
              <a:gd name="T16" fmla="*/ 22 w 52"/>
              <a:gd name="T17" fmla="*/ 4 h 33"/>
              <a:gd name="T18" fmla="*/ 39 w 52"/>
              <a:gd name="T19" fmla="*/ 2 h 33"/>
              <a:gd name="T20" fmla="*/ 52 w 52"/>
              <a:gd name="T21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2" h="33">
                <a:moveTo>
                  <a:pt x="52" y="0"/>
                </a:moveTo>
                <a:lnTo>
                  <a:pt x="47" y="16"/>
                </a:lnTo>
                <a:lnTo>
                  <a:pt x="50" y="23"/>
                </a:lnTo>
                <a:lnTo>
                  <a:pt x="47" y="33"/>
                </a:lnTo>
                <a:lnTo>
                  <a:pt x="33" y="25"/>
                </a:lnTo>
                <a:lnTo>
                  <a:pt x="24" y="23"/>
                </a:lnTo>
                <a:lnTo>
                  <a:pt x="0" y="13"/>
                </a:lnTo>
                <a:lnTo>
                  <a:pt x="2" y="2"/>
                </a:lnTo>
                <a:lnTo>
                  <a:pt x="22" y="4"/>
                </a:lnTo>
                <a:lnTo>
                  <a:pt x="39" y="2"/>
                </a:lnTo>
                <a:lnTo>
                  <a:pt x="52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4" name="Freeform 94">
            <a:extLst>
              <a:ext uri="{FF2B5EF4-FFF2-40B4-BE49-F238E27FC236}">
                <a16:creationId xmlns:a16="http://schemas.microsoft.com/office/drawing/2014/main" id="{0E7F8BD8-331D-4061-AAC9-6289964566EE}"/>
              </a:ext>
            </a:extLst>
          </p:cNvPr>
          <p:cNvSpPr>
            <a:spLocks/>
          </p:cNvSpPr>
          <p:nvPr/>
        </p:nvSpPr>
        <p:spPr bwMode="auto">
          <a:xfrm>
            <a:off x="5924550" y="2551112"/>
            <a:ext cx="44450" cy="76200"/>
          </a:xfrm>
          <a:custGeom>
            <a:avLst/>
            <a:gdLst>
              <a:gd name="T0" fmla="*/ 17 w 28"/>
              <a:gd name="T1" fmla="*/ 0 h 48"/>
              <a:gd name="T2" fmla="*/ 28 w 28"/>
              <a:gd name="T3" fmla="*/ 15 h 48"/>
              <a:gd name="T4" fmla="*/ 27 w 28"/>
              <a:gd name="T5" fmla="*/ 42 h 48"/>
              <a:gd name="T6" fmla="*/ 19 w 28"/>
              <a:gd name="T7" fmla="*/ 41 h 48"/>
              <a:gd name="T8" fmla="*/ 12 w 28"/>
              <a:gd name="T9" fmla="*/ 48 h 48"/>
              <a:gd name="T10" fmla="*/ 6 w 28"/>
              <a:gd name="T11" fmla="*/ 43 h 48"/>
              <a:gd name="T12" fmla="*/ 4 w 28"/>
              <a:gd name="T13" fmla="*/ 18 h 48"/>
              <a:gd name="T14" fmla="*/ 0 w 28"/>
              <a:gd name="T15" fmla="*/ 6 h 48"/>
              <a:gd name="T16" fmla="*/ 9 w 28"/>
              <a:gd name="T17" fmla="*/ 7 h 48"/>
              <a:gd name="T18" fmla="*/ 17 w 28"/>
              <a:gd name="T1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" h="48">
                <a:moveTo>
                  <a:pt x="17" y="0"/>
                </a:moveTo>
                <a:lnTo>
                  <a:pt x="28" y="15"/>
                </a:lnTo>
                <a:lnTo>
                  <a:pt x="27" y="42"/>
                </a:lnTo>
                <a:lnTo>
                  <a:pt x="19" y="41"/>
                </a:lnTo>
                <a:lnTo>
                  <a:pt x="12" y="48"/>
                </a:lnTo>
                <a:lnTo>
                  <a:pt x="6" y="43"/>
                </a:lnTo>
                <a:lnTo>
                  <a:pt x="4" y="18"/>
                </a:lnTo>
                <a:lnTo>
                  <a:pt x="0" y="6"/>
                </a:lnTo>
                <a:lnTo>
                  <a:pt x="9" y="7"/>
                </a:lnTo>
                <a:lnTo>
                  <a:pt x="17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5" name="Freeform 95">
            <a:extLst>
              <a:ext uri="{FF2B5EF4-FFF2-40B4-BE49-F238E27FC236}">
                <a16:creationId xmlns:a16="http://schemas.microsoft.com/office/drawing/2014/main" id="{CDAB81E7-9F20-42F2-A882-3905D5B61539}"/>
              </a:ext>
            </a:extLst>
          </p:cNvPr>
          <p:cNvSpPr>
            <a:spLocks/>
          </p:cNvSpPr>
          <p:nvPr/>
        </p:nvSpPr>
        <p:spPr bwMode="auto">
          <a:xfrm>
            <a:off x="5883275" y="2360612"/>
            <a:ext cx="319088" cy="298450"/>
          </a:xfrm>
          <a:custGeom>
            <a:avLst/>
            <a:gdLst>
              <a:gd name="T0" fmla="*/ 114 w 201"/>
              <a:gd name="T1" fmla="*/ 12 h 188"/>
              <a:gd name="T2" fmla="*/ 117 w 201"/>
              <a:gd name="T3" fmla="*/ 31 h 188"/>
              <a:gd name="T4" fmla="*/ 91 w 201"/>
              <a:gd name="T5" fmla="*/ 35 h 188"/>
              <a:gd name="T6" fmla="*/ 91 w 201"/>
              <a:gd name="T7" fmla="*/ 51 h 188"/>
              <a:gd name="T8" fmla="*/ 113 w 201"/>
              <a:gd name="T9" fmla="*/ 72 h 188"/>
              <a:gd name="T10" fmla="*/ 142 w 201"/>
              <a:gd name="T11" fmla="*/ 105 h 188"/>
              <a:gd name="T12" fmla="*/ 160 w 201"/>
              <a:gd name="T13" fmla="*/ 110 h 188"/>
              <a:gd name="T14" fmla="*/ 171 w 201"/>
              <a:gd name="T15" fmla="*/ 121 h 188"/>
              <a:gd name="T16" fmla="*/ 199 w 201"/>
              <a:gd name="T17" fmla="*/ 138 h 188"/>
              <a:gd name="T18" fmla="*/ 198 w 201"/>
              <a:gd name="T19" fmla="*/ 149 h 188"/>
              <a:gd name="T20" fmla="*/ 173 w 201"/>
              <a:gd name="T21" fmla="*/ 136 h 188"/>
              <a:gd name="T22" fmla="*/ 180 w 201"/>
              <a:gd name="T23" fmla="*/ 157 h 188"/>
              <a:gd name="T24" fmla="*/ 172 w 201"/>
              <a:gd name="T25" fmla="*/ 169 h 188"/>
              <a:gd name="T26" fmla="*/ 156 w 201"/>
              <a:gd name="T27" fmla="*/ 188 h 188"/>
              <a:gd name="T28" fmla="*/ 159 w 201"/>
              <a:gd name="T29" fmla="*/ 171 h 188"/>
              <a:gd name="T30" fmla="*/ 155 w 201"/>
              <a:gd name="T31" fmla="*/ 155 h 188"/>
              <a:gd name="T32" fmla="*/ 142 w 201"/>
              <a:gd name="T33" fmla="*/ 142 h 188"/>
              <a:gd name="T34" fmla="*/ 125 w 201"/>
              <a:gd name="T35" fmla="*/ 129 h 188"/>
              <a:gd name="T36" fmla="*/ 105 w 201"/>
              <a:gd name="T37" fmla="*/ 120 h 188"/>
              <a:gd name="T38" fmla="*/ 76 w 201"/>
              <a:gd name="T39" fmla="*/ 97 h 188"/>
              <a:gd name="T40" fmla="*/ 58 w 201"/>
              <a:gd name="T41" fmla="*/ 65 h 188"/>
              <a:gd name="T42" fmla="*/ 35 w 201"/>
              <a:gd name="T43" fmla="*/ 56 h 188"/>
              <a:gd name="T44" fmla="*/ 19 w 201"/>
              <a:gd name="T45" fmla="*/ 68 h 188"/>
              <a:gd name="T46" fmla="*/ 13 w 201"/>
              <a:gd name="T47" fmla="*/ 61 h 188"/>
              <a:gd name="T48" fmla="*/ 0 w 201"/>
              <a:gd name="T49" fmla="*/ 42 h 188"/>
              <a:gd name="T50" fmla="*/ 0 w 201"/>
              <a:gd name="T51" fmla="*/ 28 h 188"/>
              <a:gd name="T52" fmla="*/ 8 w 201"/>
              <a:gd name="T53" fmla="*/ 27 h 188"/>
              <a:gd name="T54" fmla="*/ 25 w 201"/>
              <a:gd name="T55" fmla="*/ 19 h 188"/>
              <a:gd name="T56" fmla="*/ 35 w 201"/>
              <a:gd name="T57" fmla="*/ 22 h 188"/>
              <a:gd name="T58" fmla="*/ 51 w 201"/>
              <a:gd name="T59" fmla="*/ 16 h 188"/>
              <a:gd name="T60" fmla="*/ 58 w 201"/>
              <a:gd name="T61" fmla="*/ 4 h 188"/>
              <a:gd name="T62" fmla="*/ 70 w 201"/>
              <a:gd name="T63" fmla="*/ 3 h 188"/>
              <a:gd name="T64" fmla="*/ 90 w 201"/>
              <a:gd name="T65" fmla="*/ 7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1" h="188">
                <a:moveTo>
                  <a:pt x="90" y="7"/>
                </a:moveTo>
                <a:lnTo>
                  <a:pt x="114" y="12"/>
                </a:lnTo>
                <a:lnTo>
                  <a:pt x="113" y="22"/>
                </a:lnTo>
                <a:lnTo>
                  <a:pt x="117" y="31"/>
                </a:lnTo>
                <a:lnTo>
                  <a:pt x="104" y="28"/>
                </a:lnTo>
                <a:lnTo>
                  <a:pt x="91" y="35"/>
                </a:lnTo>
                <a:lnTo>
                  <a:pt x="93" y="45"/>
                </a:lnTo>
                <a:lnTo>
                  <a:pt x="91" y="51"/>
                </a:lnTo>
                <a:lnTo>
                  <a:pt x="97" y="61"/>
                </a:lnTo>
                <a:lnTo>
                  <a:pt x="113" y="72"/>
                </a:lnTo>
                <a:lnTo>
                  <a:pt x="122" y="89"/>
                </a:lnTo>
                <a:lnTo>
                  <a:pt x="142" y="105"/>
                </a:lnTo>
                <a:lnTo>
                  <a:pt x="155" y="105"/>
                </a:lnTo>
                <a:lnTo>
                  <a:pt x="160" y="110"/>
                </a:lnTo>
                <a:lnTo>
                  <a:pt x="155" y="114"/>
                </a:lnTo>
                <a:lnTo>
                  <a:pt x="171" y="121"/>
                </a:lnTo>
                <a:lnTo>
                  <a:pt x="183" y="127"/>
                </a:lnTo>
                <a:lnTo>
                  <a:pt x="199" y="138"/>
                </a:lnTo>
                <a:lnTo>
                  <a:pt x="201" y="142"/>
                </a:lnTo>
                <a:lnTo>
                  <a:pt x="198" y="149"/>
                </a:lnTo>
                <a:lnTo>
                  <a:pt x="188" y="140"/>
                </a:lnTo>
                <a:lnTo>
                  <a:pt x="173" y="136"/>
                </a:lnTo>
                <a:lnTo>
                  <a:pt x="167" y="150"/>
                </a:lnTo>
                <a:lnTo>
                  <a:pt x="180" y="157"/>
                </a:lnTo>
                <a:lnTo>
                  <a:pt x="179" y="168"/>
                </a:lnTo>
                <a:lnTo>
                  <a:pt x="172" y="169"/>
                </a:lnTo>
                <a:lnTo>
                  <a:pt x="163" y="187"/>
                </a:lnTo>
                <a:lnTo>
                  <a:pt x="156" y="188"/>
                </a:lnTo>
                <a:lnTo>
                  <a:pt x="156" y="182"/>
                </a:lnTo>
                <a:lnTo>
                  <a:pt x="159" y="171"/>
                </a:lnTo>
                <a:lnTo>
                  <a:pt x="162" y="167"/>
                </a:lnTo>
                <a:lnTo>
                  <a:pt x="155" y="155"/>
                </a:lnTo>
                <a:lnTo>
                  <a:pt x="149" y="144"/>
                </a:lnTo>
                <a:lnTo>
                  <a:pt x="142" y="142"/>
                </a:lnTo>
                <a:lnTo>
                  <a:pt x="136" y="133"/>
                </a:lnTo>
                <a:lnTo>
                  <a:pt x="125" y="129"/>
                </a:lnTo>
                <a:lnTo>
                  <a:pt x="118" y="121"/>
                </a:lnTo>
                <a:lnTo>
                  <a:pt x="105" y="120"/>
                </a:lnTo>
                <a:lnTo>
                  <a:pt x="91" y="110"/>
                </a:lnTo>
                <a:lnTo>
                  <a:pt x="76" y="97"/>
                </a:lnTo>
                <a:lnTo>
                  <a:pt x="64" y="85"/>
                </a:lnTo>
                <a:lnTo>
                  <a:pt x="58" y="65"/>
                </a:lnTo>
                <a:lnTo>
                  <a:pt x="49" y="63"/>
                </a:lnTo>
                <a:lnTo>
                  <a:pt x="35" y="56"/>
                </a:lnTo>
                <a:lnTo>
                  <a:pt x="28" y="58"/>
                </a:lnTo>
                <a:lnTo>
                  <a:pt x="19" y="68"/>
                </a:lnTo>
                <a:lnTo>
                  <a:pt x="12" y="69"/>
                </a:lnTo>
                <a:lnTo>
                  <a:pt x="13" y="61"/>
                </a:lnTo>
                <a:lnTo>
                  <a:pt x="4" y="58"/>
                </a:lnTo>
                <a:lnTo>
                  <a:pt x="0" y="42"/>
                </a:lnTo>
                <a:lnTo>
                  <a:pt x="5" y="36"/>
                </a:lnTo>
                <a:lnTo>
                  <a:pt x="0" y="28"/>
                </a:lnTo>
                <a:lnTo>
                  <a:pt x="0" y="23"/>
                </a:lnTo>
                <a:lnTo>
                  <a:pt x="8" y="27"/>
                </a:lnTo>
                <a:lnTo>
                  <a:pt x="16" y="26"/>
                </a:lnTo>
                <a:lnTo>
                  <a:pt x="25" y="19"/>
                </a:lnTo>
                <a:lnTo>
                  <a:pt x="27" y="22"/>
                </a:lnTo>
                <a:lnTo>
                  <a:pt x="35" y="22"/>
                </a:lnTo>
                <a:lnTo>
                  <a:pt x="38" y="13"/>
                </a:lnTo>
                <a:lnTo>
                  <a:pt x="51" y="16"/>
                </a:lnTo>
                <a:lnTo>
                  <a:pt x="58" y="12"/>
                </a:lnTo>
                <a:lnTo>
                  <a:pt x="58" y="4"/>
                </a:lnTo>
                <a:lnTo>
                  <a:pt x="68" y="7"/>
                </a:lnTo>
                <a:lnTo>
                  <a:pt x="70" y="3"/>
                </a:lnTo>
                <a:lnTo>
                  <a:pt x="86" y="0"/>
                </a:lnTo>
                <a:lnTo>
                  <a:pt x="90" y="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6" name="Freeform 96">
            <a:extLst>
              <a:ext uri="{FF2B5EF4-FFF2-40B4-BE49-F238E27FC236}">
                <a16:creationId xmlns:a16="http://schemas.microsoft.com/office/drawing/2014/main" id="{E29E936F-F8F2-49C7-A04F-BC752DCBE3FA}"/>
              </a:ext>
            </a:extLst>
          </p:cNvPr>
          <p:cNvSpPr>
            <a:spLocks/>
          </p:cNvSpPr>
          <p:nvPr/>
        </p:nvSpPr>
        <p:spPr bwMode="auto">
          <a:xfrm>
            <a:off x="3454401" y="3298825"/>
            <a:ext cx="60325" cy="26988"/>
          </a:xfrm>
          <a:custGeom>
            <a:avLst/>
            <a:gdLst>
              <a:gd name="T0" fmla="*/ 14 w 38"/>
              <a:gd name="T1" fmla="*/ 0 h 17"/>
              <a:gd name="T2" fmla="*/ 26 w 38"/>
              <a:gd name="T3" fmla="*/ 2 h 17"/>
              <a:gd name="T4" fmla="*/ 35 w 38"/>
              <a:gd name="T5" fmla="*/ 7 h 17"/>
              <a:gd name="T6" fmla="*/ 38 w 38"/>
              <a:gd name="T7" fmla="*/ 13 h 17"/>
              <a:gd name="T8" fmla="*/ 25 w 38"/>
              <a:gd name="T9" fmla="*/ 13 h 17"/>
              <a:gd name="T10" fmla="*/ 19 w 38"/>
              <a:gd name="T11" fmla="*/ 17 h 17"/>
              <a:gd name="T12" fmla="*/ 9 w 38"/>
              <a:gd name="T13" fmla="*/ 13 h 17"/>
              <a:gd name="T14" fmla="*/ 0 w 38"/>
              <a:gd name="T15" fmla="*/ 6 h 17"/>
              <a:gd name="T16" fmla="*/ 2 w 38"/>
              <a:gd name="T17" fmla="*/ 1 h 17"/>
              <a:gd name="T18" fmla="*/ 10 w 38"/>
              <a:gd name="T19" fmla="*/ 0 h 17"/>
              <a:gd name="T20" fmla="*/ 14 w 38"/>
              <a:gd name="T21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" h="17">
                <a:moveTo>
                  <a:pt x="14" y="0"/>
                </a:moveTo>
                <a:lnTo>
                  <a:pt x="26" y="2"/>
                </a:lnTo>
                <a:lnTo>
                  <a:pt x="35" y="7"/>
                </a:lnTo>
                <a:lnTo>
                  <a:pt x="38" y="13"/>
                </a:lnTo>
                <a:lnTo>
                  <a:pt x="25" y="13"/>
                </a:lnTo>
                <a:lnTo>
                  <a:pt x="19" y="17"/>
                </a:lnTo>
                <a:lnTo>
                  <a:pt x="9" y="13"/>
                </a:lnTo>
                <a:lnTo>
                  <a:pt x="0" y="6"/>
                </a:lnTo>
                <a:lnTo>
                  <a:pt x="2" y="1"/>
                </a:lnTo>
                <a:lnTo>
                  <a:pt x="10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7" name="Freeform 97">
            <a:extLst>
              <a:ext uri="{FF2B5EF4-FFF2-40B4-BE49-F238E27FC236}">
                <a16:creationId xmlns:a16="http://schemas.microsoft.com/office/drawing/2014/main" id="{E1CC6CD4-4012-4DF3-82DC-06460712440F}"/>
              </a:ext>
            </a:extLst>
          </p:cNvPr>
          <p:cNvSpPr>
            <a:spLocks/>
          </p:cNvSpPr>
          <p:nvPr/>
        </p:nvSpPr>
        <p:spPr bwMode="auto">
          <a:xfrm>
            <a:off x="6683376" y="2808288"/>
            <a:ext cx="111125" cy="138113"/>
          </a:xfrm>
          <a:custGeom>
            <a:avLst/>
            <a:gdLst>
              <a:gd name="T0" fmla="*/ 5 w 70"/>
              <a:gd name="T1" fmla="*/ 21 h 87"/>
              <a:gd name="T2" fmla="*/ 8 w 70"/>
              <a:gd name="T3" fmla="*/ 14 h 87"/>
              <a:gd name="T4" fmla="*/ 28 w 70"/>
              <a:gd name="T5" fmla="*/ 22 h 87"/>
              <a:gd name="T6" fmla="*/ 60 w 70"/>
              <a:gd name="T7" fmla="*/ 0 h 87"/>
              <a:gd name="T8" fmla="*/ 70 w 70"/>
              <a:gd name="T9" fmla="*/ 26 h 87"/>
              <a:gd name="T10" fmla="*/ 67 w 70"/>
              <a:gd name="T11" fmla="*/ 29 h 87"/>
              <a:gd name="T12" fmla="*/ 33 w 70"/>
              <a:gd name="T13" fmla="*/ 39 h 87"/>
              <a:gd name="T14" fmla="*/ 52 w 70"/>
              <a:gd name="T15" fmla="*/ 60 h 87"/>
              <a:gd name="T16" fmla="*/ 47 w 70"/>
              <a:gd name="T17" fmla="*/ 63 h 87"/>
              <a:gd name="T18" fmla="*/ 45 w 70"/>
              <a:gd name="T19" fmla="*/ 70 h 87"/>
              <a:gd name="T20" fmla="*/ 32 w 70"/>
              <a:gd name="T21" fmla="*/ 73 h 87"/>
              <a:gd name="T22" fmla="*/ 28 w 70"/>
              <a:gd name="T23" fmla="*/ 81 h 87"/>
              <a:gd name="T24" fmla="*/ 21 w 70"/>
              <a:gd name="T25" fmla="*/ 87 h 87"/>
              <a:gd name="T26" fmla="*/ 1 w 70"/>
              <a:gd name="T27" fmla="*/ 84 h 87"/>
              <a:gd name="T28" fmla="*/ 0 w 70"/>
              <a:gd name="T29" fmla="*/ 81 h 87"/>
              <a:gd name="T30" fmla="*/ 6 w 70"/>
              <a:gd name="T31" fmla="*/ 47 h 87"/>
              <a:gd name="T32" fmla="*/ 5 w 70"/>
              <a:gd name="T33" fmla="*/ 39 h 87"/>
              <a:gd name="T34" fmla="*/ 7 w 70"/>
              <a:gd name="T35" fmla="*/ 33 h 87"/>
              <a:gd name="T36" fmla="*/ 5 w 70"/>
              <a:gd name="T37" fmla="*/ 21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0" h="87">
                <a:moveTo>
                  <a:pt x="5" y="21"/>
                </a:moveTo>
                <a:lnTo>
                  <a:pt x="8" y="14"/>
                </a:lnTo>
                <a:lnTo>
                  <a:pt x="28" y="22"/>
                </a:lnTo>
                <a:lnTo>
                  <a:pt x="60" y="0"/>
                </a:lnTo>
                <a:lnTo>
                  <a:pt x="70" y="26"/>
                </a:lnTo>
                <a:lnTo>
                  <a:pt x="67" y="29"/>
                </a:lnTo>
                <a:lnTo>
                  <a:pt x="33" y="39"/>
                </a:lnTo>
                <a:lnTo>
                  <a:pt x="52" y="60"/>
                </a:lnTo>
                <a:lnTo>
                  <a:pt x="47" y="63"/>
                </a:lnTo>
                <a:lnTo>
                  <a:pt x="45" y="70"/>
                </a:lnTo>
                <a:lnTo>
                  <a:pt x="32" y="73"/>
                </a:lnTo>
                <a:lnTo>
                  <a:pt x="28" y="81"/>
                </a:lnTo>
                <a:lnTo>
                  <a:pt x="21" y="87"/>
                </a:lnTo>
                <a:lnTo>
                  <a:pt x="1" y="84"/>
                </a:lnTo>
                <a:lnTo>
                  <a:pt x="0" y="81"/>
                </a:lnTo>
                <a:lnTo>
                  <a:pt x="6" y="47"/>
                </a:lnTo>
                <a:lnTo>
                  <a:pt x="5" y="39"/>
                </a:lnTo>
                <a:lnTo>
                  <a:pt x="7" y="33"/>
                </a:lnTo>
                <a:lnTo>
                  <a:pt x="5" y="2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8" name="Freeform 98">
            <a:extLst>
              <a:ext uri="{FF2B5EF4-FFF2-40B4-BE49-F238E27FC236}">
                <a16:creationId xmlns:a16="http://schemas.microsoft.com/office/drawing/2014/main" id="{C389D78C-2AF7-4A2A-8C99-A6327CA81602}"/>
              </a:ext>
            </a:extLst>
          </p:cNvPr>
          <p:cNvSpPr>
            <a:spLocks/>
          </p:cNvSpPr>
          <p:nvPr/>
        </p:nvSpPr>
        <p:spPr bwMode="auto">
          <a:xfrm>
            <a:off x="9363076" y="2776538"/>
            <a:ext cx="60325" cy="53975"/>
          </a:xfrm>
          <a:custGeom>
            <a:avLst/>
            <a:gdLst>
              <a:gd name="T0" fmla="*/ 33 w 38"/>
              <a:gd name="T1" fmla="*/ 4 h 34"/>
              <a:gd name="T2" fmla="*/ 38 w 38"/>
              <a:gd name="T3" fmla="*/ 11 h 34"/>
              <a:gd name="T4" fmla="*/ 34 w 38"/>
              <a:gd name="T5" fmla="*/ 24 h 34"/>
              <a:gd name="T6" fmla="*/ 24 w 38"/>
              <a:gd name="T7" fmla="*/ 17 h 34"/>
              <a:gd name="T8" fmla="*/ 17 w 38"/>
              <a:gd name="T9" fmla="*/ 22 h 34"/>
              <a:gd name="T10" fmla="*/ 17 w 38"/>
              <a:gd name="T11" fmla="*/ 34 h 34"/>
              <a:gd name="T12" fmla="*/ 4 w 38"/>
              <a:gd name="T13" fmla="*/ 28 h 34"/>
              <a:gd name="T14" fmla="*/ 0 w 38"/>
              <a:gd name="T15" fmla="*/ 18 h 34"/>
              <a:gd name="T16" fmla="*/ 4 w 38"/>
              <a:gd name="T17" fmla="*/ 6 h 34"/>
              <a:gd name="T18" fmla="*/ 15 w 38"/>
              <a:gd name="T19" fmla="*/ 8 h 34"/>
              <a:gd name="T20" fmla="*/ 19 w 38"/>
              <a:gd name="T21" fmla="*/ 0 h 34"/>
              <a:gd name="T22" fmla="*/ 33 w 38"/>
              <a:gd name="T23" fmla="*/ 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8" h="34">
                <a:moveTo>
                  <a:pt x="33" y="4"/>
                </a:moveTo>
                <a:lnTo>
                  <a:pt x="38" y="11"/>
                </a:lnTo>
                <a:lnTo>
                  <a:pt x="34" y="24"/>
                </a:lnTo>
                <a:lnTo>
                  <a:pt x="24" y="17"/>
                </a:lnTo>
                <a:lnTo>
                  <a:pt x="17" y="22"/>
                </a:lnTo>
                <a:lnTo>
                  <a:pt x="17" y="34"/>
                </a:lnTo>
                <a:lnTo>
                  <a:pt x="4" y="28"/>
                </a:lnTo>
                <a:lnTo>
                  <a:pt x="0" y="18"/>
                </a:lnTo>
                <a:lnTo>
                  <a:pt x="4" y="6"/>
                </a:lnTo>
                <a:lnTo>
                  <a:pt x="15" y="8"/>
                </a:lnTo>
                <a:lnTo>
                  <a:pt x="19" y="0"/>
                </a:lnTo>
                <a:lnTo>
                  <a:pt x="33" y="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9" name="Freeform 99">
            <a:extLst>
              <a:ext uri="{FF2B5EF4-FFF2-40B4-BE49-F238E27FC236}">
                <a16:creationId xmlns:a16="http://schemas.microsoft.com/office/drawing/2014/main" id="{13695097-2181-46DC-8B35-86B50F980C17}"/>
              </a:ext>
            </a:extLst>
          </p:cNvPr>
          <p:cNvSpPr>
            <a:spLocks/>
          </p:cNvSpPr>
          <p:nvPr/>
        </p:nvSpPr>
        <p:spPr bwMode="auto">
          <a:xfrm>
            <a:off x="9283701" y="2546351"/>
            <a:ext cx="276225" cy="339725"/>
          </a:xfrm>
          <a:custGeom>
            <a:avLst/>
            <a:gdLst>
              <a:gd name="T0" fmla="*/ 164 w 174"/>
              <a:gd name="T1" fmla="*/ 87 h 214"/>
              <a:gd name="T2" fmla="*/ 166 w 174"/>
              <a:gd name="T3" fmla="*/ 104 h 214"/>
              <a:gd name="T4" fmla="*/ 174 w 174"/>
              <a:gd name="T5" fmla="*/ 114 h 214"/>
              <a:gd name="T6" fmla="*/ 171 w 174"/>
              <a:gd name="T7" fmla="*/ 129 h 214"/>
              <a:gd name="T8" fmla="*/ 154 w 174"/>
              <a:gd name="T9" fmla="*/ 139 h 214"/>
              <a:gd name="T10" fmla="*/ 124 w 174"/>
              <a:gd name="T11" fmla="*/ 140 h 214"/>
              <a:gd name="T12" fmla="*/ 109 w 174"/>
              <a:gd name="T13" fmla="*/ 163 h 214"/>
              <a:gd name="T14" fmla="*/ 94 w 174"/>
              <a:gd name="T15" fmla="*/ 155 h 214"/>
              <a:gd name="T16" fmla="*/ 87 w 174"/>
              <a:gd name="T17" fmla="*/ 140 h 214"/>
              <a:gd name="T18" fmla="*/ 59 w 174"/>
              <a:gd name="T19" fmla="*/ 145 h 214"/>
              <a:gd name="T20" fmla="*/ 42 w 174"/>
              <a:gd name="T21" fmla="*/ 154 h 214"/>
              <a:gd name="T22" fmla="*/ 22 w 174"/>
              <a:gd name="T23" fmla="*/ 155 h 214"/>
              <a:gd name="T24" fmla="*/ 46 w 174"/>
              <a:gd name="T25" fmla="*/ 170 h 214"/>
              <a:gd name="T26" fmla="*/ 48 w 174"/>
              <a:gd name="T27" fmla="*/ 205 h 214"/>
              <a:gd name="T28" fmla="*/ 40 w 174"/>
              <a:gd name="T29" fmla="*/ 214 h 214"/>
              <a:gd name="T30" fmla="*/ 28 w 174"/>
              <a:gd name="T31" fmla="*/ 206 h 214"/>
              <a:gd name="T32" fmla="*/ 26 w 174"/>
              <a:gd name="T33" fmla="*/ 187 h 214"/>
              <a:gd name="T34" fmla="*/ 12 w 174"/>
              <a:gd name="T35" fmla="*/ 181 h 214"/>
              <a:gd name="T36" fmla="*/ 0 w 174"/>
              <a:gd name="T37" fmla="*/ 167 h 214"/>
              <a:gd name="T38" fmla="*/ 14 w 174"/>
              <a:gd name="T39" fmla="*/ 160 h 214"/>
              <a:gd name="T40" fmla="*/ 17 w 174"/>
              <a:gd name="T41" fmla="*/ 148 h 214"/>
              <a:gd name="T42" fmla="*/ 30 w 174"/>
              <a:gd name="T43" fmla="*/ 137 h 214"/>
              <a:gd name="T44" fmla="*/ 37 w 174"/>
              <a:gd name="T45" fmla="*/ 123 h 214"/>
              <a:gd name="T46" fmla="*/ 68 w 174"/>
              <a:gd name="T47" fmla="*/ 117 h 214"/>
              <a:gd name="T48" fmla="*/ 89 w 174"/>
              <a:gd name="T49" fmla="*/ 121 h 214"/>
              <a:gd name="T50" fmla="*/ 89 w 174"/>
              <a:gd name="T51" fmla="*/ 84 h 214"/>
              <a:gd name="T52" fmla="*/ 106 w 174"/>
              <a:gd name="T53" fmla="*/ 94 h 214"/>
              <a:gd name="T54" fmla="*/ 120 w 174"/>
              <a:gd name="T55" fmla="*/ 73 h 214"/>
              <a:gd name="T56" fmla="*/ 126 w 174"/>
              <a:gd name="T57" fmla="*/ 65 h 214"/>
              <a:gd name="T58" fmla="*/ 123 w 174"/>
              <a:gd name="T59" fmla="*/ 40 h 214"/>
              <a:gd name="T60" fmla="*/ 108 w 174"/>
              <a:gd name="T61" fmla="*/ 17 h 214"/>
              <a:gd name="T62" fmla="*/ 107 w 174"/>
              <a:gd name="T63" fmla="*/ 4 h 214"/>
              <a:gd name="T64" fmla="*/ 123 w 174"/>
              <a:gd name="T65" fmla="*/ 0 h 214"/>
              <a:gd name="T66" fmla="*/ 149 w 174"/>
              <a:gd name="T67" fmla="*/ 29 h 214"/>
              <a:gd name="T68" fmla="*/ 157 w 174"/>
              <a:gd name="T69" fmla="*/ 45 h 214"/>
              <a:gd name="T70" fmla="*/ 153 w 174"/>
              <a:gd name="T71" fmla="*/ 66 h 214"/>
              <a:gd name="T72" fmla="*/ 164 w 174"/>
              <a:gd name="T73" fmla="*/ 87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4" h="214">
                <a:moveTo>
                  <a:pt x="164" y="87"/>
                </a:moveTo>
                <a:lnTo>
                  <a:pt x="166" y="104"/>
                </a:lnTo>
                <a:lnTo>
                  <a:pt x="174" y="114"/>
                </a:lnTo>
                <a:lnTo>
                  <a:pt x="171" y="129"/>
                </a:lnTo>
                <a:lnTo>
                  <a:pt x="154" y="139"/>
                </a:lnTo>
                <a:lnTo>
                  <a:pt x="124" y="140"/>
                </a:lnTo>
                <a:lnTo>
                  <a:pt x="109" y="163"/>
                </a:lnTo>
                <a:lnTo>
                  <a:pt x="94" y="155"/>
                </a:lnTo>
                <a:lnTo>
                  <a:pt x="87" y="140"/>
                </a:lnTo>
                <a:lnTo>
                  <a:pt x="59" y="145"/>
                </a:lnTo>
                <a:lnTo>
                  <a:pt x="42" y="154"/>
                </a:lnTo>
                <a:lnTo>
                  <a:pt x="22" y="155"/>
                </a:lnTo>
                <a:lnTo>
                  <a:pt x="46" y="170"/>
                </a:lnTo>
                <a:lnTo>
                  <a:pt x="48" y="205"/>
                </a:lnTo>
                <a:lnTo>
                  <a:pt x="40" y="214"/>
                </a:lnTo>
                <a:lnTo>
                  <a:pt x="28" y="206"/>
                </a:lnTo>
                <a:lnTo>
                  <a:pt x="26" y="187"/>
                </a:lnTo>
                <a:lnTo>
                  <a:pt x="12" y="181"/>
                </a:lnTo>
                <a:lnTo>
                  <a:pt x="0" y="167"/>
                </a:lnTo>
                <a:lnTo>
                  <a:pt x="14" y="160"/>
                </a:lnTo>
                <a:lnTo>
                  <a:pt x="17" y="148"/>
                </a:lnTo>
                <a:lnTo>
                  <a:pt x="30" y="137"/>
                </a:lnTo>
                <a:lnTo>
                  <a:pt x="37" y="123"/>
                </a:lnTo>
                <a:lnTo>
                  <a:pt x="68" y="117"/>
                </a:lnTo>
                <a:lnTo>
                  <a:pt x="89" y="121"/>
                </a:lnTo>
                <a:lnTo>
                  <a:pt x="89" y="84"/>
                </a:lnTo>
                <a:lnTo>
                  <a:pt x="106" y="94"/>
                </a:lnTo>
                <a:lnTo>
                  <a:pt x="120" y="73"/>
                </a:lnTo>
                <a:lnTo>
                  <a:pt x="126" y="65"/>
                </a:lnTo>
                <a:lnTo>
                  <a:pt x="123" y="40"/>
                </a:lnTo>
                <a:lnTo>
                  <a:pt x="108" y="17"/>
                </a:lnTo>
                <a:lnTo>
                  <a:pt x="107" y="4"/>
                </a:lnTo>
                <a:lnTo>
                  <a:pt x="123" y="0"/>
                </a:lnTo>
                <a:lnTo>
                  <a:pt x="149" y="29"/>
                </a:lnTo>
                <a:lnTo>
                  <a:pt x="157" y="45"/>
                </a:lnTo>
                <a:lnTo>
                  <a:pt x="153" y="66"/>
                </a:lnTo>
                <a:lnTo>
                  <a:pt x="164" y="8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0" name="Freeform 100">
            <a:extLst>
              <a:ext uri="{FF2B5EF4-FFF2-40B4-BE49-F238E27FC236}">
                <a16:creationId xmlns:a16="http://schemas.microsoft.com/office/drawing/2014/main" id="{E7CE4A17-EF39-4C8F-B5BA-CAC625D928AF}"/>
              </a:ext>
            </a:extLst>
          </p:cNvPr>
          <p:cNvSpPr>
            <a:spLocks/>
          </p:cNvSpPr>
          <p:nvPr/>
        </p:nvSpPr>
        <p:spPr bwMode="auto">
          <a:xfrm>
            <a:off x="9409113" y="2409826"/>
            <a:ext cx="142875" cy="130175"/>
          </a:xfrm>
          <a:custGeom>
            <a:avLst/>
            <a:gdLst>
              <a:gd name="T0" fmla="*/ 51 w 90"/>
              <a:gd name="T1" fmla="*/ 29 h 82"/>
              <a:gd name="T2" fmla="*/ 65 w 90"/>
              <a:gd name="T3" fmla="*/ 33 h 82"/>
              <a:gd name="T4" fmla="*/ 71 w 90"/>
              <a:gd name="T5" fmla="*/ 24 h 82"/>
              <a:gd name="T6" fmla="*/ 90 w 90"/>
              <a:gd name="T7" fmla="*/ 47 h 82"/>
              <a:gd name="T8" fmla="*/ 69 w 90"/>
              <a:gd name="T9" fmla="*/ 53 h 82"/>
              <a:gd name="T10" fmla="*/ 67 w 90"/>
              <a:gd name="T11" fmla="*/ 73 h 82"/>
              <a:gd name="T12" fmla="*/ 32 w 90"/>
              <a:gd name="T13" fmla="*/ 59 h 82"/>
              <a:gd name="T14" fmla="*/ 36 w 90"/>
              <a:gd name="T15" fmla="*/ 82 h 82"/>
              <a:gd name="T16" fmla="*/ 18 w 90"/>
              <a:gd name="T17" fmla="*/ 82 h 82"/>
              <a:gd name="T18" fmla="*/ 3 w 90"/>
              <a:gd name="T19" fmla="*/ 62 h 82"/>
              <a:gd name="T20" fmla="*/ 2 w 90"/>
              <a:gd name="T21" fmla="*/ 46 h 82"/>
              <a:gd name="T22" fmla="*/ 19 w 90"/>
              <a:gd name="T23" fmla="*/ 45 h 82"/>
              <a:gd name="T24" fmla="*/ 6 w 90"/>
              <a:gd name="T25" fmla="*/ 16 h 82"/>
              <a:gd name="T26" fmla="*/ 0 w 90"/>
              <a:gd name="T27" fmla="*/ 0 h 82"/>
              <a:gd name="T28" fmla="*/ 33 w 90"/>
              <a:gd name="T29" fmla="*/ 22 h 82"/>
              <a:gd name="T30" fmla="*/ 51 w 90"/>
              <a:gd name="T31" fmla="*/ 29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90" h="82">
                <a:moveTo>
                  <a:pt x="51" y="29"/>
                </a:moveTo>
                <a:lnTo>
                  <a:pt x="65" y="33"/>
                </a:lnTo>
                <a:lnTo>
                  <a:pt x="71" y="24"/>
                </a:lnTo>
                <a:lnTo>
                  <a:pt x="90" y="47"/>
                </a:lnTo>
                <a:lnTo>
                  <a:pt x="69" y="53"/>
                </a:lnTo>
                <a:lnTo>
                  <a:pt x="67" y="73"/>
                </a:lnTo>
                <a:lnTo>
                  <a:pt x="32" y="59"/>
                </a:lnTo>
                <a:lnTo>
                  <a:pt x="36" y="82"/>
                </a:lnTo>
                <a:lnTo>
                  <a:pt x="18" y="82"/>
                </a:lnTo>
                <a:lnTo>
                  <a:pt x="3" y="62"/>
                </a:lnTo>
                <a:lnTo>
                  <a:pt x="2" y="46"/>
                </a:lnTo>
                <a:lnTo>
                  <a:pt x="19" y="45"/>
                </a:lnTo>
                <a:lnTo>
                  <a:pt x="6" y="16"/>
                </a:lnTo>
                <a:lnTo>
                  <a:pt x="0" y="0"/>
                </a:lnTo>
                <a:lnTo>
                  <a:pt x="33" y="22"/>
                </a:lnTo>
                <a:lnTo>
                  <a:pt x="51" y="2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1" name="Freeform 101">
            <a:extLst>
              <a:ext uri="{FF2B5EF4-FFF2-40B4-BE49-F238E27FC236}">
                <a16:creationId xmlns:a16="http://schemas.microsoft.com/office/drawing/2014/main" id="{87589C90-A4B8-4449-9332-250F95D7646E}"/>
              </a:ext>
            </a:extLst>
          </p:cNvPr>
          <p:cNvSpPr>
            <a:spLocks/>
          </p:cNvSpPr>
          <p:nvPr/>
        </p:nvSpPr>
        <p:spPr bwMode="auto">
          <a:xfrm>
            <a:off x="6896100" y="2095501"/>
            <a:ext cx="1035050" cy="474663"/>
          </a:xfrm>
          <a:custGeom>
            <a:avLst/>
            <a:gdLst>
              <a:gd name="T0" fmla="*/ 429 w 652"/>
              <a:gd name="T1" fmla="*/ 270 h 299"/>
              <a:gd name="T2" fmla="*/ 408 w 652"/>
              <a:gd name="T3" fmla="*/ 299 h 299"/>
              <a:gd name="T4" fmla="*/ 395 w 652"/>
              <a:gd name="T5" fmla="*/ 289 h 299"/>
              <a:gd name="T6" fmla="*/ 365 w 652"/>
              <a:gd name="T7" fmla="*/ 272 h 299"/>
              <a:gd name="T8" fmla="*/ 352 w 652"/>
              <a:gd name="T9" fmla="*/ 251 h 299"/>
              <a:gd name="T10" fmla="*/ 300 w 652"/>
              <a:gd name="T11" fmla="*/ 237 h 299"/>
              <a:gd name="T12" fmla="*/ 260 w 652"/>
              <a:gd name="T13" fmla="*/ 222 h 299"/>
              <a:gd name="T14" fmla="*/ 215 w 652"/>
              <a:gd name="T15" fmla="*/ 200 h 299"/>
              <a:gd name="T16" fmla="*/ 172 w 652"/>
              <a:gd name="T17" fmla="*/ 210 h 299"/>
              <a:gd name="T18" fmla="*/ 183 w 652"/>
              <a:gd name="T19" fmla="*/ 286 h 299"/>
              <a:gd name="T20" fmla="*/ 155 w 652"/>
              <a:gd name="T21" fmla="*/ 265 h 299"/>
              <a:gd name="T22" fmla="*/ 131 w 652"/>
              <a:gd name="T23" fmla="*/ 276 h 299"/>
              <a:gd name="T24" fmla="*/ 131 w 652"/>
              <a:gd name="T25" fmla="*/ 262 h 299"/>
              <a:gd name="T26" fmla="*/ 106 w 652"/>
              <a:gd name="T27" fmla="*/ 248 h 299"/>
              <a:gd name="T28" fmla="*/ 84 w 652"/>
              <a:gd name="T29" fmla="*/ 224 h 299"/>
              <a:gd name="T30" fmla="*/ 98 w 652"/>
              <a:gd name="T31" fmla="*/ 220 h 299"/>
              <a:gd name="T32" fmla="*/ 108 w 652"/>
              <a:gd name="T33" fmla="*/ 201 h 299"/>
              <a:gd name="T34" fmla="*/ 121 w 652"/>
              <a:gd name="T35" fmla="*/ 184 h 299"/>
              <a:gd name="T36" fmla="*/ 99 w 652"/>
              <a:gd name="T37" fmla="*/ 173 h 299"/>
              <a:gd name="T38" fmla="*/ 67 w 652"/>
              <a:gd name="T39" fmla="*/ 177 h 299"/>
              <a:gd name="T40" fmla="*/ 44 w 652"/>
              <a:gd name="T41" fmla="*/ 178 h 299"/>
              <a:gd name="T42" fmla="*/ 29 w 652"/>
              <a:gd name="T43" fmla="*/ 154 h 299"/>
              <a:gd name="T44" fmla="*/ 0 w 652"/>
              <a:gd name="T45" fmla="*/ 140 h 299"/>
              <a:gd name="T46" fmla="*/ 0 w 652"/>
              <a:gd name="T47" fmla="*/ 121 h 299"/>
              <a:gd name="T48" fmla="*/ 26 w 652"/>
              <a:gd name="T49" fmla="*/ 110 h 299"/>
              <a:gd name="T50" fmla="*/ 51 w 652"/>
              <a:gd name="T51" fmla="*/ 74 h 299"/>
              <a:gd name="T52" fmla="*/ 115 w 652"/>
              <a:gd name="T53" fmla="*/ 87 h 299"/>
              <a:gd name="T54" fmla="*/ 150 w 652"/>
              <a:gd name="T55" fmla="*/ 87 h 299"/>
              <a:gd name="T56" fmla="*/ 199 w 652"/>
              <a:gd name="T57" fmla="*/ 97 h 299"/>
              <a:gd name="T58" fmla="*/ 224 w 652"/>
              <a:gd name="T59" fmla="*/ 92 h 299"/>
              <a:gd name="T60" fmla="*/ 194 w 652"/>
              <a:gd name="T61" fmla="*/ 69 h 299"/>
              <a:gd name="T62" fmla="*/ 201 w 652"/>
              <a:gd name="T63" fmla="*/ 53 h 299"/>
              <a:gd name="T64" fmla="*/ 198 w 652"/>
              <a:gd name="T65" fmla="*/ 34 h 299"/>
              <a:gd name="T66" fmla="*/ 257 w 652"/>
              <a:gd name="T67" fmla="*/ 21 h 299"/>
              <a:gd name="T68" fmla="*/ 298 w 652"/>
              <a:gd name="T69" fmla="*/ 9 h 299"/>
              <a:gd name="T70" fmla="*/ 338 w 652"/>
              <a:gd name="T71" fmla="*/ 5 h 299"/>
              <a:gd name="T72" fmla="*/ 366 w 652"/>
              <a:gd name="T73" fmla="*/ 20 h 299"/>
              <a:gd name="T74" fmla="*/ 393 w 652"/>
              <a:gd name="T75" fmla="*/ 38 h 299"/>
              <a:gd name="T76" fmla="*/ 437 w 652"/>
              <a:gd name="T77" fmla="*/ 18 h 299"/>
              <a:gd name="T78" fmla="*/ 462 w 652"/>
              <a:gd name="T79" fmla="*/ 39 h 299"/>
              <a:gd name="T80" fmla="*/ 524 w 652"/>
              <a:gd name="T81" fmla="*/ 80 h 299"/>
              <a:gd name="T82" fmla="*/ 571 w 652"/>
              <a:gd name="T83" fmla="*/ 86 h 299"/>
              <a:gd name="T84" fmla="*/ 595 w 652"/>
              <a:gd name="T85" fmla="*/ 102 h 299"/>
              <a:gd name="T86" fmla="*/ 619 w 652"/>
              <a:gd name="T87" fmla="*/ 114 h 299"/>
              <a:gd name="T88" fmla="*/ 652 w 652"/>
              <a:gd name="T89" fmla="*/ 124 h 299"/>
              <a:gd name="T90" fmla="*/ 634 w 652"/>
              <a:gd name="T91" fmla="*/ 139 h 299"/>
              <a:gd name="T92" fmla="*/ 637 w 652"/>
              <a:gd name="T93" fmla="*/ 169 h 299"/>
              <a:gd name="T94" fmla="*/ 605 w 652"/>
              <a:gd name="T95" fmla="*/ 199 h 299"/>
              <a:gd name="T96" fmla="*/ 569 w 652"/>
              <a:gd name="T97" fmla="*/ 211 h 299"/>
              <a:gd name="T98" fmla="*/ 588 w 652"/>
              <a:gd name="T99" fmla="*/ 252 h 299"/>
              <a:gd name="T100" fmla="*/ 581 w 652"/>
              <a:gd name="T101" fmla="*/ 261 h 299"/>
              <a:gd name="T102" fmla="*/ 545 w 652"/>
              <a:gd name="T103" fmla="*/ 252 h 299"/>
              <a:gd name="T104" fmla="*/ 512 w 652"/>
              <a:gd name="T105" fmla="*/ 253 h 299"/>
              <a:gd name="T106" fmla="*/ 477 w 652"/>
              <a:gd name="T107" fmla="*/ 249 h 299"/>
              <a:gd name="T108" fmla="*/ 449 w 652"/>
              <a:gd name="T109" fmla="*/ 254 h 299"/>
              <a:gd name="T110" fmla="*/ 438 w 652"/>
              <a:gd name="T111" fmla="*/ 266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52" h="299">
                <a:moveTo>
                  <a:pt x="438" y="266"/>
                </a:moveTo>
                <a:lnTo>
                  <a:pt x="429" y="270"/>
                </a:lnTo>
                <a:lnTo>
                  <a:pt x="412" y="284"/>
                </a:lnTo>
                <a:lnTo>
                  <a:pt x="408" y="299"/>
                </a:lnTo>
                <a:lnTo>
                  <a:pt x="402" y="299"/>
                </a:lnTo>
                <a:lnTo>
                  <a:pt x="395" y="289"/>
                </a:lnTo>
                <a:lnTo>
                  <a:pt x="373" y="288"/>
                </a:lnTo>
                <a:lnTo>
                  <a:pt x="365" y="272"/>
                </a:lnTo>
                <a:lnTo>
                  <a:pt x="357" y="271"/>
                </a:lnTo>
                <a:lnTo>
                  <a:pt x="352" y="251"/>
                </a:lnTo>
                <a:lnTo>
                  <a:pt x="328" y="236"/>
                </a:lnTo>
                <a:lnTo>
                  <a:pt x="300" y="237"/>
                </a:lnTo>
                <a:lnTo>
                  <a:pt x="281" y="240"/>
                </a:lnTo>
                <a:lnTo>
                  <a:pt x="260" y="222"/>
                </a:lnTo>
                <a:lnTo>
                  <a:pt x="245" y="214"/>
                </a:lnTo>
                <a:lnTo>
                  <a:pt x="215" y="200"/>
                </a:lnTo>
                <a:lnTo>
                  <a:pt x="211" y="198"/>
                </a:lnTo>
                <a:lnTo>
                  <a:pt x="172" y="210"/>
                </a:lnTo>
                <a:lnTo>
                  <a:pt x="192" y="285"/>
                </a:lnTo>
                <a:lnTo>
                  <a:pt x="183" y="286"/>
                </a:lnTo>
                <a:lnTo>
                  <a:pt x="168" y="270"/>
                </a:lnTo>
                <a:lnTo>
                  <a:pt x="155" y="265"/>
                </a:lnTo>
                <a:lnTo>
                  <a:pt x="137" y="269"/>
                </a:lnTo>
                <a:lnTo>
                  <a:pt x="131" y="276"/>
                </a:lnTo>
                <a:lnTo>
                  <a:pt x="129" y="271"/>
                </a:lnTo>
                <a:lnTo>
                  <a:pt x="131" y="262"/>
                </a:lnTo>
                <a:lnTo>
                  <a:pt x="127" y="255"/>
                </a:lnTo>
                <a:lnTo>
                  <a:pt x="106" y="248"/>
                </a:lnTo>
                <a:lnTo>
                  <a:pt x="94" y="230"/>
                </a:lnTo>
                <a:lnTo>
                  <a:pt x="84" y="224"/>
                </a:lnTo>
                <a:lnTo>
                  <a:pt x="81" y="218"/>
                </a:lnTo>
                <a:lnTo>
                  <a:pt x="98" y="220"/>
                </a:lnTo>
                <a:lnTo>
                  <a:pt x="95" y="205"/>
                </a:lnTo>
                <a:lnTo>
                  <a:pt x="108" y="201"/>
                </a:lnTo>
                <a:lnTo>
                  <a:pt x="123" y="204"/>
                </a:lnTo>
                <a:lnTo>
                  <a:pt x="121" y="184"/>
                </a:lnTo>
                <a:lnTo>
                  <a:pt x="115" y="172"/>
                </a:lnTo>
                <a:lnTo>
                  <a:pt x="99" y="173"/>
                </a:lnTo>
                <a:lnTo>
                  <a:pt x="84" y="168"/>
                </a:lnTo>
                <a:lnTo>
                  <a:pt x="67" y="177"/>
                </a:lnTo>
                <a:lnTo>
                  <a:pt x="53" y="181"/>
                </a:lnTo>
                <a:lnTo>
                  <a:pt x="44" y="178"/>
                </a:lnTo>
                <a:lnTo>
                  <a:pt x="43" y="167"/>
                </a:lnTo>
                <a:lnTo>
                  <a:pt x="29" y="154"/>
                </a:lnTo>
                <a:lnTo>
                  <a:pt x="17" y="154"/>
                </a:lnTo>
                <a:lnTo>
                  <a:pt x="0" y="140"/>
                </a:lnTo>
                <a:lnTo>
                  <a:pt x="6" y="125"/>
                </a:lnTo>
                <a:lnTo>
                  <a:pt x="0" y="121"/>
                </a:lnTo>
                <a:lnTo>
                  <a:pt x="7" y="99"/>
                </a:lnTo>
                <a:lnTo>
                  <a:pt x="26" y="110"/>
                </a:lnTo>
                <a:lnTo>
                  <a:pt x="25" y="96"/>
                </a:lnTo>
                <a:lnTo>
                  <a:pt x="51" y="74"/>
                </a:lnTo>
                <a:lnTo>
                  <a:pt x="76" y="73"/>
                </a:lnTo>
                <a:lnTo>
                  <a:pt x="115" y="87"/>
                </a:lnTo>
                <a:lnTo>
                  <a:pt x="136" y="95"/>
                </a:lnTo>
                <a:lnTo>
                  <a:pt x="150" y="87"/>
                </a:lnTo>
                <a:lnTo>
                  <a:pt x="175" y="87"/>
                </a:lnTo>
                <a:lnTo>
                  <a:pt x="199" y="97"/>
                </a:lnTo>
                <a:lnTo>
                  <a:pt x="202" y="91"/>
                </a:lnTo>
                <a:lnTo>
                  <a:pt x="224" y="92"/>
                </a:lnTo>
                <a:lnTo>
                  <a:pt x="225" y="82"/>
                </a:lnTo>
                <a:lnTo>
                  <a:pt x="194" y="69"/>
                </a:lnTo>
                <a:lnTo>
                  <a:pt x="206" y="59"/>
                </a:lnTo>
                <a:lnTo>
                  <a:pt x="201" y="53"/>
                </a:lnTo>
                <a:lnTo>
                  <a:pt x="214" y="48"/>
                </a:lnTo>
                <a:lnTo>
                  <a:pt x="198" y="34"/>
                </a:lnTo>
                <a:lnTo>
                  <a:pt x="202" y="28"/>
                </a:lnTo>
                <a:lnTo>
                  <a:pt x="257" y="21"/>
                </a:lnTo>
                <a:lnTo>
                  <a:pt x="263" y="16"/>
                </a:lnTo>
                <a:lnTo>
                  <a:pt x="298" y="9"/>
                </a:lnTo>
                <a:lnTo>
                  <a:pt x="309" y="0"/>
                </a:lnTo>
                <a:lnTo>
                  <a:pt x="338" y="5"/>
                </a:lnTo>
                <a:lnTo>
                  <a:pt x="352" y="25"/>
                </a:lnTo>
                <a:lnTo>
                  <a:pt x="366" y="20"/>
                </a:lnTo>
                <a:lnTo>
                  <a:pt x="389" y="27"/>
                </a:lnTo>
                <a:lnTo>
                  <a:pt x="393" y="38"/>
                </a:lnTo>
                <a:lnTo>
                  <a:pt x="407" y="37"/>
                </a:lnTo>
                <a:lnTo>
                  <a:pt x="437" y="18"/>
                </a:lnTo>
                <a:lnTo>
                  <a:pt x="434" y="24"/>
                </a:lnTo>
                <a:lnTo>
                  <a:pt x="462" y="39"/>
                </a:lnTo>
                <a:lnTo>
                  <a:pt x="520" y="90"/>
                </a:lnTo>
                <a:lnTo>
                  <a:pt x="524" y="80"/>
                </a:lnTo>
                <a:lnTo>
                  <a:pt x="551" y="92"/>
                </a:lnTo>
                <a:lnTo>
                  <a:pt x="571" y="86"/>
                </a:lnTo>
                <a:lnTo>
                  <a:pt x="582" y="90"/>
                </a:lnTo>
                <a:lnTo>
                  <a:pt x="595" y="102"/>
                </a:lnTo>
                <a:lnTo>
                  <a:pt x="608" y="106"/>
                </a:lnTo>
                <a:lnTo>
                  <a:pt x="619" y="114"/>
                </a:lnTo>
                <a:lnTo>
                  <a:pt x="638" y="111"/>
                </a:lnTo>
                <a:lnTo>
                  <a:pt x="652" y="124"/>
                </a:lnTo>
                <a:lnTo>
                  <a:pt x="647" y="137"/>
                </a:lnTo>
                <a:lnTo>
                  <a:pt x="634" y="139"/>
                </a:lnTo>
                <a:lnTo>
                  <a:pt x="642" y="160"/>
                </a:lnTo>
                <a:lnTo>
                  <a:pt x="637" y="169"/>
                </a:lnTo>
                <a:lnTo>
                  <a:pt x="602" y="162"/>
                </a:lnTo>
                <a:lnTo>
                  <a:pt x="605" y="199"/>
                </a:lnTo>
                <a:lnTo>
                  <a:pt x="599" y="203"/>
                </a:lnTo>
                <a:lnTo>
                  <a:pt x="569" y="211"/>
                </a:lnTo>
                <a:lnTo>
                  <a:pt x="597" y="247"/>
                </a:lnTo>
                <a:lnTo>
                  <a:pt x="588" y="252"/>
                </a:lnTo>
                <a:lnTo>
                  <a:pt x="593" y="264"/>
                </a:lnTo>
                <a:lnTo>
                  <a:pt x="581" y="261"/>
                </a:lnTo>
                <a:lnTo>
                  <a:pt x="571" y="254"/>
                </a:lnTo>
                <a:lnTo>
                  <a:pt x="545" y="252"/>
                </a:lnTo>
                <a:lnTo>
                  <a:pt x="517" y="251"/>
                </a:lnTo>
                <a:lnTo>
                  <a:pt x="512" y="253"/>
                </a:lnTo>
                <a:lnTo>
                  <a:pt x="485" y="245"/>
                </a:lnTo>
                <a:lnTo>
                  <a:pt x="477" y="249"/>
                </a:lnTo>
                <a:lnTo>
                  <a:pt x="479" y="261"/>
                </a:lnTo>
                <a:lnTo>
                  <a:pt x="449" y="254"/>
                </a:lnTo>
                <a:lnTo>
                  <a:pt x="439" y="257"/>
                </a:lnTo>
                <a:lnTo>
                  <a:pt x="438" y="26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2" name="Freeform 102">
            <a:extLst>
              <a:ext uri="{FF2B5EF4-FFF2-40B4-BE49-F238E27FC236}">
                <a16:creationId xmlns:a16="http://schemas.microsoft.com/office/drawing/2014/main" id="{C8D94E57-AB4F-4B80-9C67-00520233AC31}"/>
              </a:ext>
            </a:extLst>
          </p:cNvPr>
          <p:cNvSpPr>
            <a:spLocks/>
          </p:cNvSpPr>
          <p:nvPr/>
        </p:nvSpPr>
        <p:spPr bwMode="auto">
          <a:xfrm>
            <a:off x="6694488" y="3727450"/>
            <a:ext cx="231775" cy="336550"/>
          </a:xfrm>
          <a:custGeom>
            <a:avLst/>
            <a:gdLst>
              <a:gd name="T0" fmla="*/ 131 w 146"/>
              <a:gd name="T1" fmla="*/ 132 h 212"/>
              <a:gd name="T2" fmla="*/ 141 w 146"/>
              <a:gd name="T3" fmla="*/ 149 h 212"/>
              <a:gd name="T4" fmla="*/ 128 w 146"/>
              <a:gd name="T5" fmla="*/ 158 h 212"/>
              <a:gd name="T6" fmla="*/ 124 w 146"/>
              <a:gd name="T7" fmla="*/ 166 h 212"/>
              <a:gd name="T8" fmla="*/ 117 w 146"/>
              <a:gd name="T9" fmla="*/ 168 h 212"/>
              <a:gd name="T10" fmla="*/ 114 w 146"/>
              <a:gd name="T11" fmla="*/ 183 h 212"/>
              <a:gd name="T12" fmla="*/ 108 w 146"/>
              <a:gd name="T13" fmla="*/ 191 h 212"/>
              <a:gd name="T14" fmla="*/ 104 w 146"/>
              <a:gd name="T15" fmla="*/ 205 h 212"/>
              <a:gd name="T16" fmla="*/ 97 w 146"/>
              <a:gd name="T17" fmla="*/ 212 h 212"/>
              <a:gd name="T18" fmla="*/ 71 w 146"/>
              <a:gd name="T19" fmla="*/ 191 h 212"/>
              <a:gd name="T20" fmla="*/ 70 w 146"/>
              <a:gd name="T21" fmla="*/ 179 h 212"/>
              <a:gd name="T22" fmla="*/ 3 w 146"/>
              <a:gd name="T23" fmla="*/ 136 h 212"/>
              <a:gd name="T24" fmla="*/ 0 w 146"/>
              <a:gd name="T25" fmla="*/ 134 h 212"/>
              <a:gd name="T26" fmla="*/ 0 w 146"/>
              <a:gd name="T27" fmla="*/ 112 h 212"/>
              <a:gd name="T28" fmla="*/ 5 w 146"/>
              <a:gd name="T29" fmla="*/ 104 h 212"/>
              <a:gd name="T30" fmla="*/ 14 w 146"/>
              <a:gd name="T31" fmla="*/ 90 h 212"/>
              <a:gd name="T32" fmla="*/ 21 w 146"/>
              <a:gd name="T33" fmla="*/ 75 h 212"/>
              <a:gd name="T34" fmla="*/ 13 w 146"/>
              <a:gd name="T35" fmla="*/ 51 h 212"/>
              <a:gd name="T36" fmla="*/ 11 w 146"/>
              <a:gd name="T37" fmla="*/ 41 h 212"/>
              <a:gd name="T38" fmla="*/ 2 w 146"/>
              <a:gd name="T39" fmla="*/ 26 h 212"/>
              <a:gd name="T40" fmla="*/ 13 w 146"/>
              <a:gd name="T41" fmla="*/ 14 h 212"/>
              <a:gd name="T42" fmla="*/ 25 w 146"/>
              <a:gd name="T43" fmla="*/ 0 h 212"/>
              <a:gd name="T44" fmla="*/ 35 w 146"/>
              <a:gd name="T45" fmla="*/ 4 h 212"/>
              <a:gd name="T46" fmla="*/ 35 w 146"/>
              <a:gd name="T47" fmla="*/ 15 h 212"/>
              <a:gd name="T48" fmla="*/ 41 w 146"/>
              <a:gd name="T49" fmla="*/ 22 h 212"/>
              <a:gd name="T50" fmla="*/ 54 w 146"/>
              <a:gd name="T51" fmla="*/ 22 h 212"/>
              <a:gd name="T52" fmla="*/ 77 w 146"/>
              <a:gd name="T53" fmla="*/ 40 h 212"/>
              <a:gd name="T54" fmla="*/ 83 w 146"/>
              <a:gd name="T55" fmla="*/ 40 h 212"/>
              <a:gd name="T56" fmla="*/ 88 w 146"/>
              <a:gd name="T57" fmla="*/ 39 h 212"/>
              <a:gd name="T58" fmla="*/ 92 w 146"/>
              <a:gd name="T59" fmla="*/ 42 h 212"/>
              <a:gd name="T60" fmla="*/ 104 w 146"/>
              <a:gd name="T61" fmla="*/ 43 h 212"/>
              <a:gd name="T62" fmla="*/ 109 w 146"/>
              <a:gd name="T63" fmla="*/ 35 h 212"/>
              <a:gd name="T64" fmla="*/ 126 w 146"/>
              <a:gd name="T65" fmla="*/ 26 h 212"/>
              <a:gd name="T66" fmla="*/ 133 w 146"/>
              <a:gd name="T67" fmla="*/ 33 h 212"/>
              <a:gd name="T68" fmla="*/ 146 w 146"/>
              <a:gd name="T69" fmla="*/ 33 h 212"/>
              <a:gd name="T70" fmla="*/ 130 w 146"/>
              <a:gd name="T71" fmla="*/ 56 h 212"/>
              <a:gd name="T72" fmla="*/ 131 w 146"/>
              <a:gd name="T73" fmla="*/ 132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6" h="212">
                <a:moveTo>
                  <a:pt x="131" y="132"/>
                </a:moveTo>
                <a:lnTo>
                  <a:pt x="141" y="149"/>
                </a:lnTo>
                <a:lnTo>
                  <a:pt x="128" y="158"/>
                </a:lnTo>
                <a:lnTo>
                  <a:pt x="124" y="166"/>
                </a:lnTo>
                <a:lnTo>
                  <a:pt x="117" y="168"/>
                </a:lnTo>
                <a:lnTo>
                  <a:pt x="114" y="183"/>
                </a:lnTo>
                <a:lnTo>
                  <a:pt x="108" y="191"/>
                </a:lnTo>
                <a:lnTo>
                  <a:pt x="104" y="205"/>
                </a:lnTo>
                <a:lnTo>
                  <a:pt x="97" y="212"/>
                </a:lnTo>
                <a:lnTo>
                  <a:pt x="71" y="191"/>
                </a:lnTo>
                <a:lnTo>
                  <a:pt x="70" y="179"/>
                </a:lnTo>
                <a:lnTo>
                  <a:pt x="3" y="136"/>
                </a:lnTo>
                <a:lnTo>
                  <a:pt x="0" y="134"/>
                </a:lnTo>
                <a:lnTo>
                  <a:pt x="0" y="112"/>
                </a:lnTo>
                <a:lnTo>
                  <a:pt x="5" y="104"/>
                </a:lnTo>
                <a:lnTo>
                  <a:pt x="14" y="90"/>
                </a:lnTo>
                <a:lnTo>
                  <a:pt x="21" y="75"/>
                </a:lnTo>
                <a:lnTo>
                  <a:pt x="13" y="51"/>
                </a:lnTo>
                <a:lnTo>
                  <a:pt x="11" y="41"/>
                </a:lnTo>
                <a:lnTo>
                  <a:pt x="2" y="26"/>
                </a:lnTo>
                <a:lnTo>
                  <a:pt x="13" y="14"/>
                </a:lnTo>
                <a:lnTo>
                  <a:pt x="25" y="0"/>
                </a:lnTo>
                <a:lnTo>
                  <a:pt x="35" y="4"/>
                </a:lnTo>
                <a:lnTo>
                  <a:pt x="35" y="15"/>
                </a:lnTo>
                <a:lnTo>
                  <a:pt x="41" y="22"/>
                </a:lnTo>
                <a:lnTo>
                  <a:pt x="54" y="22"/>
                </a:lnTo>
                <a:lnTo>
                  <a:pt x="77" y="40"/>
                </a:lnTo>
                <a:lnTo>
                  <a:pt x="83" y="40"/>
                </a:lnTo>
                <a:lnTo>
                  <a:pt x="88" y="39"/>
                </a:lnTo>
                <a:lnTo>
                  <a:pt x="92" y="42"/>
                </a:lnTo>
                <a:lnTo>
                  <a:pt x="104" y="43"/>
                </a:lnTo>
                <a:lnTo>
                  <a:pt x="109" y="35"/>
                </a:lnTo>
                <a:lnTo>
                  <a:pt x="126" y="26"/>
                </a:lnTo>
                <a:lnTo>
                  <a:pt x="133" y="33"/>
                </a:lnTo>
                <a:lnTo>
                  <a:pt x="146" y="33"/>
                </a:lnTo>
                <a:lnTo>
                  <a:pt x="130" y="56"/>
                </a:lnTo>
                <a:lnTo>
                  <a:pt x="131" y="13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3" name="Freeform 103">
            <a:extLst>
              <a:ext uri="{FF2B5EF4-FFF2-40B4-BE49-F238E27FC236}">
                <a16:creationId xmlns:a16="http://schemas.microsoft.com/office/drawing/2014/main" id="{1AE6645C-63A6-41C1-8CC3-62A8DC845417}"/>
              </a:ext>
            </a:extLst>
          </p:cNvPr>
          <p:cNvSpPr>
            <a:spLocks/>
          </p:cNvSpPr>
          <p:nvPr/>
        </p:nvSpPr>
        <p:spPr bwMode="auto">
          <a:xfrm>
            <a:off x="7573963" y="2484438"/>
            <a:ext cx="263525" cy="130175"/>
          </a:xfrm>
          <a:custGeom>
            <a:avLst/>
            <a:gdLst>
              <a:gd name="T0" fmla="*/ 11 w 166"/>
              <a:gd name="T1" fmla="*/ 21 h 82"/>
              <a:gd name="T2" fmla="*/ 12 w 166"/>
              <a:gd name="T3" fmla="*/ 12 h 82"/>
              <a:gd name="T4" fmla="*/ 22 w 166"/>
              <a:gd name="T5" fmla="*/ 9 h 82"/>
              <a:gd name="T6" fmla="*/ 52 w 166"/>
              <a:gd name="T7" fmla="*/ 16 h 82"/>
              <a:gd name="T8" fmla="*/ 50 w 166"/>
              <a:gd name="T9" fmla="*/ 4 h 82"/>
              <a:gd name="T10" fmla="*/ 58 w 166"/>
              <a:gd name="T11" fmla="*/ 0 h 82"/>
              <a:gd name="T12" fmla="*/ 85 w 166"/>
              <a:gd name="T13" fmla="*/ 8 h 82"/>
              <a:gd name="T14" fmla="*/ 90 w 166"/>
              <a:gd name="T15" fmla="*/ 6 h 82"/>
              <a:gd name="T16" fmla="*/ 118 w 166"/>
              <a:gd name="T17" fmla="*/ 7 h 82"/>
              <a:gd name="T18" fmla="*/ 144 w 166"/>
              <a:gd name="T19" fmla="*/ 9 h 82"/>
              <a:gd name="T20" fmla="*/ 154 w 166"/>
              <a:gd name="T21" fmla="*/ 16 h 82"/>
              <a:gd name="T22" fmla="*/ 166 w 166"/>
              <a:gd name="T23" fmla="*/ 19 h 82"/>
              <a:gd name="T24" fmla="*/ 165 w 166"/>
              <a:gd name="T25" fmla="*/ 24 h 82"/>
              <a:gd name="T26" fmla="*/ 142 w 166"/>
              <a:gd name="T27" fmla="*/ 35 h 82"/>
              <a:gd name="T28" fmla="*/ 139 w 166"/>
              <a:gd name="T29" fmla="*/ 43 h 82"/>
              <a:gd name="T30" fmla="*/ 118 w 166"/>
              <a:gd name="T31" fmla="*/ 46 h 82"/>
              <a:gd name="T32" fmla="*/ 116 w 166"/>
              <a:gd name="T33" fmla="*/ 58 h 82"/>
              <a:gd name="T34" fmla="*/ 97 w 166"/>
              <a:gd name="T35" fmla="*/ 56 h 82"/>
              <a:gd name="T36" fmla="*/ 87 w 166"/>
              <a:gd name="T37" fmla="*/ 60 h 82"/>
              <a:gd name="T38" fmla="*/ 74 w 166"/>
              <a:gd name="T39" fmla="*/ 70 h 82"/>
              <a:gd name="T40" fmla="*/ 77 w 166"/>
              <a:gd name="T41" fmla="*/ 74 h 82"/>
              <a:gd name="T42" fmla="*/ 74 w 166"/>
              <a:gd name="T43" fmla="*/ 79 h 82"/>
              <a:gd name="T44" fmla="*/ 43 w 166"/>
              <a:gd name="T45" fmla="*/ 82 h 82"/>
              <a:gd name="T46" fmla="*/ 20 w 166"/>
              <a:gd name="T47" fmla="*/ 76 h 82"/>
              <a:gd name="T48" fmla="*/ 2 w 166"/>
              <a:gd name="T49" fmla="*/ 77 h 82"/>
              <a:gd name="T50" fmla="*/ 0 w 166"/>
              <a:gd name="T51" fmla="*/ 65 h 82"/>
              <a:gd name="T52" fmla="*/ 20 w 166"/>
              <a:gd name="T53" fmla="*/ 69 h 82"/>
              <a:gd name="T54" fmla="*/ 24 w 166"/>
              <a:gd name="T55" fmla="*/ 62 h 82"/>
              <a:gd name="T56" fmla="*/ 37 w 166"/>
              <a:gd name="T57" fmla="*/ 64 h 82"/>
              <a:gd name="T58" fmla="*/ 55 w 166"/>
              <a:gd name="T59" fmla="*/ 49 h 82"/>
              <a:gd name="T60" fmla="*/ 31 w 166"/>
              <a:gd name="T61" fmla="*/ 39 h 82"/>
              <a:gd name="T62" fmla="*/ 21 w 166"/>
              <a:gd name="T63" fmla="*/ 44 h 82"/>
              <a:gd name="T64" fmla="*/ 6 w 166"/>
              <a:gd name="T65" fmla="*/ 36 h 82"/>
              <a:gd name="T66" fmla="*/ 16 w 166"/>
              <a:gd name="T67" fmla="*/ 23 h 82"/>
              <a:gd name="T68" fmla="*/ 11 w 166"/>
              <a:gd name="T69" fmla="*/ 2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6" h="82">
                <a:moveTo>
                  <a:pt x="11" y="21"/>
                </a:moveTo>
                <a:lnTo>
                  <a:pt x="12" y="12"/>
                </a:lnTo>
                <a:lnTo>
                  <a:pt x="22" y="9"/>
                </a:lnTo>
                <a:lnTo>
                  <a:pt x="52" y="16"/>
                </a:lnTo>
                <a:lnTo>
                  <a:pt x="50" y="4"/>
                </a:lnTo>
                <a:lnTo>
                  <a:pt x="58" y="0"/>
                </a:lnTo>
                <a:lnTo>
                  <a:pt x="85" y="8"/>
                </a:lnTo>
                <a:lnTo>
                  <a:pt x="90" y="6"/>
                </a:lnTo>
                <a:lnTo>
                  <a:pt x="118" y="7"/>
                </a:lnTo>
                <a:lnTo>
                  <a:pt x="144" y="9"/>
                </a:lnTo>
                <a:lnTo>
                  <a:pt x="154" y="16"/>
                </a:lnTo>
                <a:lnTo>
                  <a:pt x="166" y="19"/>
                </a:lnTo>
                <a:lnTo>
                  <a:pt x="165" y="24"/>
                </a:lnTo>
                <a:lnTo>
                  <a:pt x="142" y="35"/>
                </a:lnTo>
                <a:lnTo>
                  <a:pt x="139" y="43"/>
                </a:lnTo>
                <a:lnTo>
                  <a:pt x="118" y="46"/>
                </a:lnTo>
                <a:lnTo>
                  <a:pt x="116" y="58"/>
                </a:lnTo>
                <a:lnTo>
                  <a:pt x="97" y="56"/>
                </a:lnTo>
                <a:lnTo>
                  <a:pt x="87" y="60"/>
                </a:lnTo>
                <a:lnTo>
                  <a:pt x="74" y="70"/>
                </a:lnTo>
                <a:lnTo>
                  <a:pt x="77" y="74"/>
                </a:lnTo>
                <a:lnTo>
                  <a:pt x="74" y="79"/>
                </a:lnTo>
                <a:lnTo>
                  <a:pt x="43" y="82"/>
                </a:lnTo>
                <a:lnTo>
                  <a:pt x="20" y="76"/>
                </a:lnTo>
                <a:lnTo>
                  <a:pt x="2" y="77"/>
                </a:lnTo>
                <a:lnTo>
                  <a:pt x="0" y="65"/>
                </a:lnTo>
                <a:lnTo>
                  <a:pt x="20" y="69"/>
                </a:lnTo>
                <a:lnTo>
                  <a:pt x="24" y="62"/>
                </a:lnTo>
                <a:lnTo>
                  <a:pt x="37" y="64"/>
                </a:lnTo>
                <a:lnTo>
                  <a:pt x="55" y="49"/>
                </a:lnTo>
                <a:lnTo>
                  <a:pt x="31" y="39"/>
                </a:lnTo>
                <a:lnTo>
                  <a:pt x="21" y="44"/>
                </a:lnTo>
                <a:lnTo>
                  <a:pt x="6" y="36"/>
                </a:lnTo>
                <a:lnTo>
                  <a:pt x="16" y="23"/>
                </a:lnTo>
                <a:lnTo>
                  <a:pt x="11" y="2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4" name="Freeform 104">
            <a:extLst>
              <a:ext uri="{FF2B5EF4-FFF2-40B4-BE49-F238E27FC236}">
                <a16:creationId xmlns:a16="http://schemas.microsoft.com/office/drawing/2014/main" id="{AAFF434A-A60C-424E-BFA3-755D01CEC736}"/>
              </a:ext>
            </a:extLst>
          </p:cNvPr>
          <p:cNvSpPr>
            <a:spLocks/>
          </p:cNvSpPr>
          <p:nvPr/>
        </p:nvSpPr>
        <p:spPr bwMode="auto">
          <a:xfrm>
            <a:off x="8667750" y="3429000"/>
            <a:ext cx="153988" cy="134938"/>
          </a:xfrm>
          <a:custGeom>
            <a:avLst/>
            <a:gdLst>
              <a:gd name="T0" fmla="*/ 27 w 97"/>
              <a:gd name="T1" fmla="*/ 81 h 85"/>
              <a:gd name="T2" fmla="*/ 18 w 97"/>
              <a:gd name="T3" fmla="*/ 71 h 85"/>
              <a:gd name="T4" fmla="*/ 7 w 97"/>
              <a:gd name="T5" fmla="*/ 49 h 85"/>
              <a:gd name="T6" fmla="*/ 0 w 97"/>
              <a:gd name="T7" fmla="*/ 24 h 85"/>
              <a:gd name="T8" fmla="*/ 10 w 97"/>
              <a:gd name="T9" fmla="*/ 7 h 85"/>
              <a:gd name="T10" fmla="*/ 33 w 97"/>
              <a:gd name="T11" fmla="*/ 3 h 85"/>
              <a:gd name="T12" fmla="*/ 51 w 97"/>
              <a:gd name="T13" fmla="*/ 6 h 85"/>
              <a:gd name="T14" fmla="*/ 67 w 97"/>
              <a:gd name="T15" fmla="*/ 14 h 85"/>
              <a:gd name="T16" fmla="*/ 73 w 97"/>
              <a:gd name="T17" fmla="*/ 0 h 85"/>
              <a:gd name="T18" fmla="*/ 90 w 97"/>
              <a:gd name="T19" fmla="*/ 7 h 85"/>
              <a:gd name="T20" fmla="*/ 96 w 97"/>
              <a:gd name="T21" fmla="*/ 21 h 85"/>
              <a:gd name="T22" fmla="*/ 97 w 97"/>
              <a:gd name="T23" fmla="*/ 46 h 85"/>
              <a:gd name="T24" fmla="*/ 68 w 97"/>
              <a:gd name="T25" fmla="*/ 62 h 85"/>
              <a:gd name="T26" fmla="*/ 77 w 97"/>
              <a:gd name="T27" fmla="*/ 75 h 85"/>
              <a:gd name="T28" fmla="*/ 58 w 97"/>
              <a:gd name="T29" fmla="*/ 76 h 85"/>
              <a:gd name="T30" fmla="*/ 42 w 97"/>
              <a:gd name="T31" fmla="*/ 85 h 85"/>
              <a:gd name="T32" fmla="*/ 27 w 97"/>
              <a:gd name="T33" fmla="*/ 81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85">
                <a:moveTo>
                  <a:pt x="27" y="81"/>
                </a:moveTo>
                <a:lnTo>
                  <a:pt x="18" y="71"/>
                </a:lnTo>
                <a:lnTo>
                  <a:pt x="7" y="49"/>
                </a:lnTo>
                <a:lnTo>
                  <a:pt x="0" y="24"/>
                </a:lnTo>
                <a:lnTo>
                  <a:pt x="10" y="7"/>
                </a:lnTo>
                <a:lnTo>
                  <a:pt x="33" y="3"/>
                </a:lnTo>
                <a:lnTo>
                  <a:pt x="51" y="6"/>
                </a:lnTo>
                <a:lnTo>
                  <a:pt x="67" y="14"/>
                </a:lnTo>
                <a:lnTo>
                  <a:pt x="73" y="0"/>
                </a:lnTo>
                <a:lnTo>
                  <a:pt x="90" y="7"/>
                </a:lnTo>
                <a:lnTo>
                  <a:pt x="96" y="21"/>
                </a:lnTo>
                <a:lnTo>
                  <a:pt x="97" y="46"/>
                </a:lnTo>
                <a:lnTo>
                  <a:pt x="68" y="62"/>
                </a:lnTo>
                <a:lnTo>
                  <a:pt x="77" y="75"/>
                </a:lnTo>
                <a:lnTo>
                  <a:pt x="58" y="76"/>
                </a:lnTo>
                <a:lnTo>
                  <a:pt x="42" y="85"/>
                </a:lnTo>
                <a:lnTo>
                  <a:pt x="27" y="8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5" name="Freeform 105">
            <a:extLst>
              <a:ext uri="{FF2B5EF4-FFF2-40B4-BE49-F238E27FC236}">
                <a16:creationId xmlns:a16="http://schemas.microsoft.com/office/drawing/2014/main" id="{7356F286-BAB4-4499-A339-FEAC8320C835}"/>
              </a:ext>
            </a:extLst>
          </p:cNvPr>
          <p:cNvSpPr>
            <a:spLocks/>
          </p:cNvSpPr>
          <p:nvPr/>
        </p:nvSpPr>
        <p:spPr bwMode="auto">
          <a:xfrm>
            <a:off x="9131300" y="2636838"/>
            <a:ext cx="122238" cy="138113"/>
          </a:xfrm>
          <a:custGeom>
            <a:avLst/>
            <a:gdLst>
              <a:gd name="T0" fmla="*/ 29 w 77"/>
              <a:gd name="T1" fmla="*/ 0 h 87"/>
              <a:gd name="T2" fmla="*/ 55 w 77"/>
              <a:gd name="T3" fmla="*/ 24 h 87"/>
              <a:gd name="T4" fmla="*/ 66 w 77"/>
              <a:gd name="T5" fmla="*/ 38 h 87"/>
              <a:gd name="T6" fmla="*/ 77 w 77"/>
              <a:gd name="T7" fmla="*/ 62 h 87"/>
              <a:gd name="T8" fmla="*/ 75 w 77"/>
              <a:gd name="T9" fmla="*/ 73 h 87"/>
              <a:gd name="T10" fmla="*/ 61 w 77"/>
              <a:gd name="T11" fmla="*/ 77 h 87"/>
              <a:gd name="T12" fmla="*/ 51 w 77"/>
              <a:gd name="T13" fmla="*/ 85 h 87"/>
              <a:gd name="T14" fmla="*/ 36 w 77"/>
              <a:gd name="T15" fmla="*/ 87 h 87"/>
              <a:gd name="T16" fmla="*/ 29 w 77"/>
              <a:gd name="T17" fmla="*/ 76 h 87"/>
              <a:gd name="T18" fmla="*/ 26 w 77"/>
              <a:gd name="T19" fmla="*/ 61 h 87"/>
              <a:gd name="T20" fmla="*/ 9 w 77"/>
              <a:gd name="T21" fmla="*/ 39 h 87"/>
              <a:gd name="T22" fmla="*/ 20 w 77"/>
              <a:gd name="T23" fmla="*/ 35 h 87"/>
              <a:gd name="T24" fmla="*/ 0 w 77"/>
              <a:gd name="T25" fmla="*/ 18 h 87"/>
              <a:gd name="T26" fmla="*/ 1 w 77"/>
              <a:gd name="T27" fmla="*/ 16 h 87"/>
              <a:gd name="T28" fmla="*/ 8 w 77"/>
              <a:gd name="T29" fmla="*/ 17 h 87"/>
              <a:gd name="T30" fmla="*/ 11 w 77"/>
              <a:gd name="T31" fmla="*/ 7 h 87"/>
              <a:gd name="T32" fmla="*/ 22 w 77"/>
              <a:gd name="T33" fmla="*/ 6 h 87"/>
              <a:gd name="T34" fmla="*/ 29 w 77"/>
              <a:gd name="T35" fmla="*/ 5 h 87"/>
              <a:gd name="T36" fmla="*/ 29 w 77"/>
              <a:gd name="T37" fmla="*/ 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7" h="87">
                <a:moveTo>
                  <a:pt x="29" y="0"/>
                </a:moveTo>
                <a:lnTo>
                  <a:pt x="55" y="24"/>
                </a:lnTo>
                <a:lnTo>
                  <a:pt x="66" y="38"/>
                </a:lnTo>
                <a:lnTo>
                  <a:pt x="77" y="62"/>
                </a:lnTo>
                <a:lnTo>
                  <a:pt x="75" y="73"/>
                </a:lnTo>
                <a:lnTo>
                  <a:pt x="61" y="77"/>
                </a:lnTo>
                <a:lnTo>
                  <a:pt x="51" y="85"/>
                </a:lnTo>
                <a:lnTo>
                  <a:pt x="36" y="87"/>
                </a:lnTo>
                <a:lnTo>
                  <a:pt x="29" y="76"/>
                </a:lnTo>
                <a:lnTo>
                  <a:pt x="26" y="61"/>
                </a:lnTo>
                <a:lnTo>
                  <a:pt x="9" y="39"/>
                </a:lnTo>
                <a:lnTo>
                  <a:pt x="20" y="35"/>
                </a:lnTo>
                <a:lnTo>
                  <a:pt x="0" y="18"/>
                </a:lnTo>
                <a:lnTo>
                  <a:pt x="1" y="16"/>
                </a:lnTo>
                <a:lnTo>
                  <a:pt x="8" y="17"/>
                </a:lnTo>
                <a:lnTo>
                  <a:pt x="11" y="7"/>
                </a:lnTo>
                <a:lnTo>
                  <a:pt x="22" y="6"/>
                </a:lnTo>
                <a:lnTo>
                  <a:pt x="29" y="5"/>
                </a:lnTo>
                <a:lnTo>
                  <a:pt x="2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6" name="Freeform 106">
            <a:extLst>
              <a:ext uri="{FF2B5EF4-FFF2-40B4-BE49-F238E27FC236}">
                <a16:creationId xmlns:a16="http://schemas.microsoft.com/office/drawing/2014/main" id="{3443AEF8-D852-48FD-BF02-69E92484D0FE}"/>
              </a:ext>
            </a:extLst>
          </p:cNvPr>
          <p:cNvSpPr>
            <a:spLocks/>
          </p:cNvSpPr>
          <p:nvPr/>
        </p:nvSpPr>
        <p:spPr bwMode="auto">
          <a:xfrm>
            <a:off x="6238875" y="2484437"/>
            <a:ext cx="44450" cy="46038"/>
          </a:xfrm>
          <a:custGeom>
            <a:avLst/>
            <a:gdLst>
              <a:gd name="T0" fmla="*/ 12 w 28"/>
              <a:gd name="T1" fmla="*/ 25 h 29"/>
              <a:gd name="T2" fmla="*/ 12 w 28"/>
              <a:gd name="T3" fmla="*/ 29 h 29"/>
              <a:gd name="T4" fmla="*/ 10 w 28"/>
              <a:gd name="T5" fmla="*/ 29 h 29"/>
              <a:gd name="T6" fmla="*/ 8 w 28"/>
              <a:gd name="T7" fmla="*/ 22 h 29"/>
              <a:gd name="T8" fmla="*/ 4 w 28"/>
              <a:gd name="T9" fmla="*/ 20 h 29"/>
              <a:gd name="T10" fmla="*/ 0 w 28"/>
              <a:gd name="T11" fmla="*/ 14 h 29"/>
              <a:gd name="T12" fmla="*/ 2 w 28"/>
              <a:gd name="T13" fmla="*/ 9 h 29"/>
              <a:gd name="T14" fmla="*/ 6 w 28"/>
              <a:gd name="T15" fmla="*/ 8 h 29"/>
              <a:gd name="T16" fmla="*/ 8 w 28"/>
              <a:gd name="T17" fmla="*/ 1 h 29"/>
              <a:gd name="T18" fmla="*/ 11 w 28"/>
              <a:gd name="T19" fmla="*/ 0 h 29"/>
              <a:gd name="T20" fmla="*/ 13 w 28"/>
              <a:gd name="T21" fmla="*/ 3 h 29"/>
              <a:gd name="T22" fmla="*/ 17 w 28"/>
              <a:gd name="T23" fmla="*/ 4 h 29"/>
              <a:gd name="T24" fmla="*/ 19 w 28"/>
              <a:gd name="T25" fmla="*/ 7 h 29"/>
              <a:gd name="T26" fmla="*/ 22 w 28"/>
              <a:gd name="T27" fmla="*/ 8 h 29"/>
              <a:gd name="T28" fmla="*/ 26 w 28"/>
              <a:gd name="T29" fmla="*/ 12 h 29"/>
              <a:gd name="T30" fmla="*/ 28 w 28"/>
              <a:gd name="T31" fmla="*/ 12 h 29"/>
              <a:gd name="T32" fmla="*/ 27 w 28"/>
              <a:gd name="T33" fmla="*/ 17 h 29"/>
              <a:gd name="T34" fmla="*/ 25 w 28"/>
              <a:gd name="T35" fmla="*/ 20 h 29"/>
              <a:gd name="T36" fmla="*/ 25 w 28"/>
              <a:gd name="T37" fmla="*/ 21 h 29"/>
              <a:gd name="T38" fmla="*/ 22 w 28"/>
              <a:gd name="T39" fmla="*/ 22 h 29"/>
              <a:gd name="T40" fmla="*/ 12 w 28"/>
              <a:gd name="T41" fmla="*/ 25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8" h="29">
                <a:moveTo>
                  <a:pt x="12" y="25"/>
                </a:moveTo>
                <a:lnTo>
                  <a:pt x="12" y="29"/>
                </a:lnTo>
                <a:lnTo>
                  <a:pt x="10" y="29"/>
                </a:lnTo>
                <a:lnTo>
                  <a:pt x="8" y="22"/>
                </a:lnTo>
                <a:lnTo>
                  <a:pt x="4" y="20"/>
                </a:lnTo>
                <a:lnTo>
                  <a:pt x="0" y="14"/>
                </a:lnTo>
                <a:lnTo>
                  <a:pt x="2" y="9"/>
                </a:lnTo>
                <a:lnTo>
                  <a:pt x="6" y="8"/>
                </a:lnTo>
                <a:lnTo>
                  <a:pt x="8" y="1"/>
                </a:lnTo>
                <a:lnTo>
                  <a:pt x="11" y="0"/>
                </a:lnTo>
                <a:lnTo>
                  <a:pt x="13" y="3"/>
                </a:lnTo>
                <a:lnTo>
                  <a:pt x="17" y="4"/>
                </a:lnTo>
                <a:lnTo>
                  <a:pt x="19" y="7"/>
                </a:lnTo>
                <a:lnTo>
                  <a:pt x="22" y="8"/>
                </a:lnTo>
                <a:lnTo>
                  <a:pt x="26" y="12"/>
                </a:lnTo>
                <a:lnTo>
                  <a:pt x="28" y="12"/>
                </a:lnTo>
                <a:lnTo>
                  <a:pt x="27" y="17"/>
                </a:lnTo>
                <a:lnTo>
                  <a:pt x="25" y="20"/>
                </a:lnTo>
                <a:lnTo>
                  <a:pt x="25" y="21"/>
                </a:lnTo>
                <a:lnTo>
                  <a:pt x="22" y="22"/>
                </a:lnTo>
                <a:lnTo>
                  <a:pt x="12" y="2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7" name="Freeform 107">
            <a:extLst>
              <a:ext uri="{FF2B5EF4-FFF2-40B4-BE49-F238E27FC236}">
                <a16:creationId xmlns:a16="http://schemas.microsoft.com/office/drawing/2014/main" id="{558B8571-49F0-46F8-AA4C-5AC0D318F98A}"/>
              </a:ext>
            </a:extLst>
          </p:cNvPr>
          <p:cNvSpPr>
            <a:spLocks/>
          </p:cNvSpPr>
          <p:nvPr/>
        </p:nvSpPr>
        <p:spPr bwMode="auto">
          <a:xfrm>
            <a:off x="7011988" y="2917825"/>
            <a:ext cx="53975" cy="50800"/>
          </a:xfrm>
          <a:custGeom>
            <a:avLst/>
            <a:gdLst>
              <a:gd name="T0" fmla="*/ 22 w 34"/>
              <a:gd name="T1" fmla="*/ 2 h 32"/>
              <a:gd name="T2" fmla="*/ 27 w 34"/>
              <a:gd name="T3" fmla="*/ 11 h 32"/>
              <a:gd name="T4" fmla="*/ 26 w 34"/>
              <a:gd name="T5" fmla="*/ 16 h 32"/>
              <a:gd name="T6" fmla="*/ 34 w 34"/>
              <a:gd name="T7" fmla="*/ 31 h 32"/>
              <a:gd name="T8" fmla="*/ 21 w 34"/>
              <a:gd name="T9" fmla="*/ 32 h 32"/>
              <a:gd name="T10" fmla="*/ 16 w 34"/>
              <a:gd name="T11" fmla="*/ 22 h 32"/>
              <a:gd name="T12" fmla="*/ 0 w 34"/>
              <a:gd name="T13" fmla="*/ 20 h 32"/>
              <a:gd name="T14" fmla="*/ 10 w 34"/>
              <a:gd name="T15" fmla="*/ 0 h 32"/>
              <a:gd name="T16" fmla="*/ 22 w 34"/>
              <a:gd name="T17" fmla="*/ 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" h="32">
                <a:moveTo>
                  <a:pt x="22" y="2"/>
                </a:moveTo>
                <a:lnTo>
                  <a:pt x="27" y="11"/>
                </a:lnTo>
                <a:lnTo>
                  <a:pt x="26" y="16"/>
                </a:lnTo>
                <a:lnTo>
                  <a:pt x="34" y="31"/>
                </a:lnTo>
                <a:lnTo>
                  <a:pt x="21" y="32"/>
                </a:lnTo>
                <a:lnTo>
                  <a:pt x="16" y="22"/>
                </a:lnTo>
                <a:lnTo>
                  <a:pt x="0" y="20"/>
                </a:lnTo>
                <a:lnTo>
                  <a:pt x="10" y="0"/>
                </a:lnTo>
                <a:lnTo>
                  <a:pt x="22" y="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8" name="Freeform 108">
            <a:extLst>
              <a:ext uri="{FF2B5EF4-FFF2-40B4-BE49-F238E27FC236}">
                <a16:creationId xmlns:a16="http://schemas.microsoft.com/office/drawing/2014/main" id="{3738C1A6-5521-4B80-9731-CCEB6911BB14}"/>
              </a:ext>
            </a:extLst>
          </p:cNvPr>
          <p:cNvSpPr>
            <a:spLocks/>
          </p:cNvSpPr>
          <p:nvPr/>
        </p:nvSpPr>
        <p:spPr bwMode="auto">
          <a:xfrm>
            <a:off x="8572501" y="3168651"/>
            <a:ext cx="239713" cy="282575"/>
          </a:xfrm>
          <a:custGeom>
            <a:avLst/>
            <a:gdLst>
              <a:gd name="T0" fmla="*/ 111 w 151"/>
              <a:gd name="T1" fmla="*/ 170 h 178"/>
              <a:gd name="T2" fmla="*/ 116 w 151"/>
              <a:gd name="T3" fmla="*/ 161 h 178"/>
              <a:gd name="T4" fmla="*/ 114 w 151"/>
              <a:gd name="T5" fmla="*/ 143 h 178"/>
              <a:gd name="T6" fmla="*/ 97 w 151"/>
              <a:gd name="T7" fmla="*/ 125 h 178"/>
              <a:gd name="T8" fmla="*/ 93 w 151"/>
              <a:gd name="T9" fmla="*/ 104 h 178"/>
              <a:gd name="T10" fmla="*/ 77 w 151"/>
              <a:gd name="T11" fmla="*/ 87 h 178"/>
              <a:gd name="T12" fmla="*/ 63 w 151"/>
              <a:gd name="T13" fmla="*/ 86 h 178"/>
              <a:gd name="T14" fmla="*/ 60 w 151"/>
              <a:gd name="T15" fmla="*/ 93 h 178"/>
              <a:gd name="T16" fmla="*/ 50 w 151"/>
              <a:gd name="T17" fmla="*/ 94 h 178"/>
              <a:gd name="T18" fmla="*/ 44 w 151"/>
              <a:gd name="T19" fmla="*/ 90 h 178"/>
              <a:gd name="T20" fmla="*/ 26 w 151"/>
              <a:gd name="T21" fmla="*/ 103 h 178"/>
              <a:gd name="T22" fmla="*/ 23 w 151"/>
              <a:gd name="T23" fmla="*/ 84 h 178"/>
              <a:gd name="T24" fmla="*/ 24 w 151"/>
              <a:gd name="T25" fmla="*/ 62 h 178"/>
              <a:gd name="T26" fmla="*/ 12 w 151"/>
              <a:gd name="T27" fmla="*/ 61 h 178"/>
              <a:gd name="T28" fmla="*/ 9 w 151"/>
              <a:gd name="T29" fmla="*/ 49 h 178"/>
              <a:gd name="T30" fmla="*/ 0 w 151"/>
              <a:gd name="T31" fmla="*/ 42 h 178"/>
              <a:gd name="T32" fmla="*/ 3 w 151"/>
              <a:gd name="T33" fmla="*/ 34 h 178"/>
              <a:gd name="T34" fmla="*/ 16 w 151"/>
              <a:gd name="T35" fmla="*/ 21 h 178"/>
              <a:gd name="T36" fmla="*/ 18 w 151"/>
              <a:gd name="T37" fmla="*/ 26 h 178"/>
              <a:gd name="T38" fmla="*/ 28 w 151"/>
              <a:gd name="T39" fmla="*/ 26 h 178"/>
              <a:gd name="T40" fmla="*/ 21 w 151"/>
              <a:gd name="T41" fmla="*/ 3 h 178"/>
              <a:gd name="T42" fmla="*/ 30 w 151"/>
              <a:gd name="T43" fmla="*/ 0 h 178"/>
              <a:gd name="T44" fmla="*/ 43 w 151"/>
              <a:gd name="T45" fmla="*/ 16 h 178"/>
              <a:gd name="T46" fmla="*/ 55 w 151"/>
              <a:gd name="T47" fmla="*/ 35 h 178"/>
              <a:gd name="T48" fmla="*/ 77 w 151"/>
              <a:gd name="T49" fmla="*/ 35 h 178"/>
              <a:gd name="T50" fmla="*/ 87 w 151"/>
              <a:gd name="T51" fmla="*/ 53 h 178"/>
              <a:gd name="T52" fmla="*/ 76 w 151"/>
              <a:gd name="T53" fmla="*/ 59 h 178"/>
              <a:gd name="T54" fmla="*/ 72 w 151"/>
              <a:gd name="T55" fmla="*/ 66 h 178"/>
              <a:gd name="T56" fmla="*/ 96 w 151"/>
              <a:gd name="T57" fmla="*/ 79 h 178"/>
              <a:gd name="T58" fmla="*/ 115 w 151"/>
              <a:gd name="T59" fmla="*/ 103 h 178"/>
              <a:gd name="T60" fmla="*/ 129 w 151"/>
              <a:gd name="T61" fmla="*/ 122 h 178"/>
              <a:gd name="T62" fmla="*/ 145 w 151"/>
              <a:gd name="T63" fmla="*/ 136 h 178"/>
              <a:gd name="T64" fmla="*/ 151 w 151"/>
              <a:gd name="T65" fmla="*/ 151 h 178"/>
              <a:gd name="T66" fmla="*/ 150 w 151"/>
              <a:gd name="T67" fmla="*/ 171 h 178"/>
              <a:gd name="T68" fmla="*/ 133 w 151"/>
              <a:gd name="T69" fmla="*/ 164 h 178"/>
              <a:gd name="T70" fmla="*/ 127 w 151"/>
              <a:gd name="T71" fmla="*/ 178 h 178"/>
              <a:gd name="T72" fmla="*/ 111 w 151"/>
              <a:gd name="T73" fmla="*/ 17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1" h="178">
                <a:moveTo>
                  <a:pt x="111" y="170"/>
                </a:moveTo>
                <a:lnTo>
                  <a:pt x="116" y="161"/>
                </a:lnTo>
                <a:lnTo>
                  <a:pt x="114" y="143"/>
                </a:lnTo>
                <a:lnTo>
                  <a:pt x="97" y="125"/>
                </a:lnTo>
                <a:lnTo>
                  <a:pt x="93" y="104"/>
                </a:lnTo>
                <a:lnTo>
                  <a:pt x="77" y="87"/>
                </a:lnTo>
                <a:lnTo>
                  <a:pt x="63" y="86"/>
                </a:lnTo>
                <a:lnTo>
                  <a:pt x="60" y="93"/>
                </a:lnTo>
                <a:lnTo>
                  <a:pt x="50" y="94"/>
                </a:lnTo>
                <a:lnTo>
                  <a:pt x="44" y="90"/>
                </a:lnTo>
                <a:lnTo>
                  <a:pt x="26" y="103"/>
                </a:lnTo>
                <a:lnTo>
                  <a:pt x="23" y="84"/>
                </a:lnTo>
                <a:lnTo>
                  <a:pt x="24" y="62"/>
                </a:lnTo>
                <a:lnTo>
                  <a:pt x="12" y="61"/>
                </a:lnTo>
                <a:lnTo>
                  <a:pt x="9" y="49"/>
                </a:lnTo>
                <a:lnTo>
                  <a:pt x="0" y="42"/>
                </a:lnTo>
                <a:lnTo>
                  <a:pt x="3" y="34"/>
                </a:lnTo>
                <a:lnTo>
                  <a:pt x="16" y="21"/>
                </a:lnTo>
                <a:lnTo>
                  <a:pt x="18" y="26"/>
                </a:lnTo>
                <a:lnTo>
                  <a:pt x="28" y="26"/>
                </a:lnTo>
                <a:lnTo>
                  <a:pt x="21" y="3"/>
                </a:lnTo>
                <a:lnTo>
                  <a:pt x="30" y="0"/>
                </a:lnTo>
                <a:lnTo>
                  <a:pt x="43" y="16"/>
                </a:lnTo>
                <a:lnTo>
                  <a:pt x="55" y="35"/>
                </a:lnTo>
                <a:lnTo>
                  <a:pt x="77" y="35"/>
                </a:lnTo>
                <a:lnTo>
                  <a:pt x="87" y="53"/>
                </a:lnTo>
                <a:lnTo>
                  <a:pt x="76" y="59"/>
                </a:lnTo>
                <a:lnTo>
                  <a:pt x="72" y="66"/>
                </a:lnTo>
                <a:lnTo>
                  <a:pt x="96" y="79"/>
                </a:lnTo>
                <a:lnTo>
                  <a:pt x="115" y="103"/>
                </a:lnTo>
                <a:lnTo>
                  <a:pt x="129" y="122"/>
                </a:lnTo>
                <a:lnTo>
                  <a:pt x="145" y="136"/>
                </a:lnTo>
                <a:lnTo>
                  <a:pt x="151" y="151"/>
                </a:lnTo>
                <a:lnTo>
                  <a:pt x="150" y="171"/>
                </a:lnTo>
                <a:lnTo>
                  <a:pt x="133" y="164"/>
                </a:lnTo>
                <a:lnTo>
                  <a:pt x="127" y="178"/>
                </a:lnTo>
                <a:lnTo>
                  <a:pt x="111" y="17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9" name="Freeform 109">
            <a:extLst>
              <a:ext uri="{FF2B5EF4-FFF2-40B4-BE49-F238E27FC236}">
                <a16:creationId xmlns:a16="http://schemas.microsoft.com/office/drawing/2014/main" id="{7B5EFA59-7E8C-4C56-9DC6-185C78915D70}"/>
              </a:ext>
            </a:extLst>
          </p:cNvPr>
          <p:cNvSpPr>
            <a:spLocks/>
          </p:cNvSpPr>
          <p:nvPr/>
        </p:nvSpPr>
        <p:spPr bwMode="auto">
          <a:xfrm>
            <a:off x="6677025" y="2767012"/>
            <a:ext cx="38100" cy="50800"/>
          </a:xfrm>
          <a:custGeom>
            <a:avLst/>
            <a:gdLst>
              <a:gd name="T0" fmla="*/ 12 w 24"/>
              <a:gd name="T1" fmla="*/ 28 h 32"/>
              <a:gd name="T2" fmla="*/ 7 w 24"/>
              <a:gd name="T3" fmla="*/ 29 h 32"/>
              <a:gd name="T4" fmla="*/ 6 w 24"/>
              <a:gd name="T5" fmla="*/ 32 h 32"/>
              <a:gd name="T6" fmla="*/ 0 w 24"/>
              <a:gd name="T7" fmla="*/ 32 h 32"/>
              <a:gd name="T8" fmla="*/ 5 w 24"/>
              <a:gd name="T9" fmla="*/ 15 h 32"/>
              <a:gd name="T10" fmla="*/ 12 w 24"/>
              <a:gd name="T11" fmla="*/ 1 h 32"/>
              <a:gd name="T12" fmla="*/ 12 w 24"/>
              <a:gd name="T13" fmla="*/ 0 h 32"/>
              <a:gd name="T14" fmla="*/ 20 w 24"/>
              <a:gd name="T15" fmla="*/ 1 h 32"/>
              <a:gd name="T16" fmla="*/ 24 w 24"/>
              <a:gd name="T17" fmla="*/ 9 h 32"/>
              <a:gd name="T18" fmla="*/ 15 w 24"/>
              <a:gd name="T19" fmla="*/ 17 h 32"/>
              <a:gd name="T20" fmla="*/ 12 w 24"/>
              <a:gd name="T21" fmla="*/ 28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" h="32">
                <a:moveTo>
                  <a:pt x="12" y="28"/>
                </a:moveTo>
                <a:lnTo>
                  <a:pt x="7" y="29"/>
                </a:lnTo>
                <a:lnTo>
                  <a:pt x="6" y="32"/>
                </a:lnTo>
                <a:lnTo>
                  <a:pt x="0" y="32"/>
                </a:lnTo>
                <a:lnTo>
                  <a:pt x="5" y="15"/>
                </a:lnTo>
                <a:lnTo>
                  <a:pt x="12" y="1"/>
                </a:lnTo>
                <a:lnTo>
                  <a:pt x="12" y="0"/>
                </a:lnTo>
                <a:lnTo>
                  <a:pt x="20" y="1"/>
                </a:lnTo>
                <a:lnTo>
                  <a:pt x="24" y="9"/>
                </a:lnTo>
                <a:lnTo>
                  <a:pt x="15" y="17"/>
                </a:lnTo>
                <a:lnTo>
                  <a:pt x="12" y="2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0" name="Freeform 110">
            <a:extLst>
              <a:ext uri="{FF2B5EF4-FFF2-40B4-BE49-F238E27FC236}">
                <a16:creationId xmlns:a16="http://schemas.microsoft.com/office/drawing/2014/main" id="{EFE9BA91-29E8-40A6-AEAD-A31DE1CE7658}"/>
              </a:ext>
            </a:extLst>
          </p:cNvPr>
          <p:cNvSpPr>
            <a:spLocks/>
          </p:cNvSpPr>
          <p:nvPr/>
        </p:nvSpPr>
        <p:spPr bwMode="auto">
          <a:xfrm>
            <a:off x="5373688" y="3627439"/>
            <a:ext cx="112713" cy="138113"/>
          </a:xfrm>
          <a:custGeom>
            <a:avLst/>
            <a:gdLst>
              <a:gd name="T0" fmla="*/ 68 w 71"/>
              <a:gd name="T1" fmla="*/ 87 h 87"/>
              <a:gd name="T2" fmla="*/ 63 w 71"/>
              <a:gd name="T3" fmla="*/ 87 h 87"/>
              <a:gd name="T4" fmla="*/ 44 w 71"/>
              <a:gd name="T5" fmla="*/ 77 h 87"/>
              <a:gd name="T6" fmla="*/ 27 w 71"/>
              <a:gd name="T7" fmla="*/ 61 h 87"/>
              <a:gd name="T8" fmla="*/ 12 w 71"/>
              <a:gd name="T9" fmla="*/ 50 h 87"/>
              <a:gd name="T10" fmla="*/ 0 w 71"/>
              <a:gd name="T11" fmla="*/ 37 h 87"/>
              <a:gd name="T12" fmla="*/ 4 w 71"/>
              <a:gd name="T13" fmla="*/ 30 h 87"/>
              <a:gd name="T14" fmla="*/ 5 w 71"/>
              <a:gd name="T15" fmla="*/ 24 h 87"/>
              <a:gd name="T16" fmla="*/ 13 w 71"/>
              <a:gd name="T17" fmla="*/ 12 h 87"/>
              <a:gd name="T18" fmla="*/ 22 w 71"/>
              <a:gd name="T19" fmla="*/ 3 h 87"/>
              <a:gd name="T20" fmla="*/ 26 w 71"/>
              <a:gd name="T21" fmla="*/ 2 h 87"/>
              <a:gd name="T22" fmla="*/ 31 w 71"/>
              <a:gd name="T23" fmla="*/ 0 h 87"/>
              <a:gd name="T24" fmla="*/ 38 w 71"/>
              <a:gd name="T25" fmla="*/ 13 h 87"/>
              <a:gd name="T26" fmla="*/ 37 w 71"/>
              <a:gd name="T27" fmla="*/ 21 h 87"/>
              <a:gd name="T28" fmla="*/ 41 w 71"/>
              <a:gd name="T29" fmla="*/ 26 h 87"/>
              <a:gd name="T30" fmla="*/ 46 w 71"/>
              <a:gd name="T31" fmla="*/ 26 h 87"/>
              <a:gd name="T32" fmla="*/ 49 w 71"/>
              <a:gd name="T33" fmla="*/ 17 h 87"/>
              <a:gd name="T34" fmla="*/ 55 w 71"/>
              <a:gd name="T35" fmla="*/ 18 h 87"/>
              <a:gd name="T36" fmla="*/ 54 w 71"/>
              <a:gd name="T37" fmla="*/ 24 h 87"/>
              <a:gd name="T38" fmla="*/ 55 w 71"/>
              <a:gd name="T39" fmla="*/ 34 h 87"/>
              <a:gd name="T40" fmla="*/ 52 w 71"/>
              <a:gd name="T41" fmla="*/ 43 h 87"/>
              <a:gd name="T42" fmla="*/ 57 w 71"/>
              <a:gd name="T43" fmla="*/ 49 h 87"/>
              <a:gd name="T44" fmla="*/ 63 w 71"/>
              <a:gd name="T45" fmla="*/ 50 h 87"/>
              <a:gd name="T46" fmla="*/ 70 w 71"/>
              <a:gd name="T47" fmla="*/ 59 h 87"/>
              <a:gd name="T48" fmla="*/ 71 w 71"/>
              <a:gd name="T49" fmla="*/ 67 h 87"/>
              <a:gd name="T50" fmla="*/ 69 w 71"/>
              <a:gd name="T51" fmla="*/ 70 h 87"/>
              <a:gd name="T52" fmla="*/ 68 w 71"/>
              <a:gd name="T53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1" h="87">
                <a:moveTo>
                  <a:pt x="68" y="87"/>
                </a:moveTo>
                <a:lnTo>
                  <a:pt x="63" y="87"/>
                </a:lnTo>
                <a:lnTo>
                  <a:pt x="44" y="77"/>
                </a:lnTo>
                <a:lnTo>
                  <a:pt x="27" y="61"/>
                </a:lnTo>
                <a:lnTo>
                  <a:pt x="12" y="50"/>
                </a:lnTo>
                <a:lnTo>
                  <a:pt x="0" y="37"/>
                </a:lnTo>
                <a:lnTo>
                  <a:pt x="4" y="30"/>
                </a:lnTo>
                <a:lnTo>
                  <a:pt x="5" y="24"/>
                </a:lnTo>
                <a:lnTo>
                  <a:pt x="13" y="12"/>
                </a:lnTo>
                <a:lnTo>
                  <a:pt x="22" y="3"/>
                </a:lnTo>
                <a:lnTo>
                  <a:pt x="26" y="2"/>
                </a:lnTo>
                <a:lnTo>
                  <a:pt x="31" y="0"/>
                </a:lnTo>
                <a:lnTo>
                  <a:pt x="38" y="13"/>
                </a:lnTo>
                <a:lnTo>
                  <a:pt x="37" y="21"/>
                </a:lnTo>
                <a:lnTo>
                  <a:pt x="41" y="26"/>
                </a:lnTo>
                <a:lnTo>
                  <a:pt x="46" y="26"/>
                </a:lnTo>
                <a:lnTo>
                  <a:pt x="49" y="17"/>
                </a:lnTo>
                <a:lnTo>
                  <a:pt x="55" y="18"/>
                </a:lnTo>
                <a:lnTo>
                  <a:pt x="54" y="24"/>
                </a:lnTo>
                <a:lnTo>
                  <a:pt x="55" y="34"/>
                </a:lnTo>
                <a:lnTo>
                  <a:pt x="52" y="43"/>
                </a:lnTo>
                <a:lnTo>
                  <a:pt x="57" y="49"/>
                </a:lnTo>
                <a:lnTo>
                  <a:pt x="63" y="50"/>
                </a:lnTo>
                <a:lnTo>
                  <a:pt x="70" y="59"/>
                </a:lnTo>
                <a:lnTo>
                  <a:pt x="71" y="67"/>
                </a:lnTo>
                <a:lnTo>
                  <a:pt x="69" y="70"/>
                </a:lnTo>
                <a:lnTo>
                  <a:pt x="68" y="8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1" name="Freeform 111">
            <a:extLst>
              <a:ext uri="{FF2B5EF4-FFF2-40B4-BE49-F238E27FC236}">
                <a16:creationId xmlns:a16="http://schemas.microsoft.com/office/drawing/2014/main" id="{0EA17EF1-44FD-4308-8E1B-5FC8607066BD}"/>
              </a:ext>
            </a:extLst>
          </p:cNvPr>
          <p:cNvSpPr>
            <a:spLocks/>
          </p:cNvSpPr>
          <p:nvPr/>
        </p:nvSpPr>
        <p:spPr bwMode="auto">
          <a:xfrm>
            <a:off x="5969001" y="2816226"/>
            <a:ext cx="454025" cy="447675"/>
          </a:xfrm>
          <a:custGeom>
            <a:avLst/>
            <a:gdLst>
              <a:gd name="T0" fmla="*/ 101 w 286"/>
              <a:gd name="T1" fmla="*/ 213 h 282"/>
              <a:gd name="T2" fmla="*/ 88 w 286"/>
              <a:gd name="T3" fmla="*/ 221 h 282"/>
              <a:gd name="T4" fmla="*/ 78 w 286"/>
              <a:gd name="T5" fmla="*/ 210 h 282"/>
              <a:gd name="T6" fmla="*/ 49 w 286"/>
              <a:gd name="T7" fmla="*/ 201 h 282"/>
              <a:gd name="T8" fmla="*/ 41 w 286"/>
              <a:gd name="T9" fmla="*/ 188 h 282"/>
              <a:gd name="T10" fmla="*/ 27 w 286"/>
              <a:gd name="T11" fmla="*/ 178 h 282"/>
              <a:gd name="T12" fmla="*/ 19 w 286"/>
              <a:gd name="T13" fmla="*/ 182 h 282"/>
              <a:gd name="T14" fmla="*/ 12 w 286"/>
              <a:gd name="T15" fmla="*/ 170 h 282"/>
              <a:gd name="T16" fmla="*/ 11 w 286"/>
              <a:gd name="T17" fmla="*/ 162 h 282"/>
              <a:gd name="T18" fmla="*/ 0 w 286"/>
              <a:gd name="T19" fmla="*/ 146 h 282"/>
              <a:gd name="T20" fmla="*/ 7 w 286"/>
              <a:gd name="T21" fmla="*/ 138 h 282"/>
              <a:gd name="T22" fmla="*/ 5 w 286"/>
              <a:gd name="T23" fmla="*/ 125 h 282"/>
              <a:gd name="T24" fmla="*/ 7 w 286"/>
              <a:gd name="T25" fmla="*/ 113 h 282"/>
              <a:gd name="T26" fmla="*/ 6 w 286"/>
              <a:gd name="T27" fmla="*/ 104 h 282"/>
              <a:gd name="T28" fmla="*/ 9 w 286"/>
              <a:gd name="T29" fmla="*/ 87 h 282"/>
              <a:gd name="T30" fmla="*/ 7 w 286"/>
              <a:gd name="T31" fmla="*/ 77 h 282"/>
              <a:gd name="T32" fmla="*/ 1 w 286"/>
              <a:gd name="T33" fmla="*/ 59 h 282"/>
              <a:gd name="T34" fmla="*/ 10 w 286"/>
              <a:gd name="T35" fmla="*/ 54 h 282"/>
              <a:gd name="T36" fmla="*/ 11 w 286"/>
              <a:gd name="T37" fmla="*/ 45 h 282"/>
              <a:gd name="T38" fmla="*/ 9 w 286"/>
              <a:gd name="T39" fmla="*/ 37 h 282"/>
              <a:gd name="T40" fmla="*/ 21 w 286"/>
              <a:gd name="T41" fmla="*/ 29 h 282"/>
              <a:gd name="T42" fmla="*/ 26 w 286"/>
              <a:gd name="T43" fmla="*/ 22 h 282"/>
              <a:gd name="T44" fmla="*/ 34 w 286"/>
              <a:gd name="T45" fmla="*/ 16 h 282"/>
              <a:gd name="T46" fmla="*/ 35 w 286"/>
              <a:gd name="T47" fmla="*/ 0 h 282"/>
              <a:gd name="T48" fmla="*/ 55 w 286"/>
              <a:gd name="T49" fmla="*/ 7 h 282"/>
              <a:gd name="T50" fmla="*/ 63 w 286"/>
              <a:gd name="T51" fmla="*/ 6 h 282"/>
              <a:gd name="T52" fmla="*/ 77 w 286"/>
              <a:gd name="T53" fmla="*/ 9 h 282"/>
              <a:gd name="T54" fmla="*/ 101 w 286"/>
              <a:gd name="T55" fmla="*/ 18 h 282"/>
              <a:gd name="T56" fmla="*/ 110 w 286"/>
              <a:gd name="T57" fmla="*/ 37 h 282"/>
              <a:gd name="T58" fmla="*/ 126 w 286"/>
              <a:gd name="T59" fmla="*/ 41 h 282"/>
              <a:gd name="T60" fmla="*/ 151 w 286"/>
              <a:gd name="T61" fmla="*/ 50 h 282"/>
              <a:gd name="T62" fmla="*/ 170 w 286"/>
              <a:gd name="T63" fmla="*/ 60 h 282"/>
              <a:gd name="T64" fmla="*/ 178 w 286"/>
              <a:gd name="T65" fmla="*/ 54 h 282"/>
              <a:gd name="T66" fmla="*/ 186 w 286"/>
              <a:gd name="T67" fmla="*/ 45 h 282"/>
              <a:gd name="T68" fmla="*/ 181 w 286"/>
              <a:gd name="T69" fmla="*/ 29 h 282"/>
              <a:gd name="T70" fmla="*/ 186 w 286"/>
              <a:gd name="T71" fmla="*/ 19 h 282"/>
              <a:gd name="T72" fmla="*/ 198 w 286"/>
              <a:gd name="T73" fmla="*/ 9 h 282"/>
              <a:gd name="T74" fmla="*/ 210 w 286"/>
              <a:gd name="T75" fmla="*/ 6 h 282"/>
              <a:gd name="T76" fmla="*/ 234 w 286"/>
              <a:gd name="T77" fmla="*/ 11 h 282"/>
              <a:gd name="T78" fmla="*/ 241 w 286"/>
              <a:gd name="T79" fmla="*/ 20 h 282"/>
              <a:gd name="T80" fmla="*/ 247 w 286"/>
              <a:gd name="T81" fmla="*/ 20 h 282"/>
              <a:gd name="T82" fmla="*/ 253 w 286"/>
              <a:gd name="T83" fmla="*/ 23 h 282"/>
              <a:gd name="T84" fmla="*/ 270 w 286"/>
              <a:gd name="T85" fmla="*/ 26 h 282"/>
              <a:gd name="T86" fmla="*/ 275 w 286"/>
              <a:gd name="T87" fmla="*/ 33 h 282"/>
              <a:gd name="T88" fmla="*/ 270 w 286"/>
              <a:gd name="T89" fmla="*/ 43 h 282"/>
              <a:gd name="T90" fmla="*/ 273 w 286"/>
              <a:gd name="T91" fmla="*/ 51 h 282"/>
              <a:gd name="T92" fmla="*/ 269 w 286"/>
              <a:gd name="T93" fmla="*/ 64 h 282"/>
              <a:gd name="T94" fmla="*/ 275 w 286"/>
              <a:gd name="T95" fmla="*/ 81 h 282"/>
              <a:gd name="T96" fmla="*/ 280 w 286"/>
              <a:gd name="T97" fmla="*/ 155 h 282"/>
              <a:gd name="T98" fmla="*/ 284 w 286"/>
              <a:gd name="T99" fmla="*/ 231 h 282"/>
              <a:gd name="T100" fmla="*/ 286 w 286"/>
              <a:gd name="T101" fmla="*/ 273 h 282"/>
              <a:gd name="T102" fmla="*/ 265 w 286"/>
              <a:gd name="T103" fmla="*/ 273 h 282"/>
              <a:gd name="T104" fmla="*/ 265 w 286"/>
              <a:gd name="T105" fmla="*/ 282 h 282"/>
              <a:gd name="T106" fmla="*/ 192 w 286"/>
              <a:gd name="T107" fmla="*/ 242 h 282"/>
              <a:gd name="T108" fmla="*/ 119 w 286"/>
              <a:gd name="T109" fmla="*/ 202 h 282"/>
              <a:gd name="T110" fmla="*/ 101 w 286"/>
              <a:gd name="T111" fmla="*/ 213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86" h="282">
                <a:moveTo>
                  <a:pt x="101" y="213"/>
                </a:moveTo>
                <a:lnTo>
                  <a:pt x="88" y="221"/>
                </a:lnTo>
                <a:lnTo>
                  <a:pt x="78" y="210"/>
                </a:lnTo>
                <a:lnTo>
                  <a:pt x="49" y="201"/>
                </a:lnTo>
                <a:lnTo>
                  <a:pt x="41" y="188"/>
                </a:lnTo>
                <a:lnTo>
                  <a:pt x="27" y="178"/>
                </a:lnTo>
                <a:lnTo>
                  <a:pt x="19" y="182"/>
                </a:lnTo>
                <a:lnTo>
                  <a:pt x="12" y="170"/>
                </a:lnTo>
                <a:lnTo>
                  <a:pt x="11" y="162"/>
                </a:lnTo>
                <a:lnTo>
                  <a:pt x="0" y="146"/>
                </a:lnTo>
                <a:lnTo>
                  <a:pt x="7" y="138"/>
                </a:lnTo>
                <a:lnTo>
                  <a:pt x="5" y="125"/>
                </a:lnTo>
                <a:lnTo>
                  <a:pt x="7" y="113"/>
                </a:lnTo>
                <a:lnTo>
                  <a:pt x="6" y="104"/>
                </a:lnTo>
                <a:lnTo>
                  <a:pt x="9" y="87"/>
                </a:lnTo>
                <a:lnTo>
                  <a:pt x="7" y="77"/>
                </a:lnTo>
                <a:lnTo>
                  <a:pt x="1" y="59"/>
                </a:lnTo>
                <a:lnTo>
                  <a:pt x="10" y="54"/>
                </a:lnTo>
                <a:lnTo>
                  <a:pt x="11" y="45"/>
                </a:lnTo>
                <a:lnTo>
                  <a:pt x="9" y="37"/>
                </a:lnTo>
                <a:lnTo>
                  <a:pt x="21" y="29"/>
                </a:lnTo>
                <a:lnTo>
                  <a:pt x="26" y="22"/>
                </a:lnTo>
                <a:lnTo>
                  <a:pt x="34" y="16"/>
                </a:lnTo>
                <a:lnTo>
                  <a:pt x="35" y="0"/>
                </a:lnTo>
                <a:lnTo>
                  <a:pt x="55" y="7"/>
                </a:lnTo>
                <a:lnTo>
                  <a:pt x="63" y="6"/>
                </a:lnTo>
                <a:lnTo>
                  <a:pt x="77" y="9"/>
                </a:lnTo>
                <a:lnTo>
                  <a:pt x="101" y="18"/>
                </a:lnTo>
                <a:lnTo>
                  <a:pt x="110" y="37"/>
                </a:lnTo>
                <a:lnTo>
                  <a:pt x="126" y="41"/>
                </a:lnTo>
                <a:lnTo>
                  <a:pt x="151" y="50"/>
                </a:lnTo>
                <a:lnTo>
                  <a:pt x="170" y="60"/>
                </a:lnTo>
                <a:lnTo>
                  <a:pt x="178" y="54"/>
                </a:lnTo>
                <a:lnTo>
                  <a:pt x="186" y="45"/>
                </a:lnTo>
                <a:lnTo>
                  <a:pt x="181" y="29"/>
                </a:lnTo>
                <a:lnTo>
                  <a:pt x="186" y="19"/>
                </a:lnTo>
                <a:lnTo>
                  <a:pt x="198" y="9"/>
                </a:lnTo>
                <a:lnTo>
                  <a:pt x="210" y="6"/>
                </a:lnTo>
                <a:lnTo>
                  <a:pt x="234" y="11"/>
                </a:lnTo>
                <a:lnTo>
                  <a:pt x="241" y="20"/>
                </a:lnTo>
                <a:lnTo>
                  <a:pt x="247" y="20"/>
                </a:lnTo>
                <a:lnTo>
                  <a:pt x="253" y="23"/>
                </a:lnTo>
                <a:lnTo>
                  <a:pt x="270" y="26"/>
                </a:lnTo>
                <a:lnTo>
                  <a:pt x="275" y="33"/>
                </a:lnTo>
                <a:lnTo>
                  <a:pt x="270" y="43"/>
                </a:lnTo>
                <a:lnTo>
                  <a:pt x="273" y="51"/>
                </a:lnTo>
                <a:lnTo>
                  <a:pt x="269" y="64"/>
                </a:lnTo>
                <a:lnTo>
                  <a:pt x="275" y="81"/>
                </a:lnTo>
                <a:lnTo>
                  <a:pt x="280" y="155"/>
                </a:lnTo>
                <a:lnTo>
                  <a:pt x="284" y="231"/>
                </a:lnTo>
                <a:lnTo>
                  <a:pt x="286" y="273"/>
                </a:lnTo>
                <a:lnTo>
                  <a:pt x="265" y="273"/>
                </a:lnTo>
                <a:lnTo>
                  <a:pt x="265" y="282"/>
                </a:lnTo>
                <a:lnTo>
                  <a:pt x="192" y="242"/>
                </a:lnTo>
                <a:lnTo>
                  <a:pt x="119" y="202"/>
                </a:lnTo>
                <a:lnTo>
                  <a:pt x="101" y="21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2" name="Freeform 112">
            <a:extLst>
              <a:ext uri="{FF2B5EF4-FFF2-40B4-BE49-F238E27FC236}">
                <a16:creationId xmlns:a16="http://schemas.microsoft.com/office/drawing/2014/main" id="{B49B0AAB-6D86-410B-9338-F52337166C00}"/>
              </a:ext>
            </a:extLst>
          </p:cNvPr>
          <p:cNvSpPr>
            <a:spLocks/>
          </p:cNvSpPr>
          <p:nvPr/>
        </p:nvSpPr>
        <p:spPr bwMode="auto">
          <a:xfrm>
            <a:off x="8024813" y="3584575"/>
            <a:ext cx="61913" cy="127000"/>
          </a:xfrm>
          <a:custGeom>
            <a:avLst/>
            <a:gdLst>
              <a:gd name="T0" fmla="*/ 39 w 39"/>
              <a:gd name="T1" fmla="*/ 48 h 80"/>
              <a:gd name="T2" fmla="*/ 37 w 39"/>
              <a:gd name="T3" fmla="*/ 70 h 80"/>
              <a:gd name="T4" fmla="*/ 29 w 39"/>
              <a:gd name="T5" fmla="*/ 76 h 80"/>
              <a:gd name="T6" fmla="*/ 14 w 39"/>
              <a:gd name="T7" fmla="*/ 80 h 80"/>
              <a:gd name="T8" fmla="*/ 4 w 39"/>
              <a:gd name="T9" fmla="*/ 64 h 80"/>
              <a:gd name="T10" fmla="*/ 0 w 39"/>
              <a:gd name="T11" fmla="*/ 34 h 80"/>
              <a:gd name="T12" fmla="*/ 6 w 39"/>
              <a:gd name="T13" fmla="*/ 0 h 80"/>
              <a:gd name="T14" fmla="*/ 19 w 39"/>
              <a:gd name="T15" fmla="*/ 12 h 80"/>
              <a:gd name="T16" fmla="*/ 29 w 39"/>
              <a:gd name="T17" fmla="*/ 26 h 80"/>
              <a:gd name="T18" fmla="*/ 39 w 39"/>
              <a:gd name="T19" fmla="*/ 48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9" h="80">
                <a:moveTo>
                  <a:pt x="39" y="48"/>
                </a:moveTo>
                <a:lnTo>
                  <a:pt x="37" y="70"/>
                </a:lnTo>
                <a:lnTo>
                  <a:pt x="29" y="76"/>
                </a:lnTo>
                <a:lnTo>
                  <a:pt x="14" y="80"/>
                </a:lnTo>
                <a:lnTo>
                  <a:pt x="4" y="64"/>
                </a:lnTo>
                <a:lnTo>
                  <a:pt x="0" y="34"/>
                </a:lnTo>
                <a:lnTo>
                  <a:pt x="6" y="0"/>
                </a:lnTo>
                <a:lnTo>
                  <a:pt x="19" y="12"/>
                </a:lnTo>
                <a:lnTo>
                  <a:pt x="29" y="26"/>
                </a:lnTo>
                <a:lnTo>
                  <a:pt x="39" y="48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3" name="Freeform 113">
            <a:extLst>
              <a:ext uri="{FF2B5EF4-FFF2-40B4-BE49-F238E27FC236}">
                <a16:creationId xmlns:a16="http://schemas.microsoft.com/office/drawing/2014/main" id="{C789849E-9EB0-4E39-88D2-D0473499B21F}"/>
              </a:ext>
            </a:extLst>
          </p:cNvPr>
          <p:cNvSpPr>
            <a:spLocks/>
          </p:cNvSpPr>
          <p:nvPr/>
        </p:nvSpPr>
        <p:spPr bwMode="auto">
          <a:xfrm>
            <a:off x="6461126" y="4854575"/>
            <a:ext cx="66675" cy="65088"/>
          </a:xfrm>
          <a:custGeom>
            <a:avLst/>
            <a:gdLst>
              <a:gd name="T0" fmla="*/ 36 w 42"/>
              <a:gd name="T1" fmla="*/ 6 h 41"/>
              <a:gd name="T2" fmla="*/ 42 w 42"/>
              <a:gd name="T3" fmla="*/ 12 h 41"/>
              <a:gd name="T4" fmla="*/ 36 w 42"/>
              <a:gd name="T5" fmla="*/ 22 h 41"/>
              <a:gd name="T6" fmla="*/ 32 w 42"/>
              <a:gd name="T7" fmla="*/ 29 h 41"/>
              <a:gd name="T8" fmla="*/ 22 w 42"/>
              <a:gd name="T9" fmla="*/ 32 h 41"/>
              <a:gd name="T10" fmla="*/ 18 w 42"/>
              <a:gd name="T11" fmla="*/ 39 h 41"/>
              <a:gd name="T12" fmla="*/ 12 w 42"/>
              <a:gd name="T13" fmla="*/ 41 h 41"/>
              <a:gd name="T14" fmla="*/ 0 w 42"/>
              <a:gd name="T15" fmla="*/ 25 h 41"/>
              <a:gd name="T16" fmla="*/ 10 w 42"/>
              <a:gd name="T17" fmla="*/ 12 h 41"/>
              <a:gd name="T18" fmla="*/ 20 w 42"/>
              <a:gd name="T19" fmla="*/ 4 h 41"/>
              <a:gd name="T20" fmla="*/ 29 w 42"/>
              <a:gd name="T21" fmla="*/ 0 h 41"/>
              <a:gd name="T22" fmla="*/ 36 w 42"/>
              <a:gd name="T23" fmla="*/ 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" h="41">
                <a:moveTo>
                  <a:pt x="36" y="6"/>
                </a:moveTo>
                <a:lnTo>
                  <a:pt x="42" y="12"/>
                </a:lnTo>
                <a:lnTo>
                  <a:pt x="36" y="22"/>
                </a:lnTo>
                <a:lnTo>
                  <a:pt x="32" y="29"/>
                </a:lnTo>
                <a:lnTo>
                  <a:pt x="22" y="32"/>
                </a:lnTo>
                <a:lnTo>
                  <a:pt x="18" y="39"/>
                </a:lnTo>
                <a:lnTo>
                  <a:pt x="12" y="41"/>
                </a:lnTo>
                <a:lnTo>
                  <a:pt x="0" y="25"/>
                </a:lnTo>
                <a:lnTo>
                  <a:pt x="10" y="12"/>
                </a:lnTo>
                <a:lnTo>
                  <a:pt x="20" y="4"/>
                </a:lnTo>
                <a:lnTo>
                  <a:pt x="29" y="0"/>
                </a:lnTo>
                <a:lnTo>
                  <a:pt x="36" y="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4" name="Freeform 114">
            <a:extLst>
              <a:ext uri="{FF2B5EF4-FFF2-40B4-BE49-F238E27FC236}">
                <a16:creationId xmlns:a16="http://schemas.microsoft.com/office/drawing/2014/main" id="{4CC37A4D-2D17-438D-BE7D-BC35B75727CC}"/>
              </a:ext>
            </a:extLst>
          </p:cNvPr>
          <p:cNvSpPr>
            <a:spLocks/>
          </p:cNvSpPr>
          <p:nvPr/>
        </p:nvSpPr>
        <p:spPr bwMode="auto">
          <a:xfrm>
            <a:off x="6215062" y="2065337"/>
            <a:ext cx="139700" cy="76200"/>
          </a:xfrm>
          <a:custGeom>
            <a:avLst/>
            <a:gdLst>
              <a:gd name="T0" fmla="*/ 31 w 88"/>
              <a:gd name="T1" fmla="*/ 40 h 48"/>
              <a:gd name="T2" fmla="*/ 29 w 88"/>
              <a:gd name="T3" fmla="*/ 35 h 48"/>
              <a:gd name="T4" fmla="*/ 30 w 88"/>
              <a:gd name="T5" fmla="*/ 30 h 48"/>
              <a:gd name="T6" fmla="*/ 22 w 88"/>
              <a:gd name="T7" fmla="*/ 27 h 48"/>
              <a:gd name="T8" fmla="*/ 6 w 88"/>
              <a:gd name="T9" fmla="*/ 23 h 48"/>
              <a:gd name="T10" fmla="*/ 0 w 88"/>
              <a:gd name="T11" fmla="*/ 7 h 48"/>
              <a:gd name="T12" fmla="*/ 17 w 88"/>
              <a:gd name="T13" fmla="*/ 0 h 48"/>
              <a:gd name="T14" fmla="*/ 42 w 88"/>
              <a:gd name="T15" fmla="*/ 2 h 48"/>
              <a:gd name="T16" fmla="*/ 57 w 88"/>
              <a:gd name="T17" fmla="*/ 0 h 48"/>
              <a:gd name="T18" fmla="*/ 60 w 88"/>
              <a:gd name="T19" fmla="*/ 4 h 48"/>
              <a:gd name="T20" fmla="*/ 68 w 88"/>
              <a:gd name="T21" fmla="*/ 5 h 48"/>
              <a:gd name="T22" fmla="*/ 85 w 88"/>
              <a:gd name="T23" fmla="*/ 15 h 48"/>
              <a:gd name="T24" fmla="*/ 88 w 88"/>
              <a:gd name="T25" fmla="*/ 24 h 48"/>
              <a:gd name="T26" fmla="*/ 76 w 88"/>
              <a:gd name="T27" fmla="*/ 30 h 48"/>
              <a:gd name="T28" fmla="*/ 74 w 88"/>
              <a:gd name="T29" fmla="*/ 41 h 48"/>
              <a:gd name="T30" fmla="*/ 58 w 88"/>
              <a:gd name="T31" fmla="*/ 48 h 48"/>
              <a:gd name="T32" fmla="*/ 44 w 88"/>
              <a:gd name="T33" fmla="*/ 48 h 48"/>
              <a:gd name="T34" fmla="*/ 39 w 88"/>
              <a:gd name="T35" fmla="*/ 42 h 48"/>
              <a:gd name="T36" fmla="*/ 31 w 88"/>
              <a:gd name="T37" fmla="*/ 4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8" h="48">
                <a:moveTo>
                  <a:pt x="31" y="40"/>
                </a:moveTo>
                <a:lnTo>
                  <a:pt x="29" y="35"/>
                </a:lnTo>
                <a:lnTo>
                  <a:pt x="30" y="30"/>
                </a:lnTo>
                <a:lnTo>
                  <a:pt x="22" y="27"/>
                </a:lnTo>
                <a:lnTo>
                  <a:pt x="6" y="23"/>
                </a:lnTo>
                <a:lnTo>
                  <a:pt x="0" y="7"/>
                </a:lnTo>
                <a:lnTo>
                  <a:pt x="17" y="0"/>
                </a:lnTo>
                <a:lnTo>
                  <a:pt x="42" y="2"/>
                </a:lnTo>
                <a:lnTo>
                  <a:pt x="57" y="0"/>
                </a:lnTo>
                <a:lnTo>
                  <a:pt x="60" y="4"/>
                </a:lnTo>
                <a:lnTo>
                  <a:pt x="68" y="5"/>
                </a:lnTo>
                <a:lnTo>
                  <a:pt x="85" y="15"/>
                </a:lnTo>
                <a:lnTo>
                  <a:pt x="88" y="24"/>
                </a:lnTo>
                <a:lnTo>
                  <a:pt x="76" y="30"/>
                </a:lnTo>
                <a:lnTo>
                  <a:pt x="74" y="41"/>
                </a:lnTo>
                <a:lnTo>
                  <a:pt x="58" y="48"/>
                </a:lnTo>
                <a:lnTo>
                  <a:pt x="44" y="48"/>
                </a:lnTo>
                <a:lnTo>
                  <a:pt x="39" y="42"/>
                </a:lnTo>
                <a:lnTo>
                  <a:pt x="31" y="4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5" name="Freeform 115">
            <a:extLst>
              <a:ext uri="{FF2B5EF4-FFF2-40B4-BE49-F238E27FC236}">
                <a16:creationId xmlns:a16="http://schemas.microsoft.com/office/drawing/2014/main" id="{652F1418-3AFF-4975-B568-74860CD96EC1}"/>
              </a:ext>
            </a:extLst>
          </p:cNvPr>
          <p:cNvSpPr>
            <a:spLocks/>
          </p:cNvSpPr>
          <p:nvPr/>
        </p:nvSpPr>
        <p:spPr bwMode="auto">
          <a:xfrm>
            <a:off x="5849937" y="2262188"/>
            <a:ext cx="14288" cy="22225"/>
          </a:xfrm>
          <a:custGeom>
            <a:avLst/>
            <a:gdLst>
              <a:gd name="T0" fmla="*/ 6 w 9"/>
              <a:gd name="T1" fmla="*/ 0 h 14"/>
              <a:gd name="T2" fmla="*/ 9 w 9"/>
              <a:gd name="T3" fmla="*/ 5 h 14"/>
              <a:gd name="T4" fmla="*/ 8 w 9"/>
              <a:gd name="T5" fmla="*/ 14 h 14"/>
              <a:gd name="T6" fmla="*/ 4 w 9"/>
              <a:gd name="T7" fmla="*/ 14 h 14"/>
              <a:gd name="T8" fmla="*/ 0 w 9"/>
              <a:gd name="T9" fmla="*/ 13 h 14"/>
              <a:gd name="T10" fmla="*/ 2 w 9"/>
              <a:gd name="T11" fmla="*/ 1 h 14"/>
              <a:gd name="T12" fmla="*/ 6 w 9"/>
              <a:gd name="T13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14">
                <a:moveTo>
                  <a:pt x="6" y="0"/>
                </a:moveTo>
                <a:lnTo>
                  <a:pt x="9" y="5"/>
                </a:lnTo>
                <a:lnTo>
                  <a:pt x="8" y="14"/>
                </a:lnTo>
                <a:lnTo>
                  <a:pt x="4" y="14"/>
                </a:lnTo>
                <a:lnTo>
                  <a:pt x="0" y="13"/>
                </a:lnTo>
                <a:lnTo>
                  <a:pt x="2" y="1"/>
                </a:lnTo>
                <a:lnTo>
                  <a:pt x="6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6" name="Freeform 116">
            <a:extLst>
              <a:ext uri="{FF2B5EF4-FFF2-40B4-BE49-F238E27FC236}">
                <a16:creationId xmlns:a16="http://schemas.microsoft.com/office/drawing/2014/main" id="{7E473028-7C32-4BFF-896F-00C2E87CAFFC}"/>
              </a:ext>
            </a:extLst>
          </p:cNvPr>
          <p:cNvSpPr>
            <a:spLocks/>
          </p:cNvSpPr>
          <p:nvPr/>
        </p:nvSpPr>
        <p:spPr bwMode="auto">
          <a:xfrm>
            <a:off x="6213475" y="2014538"/>
            <a:ext cx="173038" cy="74613"/>
          </a:xfrm>
          <a:custGeom>
            <a:avLst/>
            <a:gdLst>
              <a:gd name="T0" fmla="*/ 1 w 109"/>
              <a:gd name="T1" fmla="*/ 39 h 47"/>
              <a:gd name="T2" fmla="*/ 0 w 109"/>
              <a:gd name="T3" fmla="*/ 24 h 47"/>
              <a:gd name="T4" fmla="*/ 5 w 109"/>
              <a:gd name="T5" fmla="*/ 11 h 47"/>
              <a:gd name="T6" fmla="*/ 18 w 109"/>
              <a:gd name="T7" fmla="*/ 5 h 47"/>
              <a:gd name="T8" fmla="*/ 33 w 109"/>
              <a:gd name="T9" fmla="*/ 19 h 47"/>
              <a:gd name="T10" fmla="*/ 45 w 109"/>
              <a:gd name="T11" fmla="*/ 19 h 47"/>
              <a:gd name="T12" fmla="*/ 45 w 109"/>
              <a:gd name="T13" fmla="*/ 4 h 47"/>
              <a:gd name="T14" fmla="*/ 57 w 109"/>
              <a:gd name="T15" fmla="*/ 0 h 47"/>
              <a:gd name="T16" fmla="*/ 64 w 109"/>
              <a:gd name="T17" fmla="*/ 3 h 47"/>
              <a:gd name="T18" fmla="*/ 79 w 109"/>
              <a:gd name="T19" fmla="*/ 10 h 47"/>
              <a:gd name="T20" fmla="*/ 91 w 109"/>
              <a:gd name="T21" fmla="*/ 10 h 47"/>
              <a:gd name="T22" fmla="*/ 99 w 109"/>
              <a:gd name="T23" fmla="*/ 15 h 47"/>
              <a:gd name="T24" fmla="*/ 102 w 109"/>
              <a:gd name="T25" fmla="*/ 24 h 47"/>
              <a:gd name="T26" fmla="*/ 109 w 109"/>
              <a:gd name="T27" fmla="*/ 36 h 47"/>
              <a:gd name="T28" fmla="*/ 94 w 109"/>
              <a:gd name="T29" fmla="*/ 43 h 47"/>
              <a:gd name="T30" fmla="*/ 86 w 109"/>
              <a:gd name="T31" fmla="*/ 47 h 47"/>
              <a:gd name="T32" fmla="*/ 69 w 109"/>
              <a:gd name="T33" fmla="*/ 37 h 47"/>
              <a:gd name="T34" fmla="*/ 61 w 109"/>
              <a:gd name="T35" fmla="*/ 36 h 47"/>
              <a:gd name="T36" fmla="*/ 58 w 109"/>
              <a:gd name="T37" fmla="*/ 32 h 47"/>
              <a:gd name="T38" fmla="*/ 43 w 109"/>
              <a:gd name="T39" fmla="*/ 34 h 47"/>
              <a:gd name="T40" fmla="*/ 18 w 109"/>
              <a:gd name="T41" fmla="*/ 32 h 47"/>
              <a:gd name="T42" fmla="*/ 1 w 109"/>
              <a:gd name="T43" fmla="*/ 39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9" h="47">
                <a:moveTo>
                  <a:pt x="1" y="39"/>
                </a:moveTo>
                <a:lnTo>
                  <a:pt x="0" y="24"/>
                </a:lnTo>
                <a:lnTo>
                  <a:pt x="5" y="11"/>
                </a:lnTo>
                <a:lnTo>
                  <a:pt x="18" y="5"/>
                </a:lnTo>
                <a:lnTo>
                  <a:pt x="33" y="19"/>
                </a:lnTo>
                <a:lnTo>
                  <a:pt x="45" y="19"/>
                </a:lnTo>
                <a:lnTo>
                  <a:pt x="45" y="4"/>
                </a:lnTo>
                <a:lnTo>
                  <a:pt x="57" y="0"/>
                </a:lnTo>
                <a:lnTo>
                  <a:pt x="64" y="3"/>
                </a:lnTo>
                <a:lnTo>
                  <a:pt x="79" y="10"/>
                </a:lnTo>
                <a:lnTo>
                  <a:pt x="91" y="10"/>
                </a:lnTo>
                <a:lnTo>
                  <a:pt x="99" y="15"/>
                </a:lnTo>
                <a:lnTo>
                  <a:pt x="102" y="24"/>
                </a:lnTo>
                <a:lnTo>
                  <a:pt x="109" y="36"/>
                </a:lnTo>
                <a:lnTo>
                  <a:pt x="94" y="43"/>
                </a:lnTo>
                <a:lnTo>
                  <a:pt x="86" y="47"/>
                </a:lnTo>
                <a:lnTo>
                  <a:pt x="69" y="37"/>
                </a:lnTo>
                <a:lnTo>
                  <a:pt x="61" y="36"/>
                </a:lnTo>
                <a:lnTo>
                  <a:pt x="58" y="32"/>
                </a:lnTo>
                <a:lnTo>
                  <a:pt x="43" y="34"/>
                </a:lnTo>
                <a:lnTo>
                  <a:pt x="18" y="32"/>
                </a:lnTo>
                <a:lnTo>
                  <a:pt x="1" y="3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7" name="Freeform 117">
            <a:extLst>
              <a:ext uri="{FF2B5EF4-FFF2-40B4-BE49-F238E27FC236}">
                <a16:creationId xmlns:a16="http://schemas.microsoft.com/office/drawing/2014/main" id="{0B7BAA77-EFF7-4CDE-9B4C-FD5020EEF314}"/>
              </a:ext>
            </a:extLst>
          </p:cNvPr>
          <p:cNvSpPr>
            <a:spLocks/>
          </p:cNvSpPr>
          <p:nvPr/>
        </p:nvSpPr>
        <p:spPr bwMode="auto">
          <a:xfrm>
            <a:off x="5219701" y="2730500"/>
            <a:ext cx="455613" cy="471488"/>
          </a:xfrm>
          <a:custGeom>
            <a:avLst/>
            <a:gdLst>
              <a:gd name="T0" fmla="*/ 227 w 287"/>
              <a:gd name="T1" fmla="*/ 9 h 297"/>
              <a:gd name="T2" fmla="*/ 261 w 287"/>
              <a:gd name="T3" fmla="*/ 12 h 297"/>
              <a:gd name="T4" fmla="*/ 275 w 287"/>
              <a:gd name="T5" fmla="*/ 25 h 297"/>
              <a:gd name="T6" fmla="*/ 282 w 287"/>
              <a:gd name="T7" fmla="*/ 60 h 297"/>
              <a:gd name="T8" fmla="*/ 284 w 287"/>
              <a:gd name="T9" fmla="*/ 72 h 297"/>
              <a:gd name="T10" fmla="*/ 253 w 287"/>
              <a:gd name="T11" fmla="*/ 84 h 297"/>
              <a:gd name="T12" fmla="*/ 242 w 287"/>
              <a:gd name="T13" fmla="*/ 101 h 297"/>
              <a:gd name="T14" fmla="*/ 214 w 287"/>
              <a:gd name="T15" fmla="*/ 119 h 297"/>
              <a:gd name="T16" fmla="*/ 182 w 287"/>
              <a:gd name="T17" fmla="*/ 128 h 297"/>
              <a:gd name="T18" fmla="*/ 153 w 287"/>
              <a:gd name="T19" fmla="*/ 168 h 297"/>
              <a:gd name="T20" fmla="*/ 150 w 287"/>
              <a:gd name="T21" fmla="*/ 168 h 297"/>
              <a:gd name="T22" fmla="*/ 139 w 287"/>
              <a:gd name="T23" fmla="*/ 180 h 297"/>
              <a:gd name="T24" fmla="*/ 125 w 287"/>
              <a:gd name="T25" fmla="*/ 184 h 297"/>
              <a:gd name="T26" fmla="*/ 104 w 287"/>
              <a:gd name="T27" fmla="*/ 184 h 297"/>
              <a:gd name="T28" fmla="*/ 92 w 287"/>
              <a:gd name="T29" fmla="*/ 202 h 297"/>
              <a:gd name="T30" fmla="*/ 58 w 287"/>
              <a:gd name="T31" fmla="*/ 250 h 297"/>
              <a:gd name="T32" fmla="*/ 43 w 287"/>
              <a:gd name="T33" fmla="*/ 288 h 297"/>
              <a:gd name="T34" fmla="*/ 0 w 287"/>
              <a:gd name="T35" fmla="*/ 297 h 297"/>
              <a:gd name="T36" fmla="*/ 1 w 287"/>
              <a:gd name="T37" fmla="*/ 288 h 297"/>
              <a:gd name="T38" fmla="*/ 14 w 287"/>
              <a:gd name="T39" fmla="*/ 271 h 297"/>
              <a:gd name="T40" fmla="*/ 20 w 287"/>
              <a:gd name="T41" fmla="*/ 249 h 297"/>
              <a:gd name="T42" fmla="*/ 37 w 287"/>
              <a:gd name="T43" fmla="*/ 233 h 297"/>
              <a:gd name="T44" fmla="*/ 42 w 287"/>
              <a:gd name="T45" fmla="*/ 210 h 297"/>
              <a:gd name="T46" fmla="*/ 61 w 287"/>
              <a:gd name="T47" fmla="*/ 189 h 297"/>
              <a:gd name="T48" fmla="*/ 74 w 287"/>
              <a:gd name="T49" fmla="*/ 168 h 297"/>
              <a:gd name="T50" fmla="*/ 99 w 287"/>
              <a:gd name="T51" fmla="*/ 158 h 297"/>
              <a:gd name="T52" fmla="*/ 123 w 287"/>
              <a:gd name="T53" fmla="*/ 138 h 297"/>
              <a:gd name="T54" fmla="*/ 134 w 287"/>
              <a:gd name="T55" fmla="*/ 95 h 297"/>
              <a:gd name="T56" fmla="*/ 144 w 287"/>
              <a:gd name="T57" fmla="*/ 66 h 297"/>
              <a:gd name="T58" fmla="*/ 173 w 287"/>
              <a:gd name="T59" fmla="*/ 43 h 297"/>
              <a:gd name="T60" fmla="*/ 198 w 287"/>
              <a:gd name="T61" fmla="*/ 13 h 297"/>
              <a:gd name="T62" fmla="*/ 217 w 287"/>
              <a:gd name="T63" fmla="*/ 0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7" h="297">
                <a:moveTo>
                  <a:pt x="217" y="0"/>
                </a:moveTo>
                <a:lnTo>
                  <a:pt x="227" y="9"/>
                </a:lnTo>
                <a:lnTo>
                  <a:pt x="244" y="7"/>
                </a:lnTo>
                <a:lnTo>
                  <a:pt x="261" y="12"/>
                </a:lnTo>
                <a:lnTo>
                  <a:pt x="269" y="12"/>
                </a:lnTo>
                <a:lnTo>
                  <a:pt x="275" y="25"/>
                </a:lnTo>
                <a:lnTo>
                  <a:pt x="276" y="38"/>
                </a:lnTo>
                <a:lnTo>
                  <a:pt x="282" y="60"/>
                </a:lnTo>
                <a:lnTo>
                  <a:pt x="287" y="64"/>
                </a:lnTo>
                <a:lnTo>
                  <a:pt x="284" y="72"/>
                </a:lnTo>
                <a:lnTo>
                  <a:pt x="261" y="76"/>
                </a:lnTo>
                <a:lnTo>
                  <a:pt x="253" y="84"/>
                </a:lnTo>
                <a:lnTo>
                  <a:pt x="242" y="85"/>
                </a:lnTo>
                <a:lnTo>
                  <a:pt x="242" y="101"/>
                </a:lnTo>
                <a:lnTo>
                  <a:pt x="221" y="109"/>
                </a:lnTo>
                <a:lnTo>
                  <a:pt x="214" y="119"/>
                </a:lnTo>
                <a:lnTo>
                  <a:pt x="200" y="125"/>
                </a:lnTo>
                <a:lnTo>
                  <a:pt x="182" y="128"/>
                </a:lnTo>
                <a:lnTo>
                  <a:pt x="153" y="143"/>
                </a:lnTo>
                <a:lnTo>
                  <a:pt x="153" y="168"/>
                </a:lnTo>
                <a:lnTo>
                  <a:pt x="150" y="168"/>
                </a:lnTo>
                <a:lnTo>
                  <a:pt x="150" y="168"/>
                </a:lnTo>
                <a:lnTo>
                  <a:pt x="150" y="179"/>
                </a:lnTo>
                <a:lnTo>
                  <a:pt x="139" y="180"/>
                </a:lnTo>
                <a:lnTo>
                  <a:pt x="133" y="184"/>
                </a:lnTo>
                <a:lnTo>
                  <a:pt x="125" y="184"/>
                </a:lnTo>
                <a:lnTo>
                  <a:pt x="119" y="182"/>
                </a:lnTo>
                <a:lnTo>
                  <a:pt x="104" y="184"/>
                </a:lnTo>
                <a:lnTo>
                  <a:pt x="98" y="200"/>
                </a:lnTo>
                <a:lnTo>
                  <a:pt x="92" y="202"/>
                </a:lnTo>
                <a:lnTo>
                  <a:pt x="83" y="228"/>
                </a:lnTo>
                <a:lnTo>
                  <a:pt x="58" y="250"/>
                </a:lnTo>
                <a:lnTo>
                  <a:pt x="51" y="279"/>
                </a:lnTo>
                <a:lnTo>
                  <a:pt x="43" y="288"/>
                </a:lnTo>
                <a:lnTo>
                  <a:pt x="41" y="296"/>
                </a:lnTo>
                <a:lnTo>
                  <a:pt x="0" y="297"/>
                </a:lnTo>
                <a:lnTo>
                  <a:pt x="0" y="297"/>
                </a:lnTo>
                <a:lnTo>
                  <a:pt x="1" y="288"/>
                </a:lnTo>
                <a:lnTo>
                  <a:pt x="8" y="282"/>
                </a:lnTo>
                <a:lnTo>
                  <a:pt x="14" y="271"/>
                </a:lnTo>
                <a:lnTo>
                  <a:pt x="13" y="264"/>
                </a:lnTo>
                <a:lnTo>
                  <a:pt x="20" y="249"/>
                </a:lnTo>
                <a:lnTo>
                  <a:pt x="30" y="236"/>
                </a:lnTo>
                <a:lnTo>
                  <a:pt x="37" y="233"/>
                </a:lnTo>
                <a:lnTo>
                  <a:pt x="42" y="221"/>
                </a:lnTo>
                <a:lnTo>
                  <a:pt x="42" y="210"/>
                </a:lnTo>
                <a:lnTo>
                  <a:pt x="49" y="197"/>
                </a:lnTo>
                <a:lnTo>
                  <a:pt x="61" y="189"/>
                </a:lnTo>
                <a:lnTo>
                  <a:pt x="73" y="168"/>
                </a:lnTo>
                <a:lnTo>
                  <a:pt x="74" y="168"/>
                </a:lnTo>
                <a:lnTo>
                  <a:pt x="83" y="160"/>
                </a:lnTo>
                <a:lnTo>
                  <a:pt x="99" y="158"/>
                </a:lnTo>
                <a:lnTo>
                  <a:pt x="114" y="144"/>
                </a:lnTo>
                <a:lnTo>
                  <a:pt x="123" y="138"/>
                </a:lnTo>
                <a:lnTo>
                  <a:pt x="138" y="121"/>
                </a:lnTo>
                <a:lnTo>
                  <a:pt x="134" y="95"/>
                </a:lnTo>
                <a:lnTo>
                  <a:pt x="141" y="77"/>
                </a:lnTo>
                <a:lnTo>
                  <a:pt x="144" y="66"/>
                </a:lnTo>
                <a:lnTo>
                  <a:pt x="156" y="52"/>
                </a:lnTo>
                <a:lnTo>
                  <a:pt x="173" y="43"/>
                </a:lnTo>
                <a:lnTo>
                  <a:pt x="186" y="34"/>
                </a:lnTo>
                <a:lnTo>
                  <a:pt x="198" y="13"/>
                </a:lnTo>
                <a:lnTo>
                  <a:pt x="204" y="0"/>
                </a:lnTo>
                <a:lnTo>
                  <a:pt x="217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8" name="Freeform 118">
            <a:extLst>
              <a:ext uri="{FF2B5EF4-FFF2-40B4-BE49-F238E27FC236}">
                <a16:creationId xmlns:a16="http://schemas.microsoft.com/office/drawing/2014/main" id="{5B70E0B7-1A30-4380-84BE-E416527F4D59}"/>
              </a:ext>
            </a:extLst>
          </p:cNvPr>
          <p:cNvSpPr>
            <a:spLocks/>
          </p:cNvSpPr>
          <p:nvPr/>
        </p:nvSpPr>
        <p:spPr bwMode="auto">
          <a:xfrm>
            <a:off x="6389687" y="2316162"/>
            <a:ext cx="95250" cy="96838"/>
          </a:xfrm>
          <a:custGeom>
            <a:avLst/>
            <a:gdLst>
              <a:gd name="T0" fmla="*/ 0 w 60"/>
              <a:gd name="T1" fmla="*/ 5 h 61"/>
              <a:gd name="T2" fmla="*/ 3 w 60"/>
              <a:gd name="T3" fmla="*/ 2 h 61"/>
              <a:gd name="T4" fmla="*/ 13 w 60"/>
              <a:gd name="T5" fmla="*/ 0 h 61"/>
              <a:gd name="T6" fmla="*/ 26 w 60"/>
              <a:gd name="T7" fmla="*/ 6 h 61"/>
              <a:gd name="T8" fmla="*/ 33 w 60"/>
              <a:gd name="T9" fmla="*/ 7 h 61"/>
              <a:gd name="T10" fmla="*/ 41 w 60"/>
              <a:gd name="T11" fmla="*/ 12 h 61"/>
              <a:gd name="T12" fmla="*/ 41 w 60"/>
              <a:gd name="T13" fmla="*/ 20 h 61"/>
              <a:gd name="T14" fmla="*/ 47 w 60"/>
              <a:gd name="T15" fmla="*/ 23 h 61"/>
              <a:gd name="T16" fmla="*/ 51 w 60"/>
              <a:gd name="T17" fmla="*/ 31 h 61"/>
              <a:gd name="T18" fmla="*/ 57 w 60"/>
              <a:gd name="T19" fmla="*/ 37 h 61"/>
              <a:gd name="T20" fmla="*/ 57 w 60"/>
              <a:gd name="T21" fmla="*/ 40 h 61"/>
              <a:gd name="T22" fmla="*/ 60 w 60"/>
              <a:gd name="T23" fmla="*/ 42 h 61"/>
              <a:gd name="T24" fmla="*/ 56 w 60"/>
              <a:gd name="T25" fmla="*/ 43 h 61"/>
              <a:gd name="T26" fmla="*/ 46 w 60"/>
              <a:gd name="T27" fmla="*/ 42 h 61"/>
              <a:gd name="T28" fmla="*/ 44 w 60"/>
              <a:gd name="T29" fmla="*/ 40 h 61"/>
              <a:gd name="T30" fmla="*/ 41 w 60"/>
              <a:gd name="T31" fmla="*/ 41 h 61"/>
              <a:gd name="T32" fmla="*/ 43 w 60"/>
              <a:gd name="T33" fmla="*/ 45 h 61"/>
              <a:gd name="T34" fmla="*/ 39 w 60"/>
              <a:gd name="T35" fmla="*/ 52 h 61"/>
              <a:gd name="T36" fmla="*/ 37 w 60"/>
              <a:gd name="T37" fmla="*/ 59 h 61"/>
              <a:gd name="T38" fmla="*/ 33 w 60"/>
              <a:gd name="T39" fmla="*/ 61 h 61"/>
              <a:gd name="T40" fmla="*/ 29 w 60"/>
              <a:gd name="T41" fmla="*/ 52 h 61"/>
              <a:gd name="T42" fmla="*/ 30 w 60"/>
              <a:gd name="T43" fmla="*/ 43 h 61"/>
              <a:gd name="T44" fmla="*/ 28 w 60"/>
              <a:gd name="T45" fmla="*/ 34 h 61"/>
              <a:gd name="T46" fmla="*/ 17 w 60"/>
              <a:gd name="T47" fmla="*/ 22 h 61"/>
              <a:gd name="T48" fmla="*/ 10 w 60"/>
              <a:gd name="T49" fmla="*/ 13 h 61"/>
              <a:gd name="T50" fmla="*/ 5 w 60"/>
              <a:gd name="T51" fmla="*/ 7 h 61"/>
              <a:gd name="T52" fmla="*/ 0 w 60"/>
              <a:gd name="T53" fmla="*/ 5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0" h="61">
                <a:moveTo>
                  <a:pt x="0" y="5"/>
                </a:moveTo>
                <a:lnTo>
                  <a:pt x="3" y="2"/>
                </a:lnTo>
                <a:lnTo>
                  <a:pt x="13" y="0"/>
                </a:lnTo>
                <a:lnTo>
                  <a:pt x="26" y="6"/>
                </a:lnTo>
                <a:lnTo>
                  <a:pt x="33" y="7"/>
                </a:lnTo>
                <a:lnTo>
                  <a:pt x="41" y="12"/>
                </a:lnTo>
                <a:lnTo>
                  <a:pt x="41" y="20"/>
                </a:lnTo>
                <a:lnTo>
                  <a:pt x="47" y="23"/>
                </a:lnTo>
                <a:lnTo>
                  <a:pt x="51" y="31"/>
                </a:lnTo>
                <a:lnTo>
                  <a:pt x="57" y="37"/>
                </a:lnTo>
                <a:lnTo>
                  <a:pt x="57" y="40"/>
                </a:lnTo>
                <a:lnTo>
                  <a:pt x="60" y="42"/>
                </a:lnTo>
                <a:lnTo>
                  <a:pt x="56" y="43"/>
                </a:lnTo>
                <a:lnTo>
                  <a:pt x="46" y="42"/>
                </a:lnTo>
                <a:lnTo>
                  <a:pt x="44" y="40"/>
                </a:lnTo>
                <a:lnTo>
                  <a:pt x="41" y="41"/>
                </a:lnTo>
                <a:lnTo>
                  <a:pt x="43" y="45"/>
                </a:lnTo>
                <a:lnTo>
                  <a:pt x="39" y="52"/>
                </a:lnTo>
                <a:lnTo>
                  <a:pt x="37" y="59"/>
                </a:lnTo>
                <a:lnTo>
                  <a:pt x="33" y="61"/>
                </a:lnTo>
                <a:lnTo>
                  <a:pt x="29" y="52"/>
                </a:lnTo>
                <a:lnTo>
                  <a:pt x="30" y="43"/>
                </a:lnTo>
                <a:lnTo>
                  <a:pt x="28" y="34"/>
                </a:lnTo>
                <a:lnTo>
                  <a:pt x="17" y="22"/>
                </a:lnTo>
                <a:lnTo>
                  <a:pt x="10" y="13"/>
                </a:lnTo>
                <a:lnTo>
                  <a:pt x="5" y="7"/>
                </a:lnTo>
                <a:lnTo>
                  <a:pt x="0" y="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9" name="Freeform 119">
            <a:extLst>
              <a:ext uri="{FF2B5EF4-FFF2-40B4-BE49-F238E27FC236}">
                <a16:creationId xmlns:a16="http://schemas.microsoft.com/office/drawing/2014/main" id="{250BCCB4-9D3A-4288-B186-0512BE22B11E}"/>
              </a:ext>
            </a:extLst>
          </p:cNvPr>
          <p:cNvSpPr>
            <a:spLocks/>
          </p:cNvSpPr>
          <p:nvPr/>
        </p:nvSpPr>
        <p:spPr bwMode="auto">
          <a:xfrm>
            <a:off x="6940550" y="4306888"/>
            <a:ext cx="223838" cy="446088"/>
          </a:xfrm>
          <a:custGeom>
            <a:avLst/>
            <a:gdLst>
              <a:gd name="T0" fmla="*/ 127 w 141"/>
              <a:gd name="T1" fmla="*/ 8 h 281"/>
              <a:gd name="T2" fmla="*/ 131 w 141"/>
              <a:gd name="T3" fmla="*/ 17 h 281"/>
              <a:gd name="T4" fmla="*/ 135 w 141"/>
              <a:gd name="T5" fmla="*/ 31 h 281"/>
              <a:gd name="T6" fmla="*/ 136 w 141"/>
              <a:gd name="T7" fmla="*/ 56 h 281"/>
              <a:gd name="T8" fmla="*/ 141 w 141"/>
              <a:gd name="T9" fmla="*/ 66 h 281"/>
              <a:gd name="T10" fmla="*/ 138 w 141"/>
              <a:gd name="T11" fmla="*/ 76 h 281"/>
              <a:gd name="T12" fmla="*/ 134 w 141"/>
              <a:gd name="T13" fmla="*/ 82 h 281"/>
              <a:gd name="T14" fmla="*/ 129 w 141"/>
              <a:gd name="T15" fmla="*/ 70 h 281"/>
              <a:gd name="T16" fmla="*/ 125 w 141"/>
              <a:gd name="T17" fmla="*/ 76 h 281"/>
              <a:gd name="T18" fmla="*/ 128 w 141"/>
              <a:gd name="T19" fmla="*/ 91 h 281"/>
              <a:gd name="T20" fmla="*/ 126 w 141"/>
              <a:gd name="T21" fmla="*/ 100 h 281"/>
              <a:gd name="T22" fmla="*/ 120 w 141"/>
              <a:gd name="T23" fmla="*/ 105 h 281"/>
              <a:gd name="T24" fmla="*/ 118 w 141"/>
              <a:gd name="T25" fmla="*/ 122 h 281"/>
              <a:gd name="T26" fmla="*/ 109 w 141"/>
              <a:gd name="T27" fmla="*/ 147 h 281"/>
              <a:gd name="T28" fmla="*/ 98 w 141"/>
              <a:gd name="T29" fmla="*/ 175 h 281"/>
              <a:gd name="T30" fmla="*/ 83 w 141"/>
              <a:gd name="T31" fmla="*/ 215 h 281"/>
              <a:gd name="T32" fmla="*/ 74 w 141"/>
              <a:gd name="T33" fmla="*/ 244 h 281"/>
              <a:gd name="T34" fmla="*/ 63 w 141"/>
              <a:gd name="T35" fmla="*/ 268 h 281"/>
              <a:gd name="T36" fmla="*/ 49 w 141"/>
              <a:gd name="T37" fmla="*/ 272 h 281"/>
              <a:gd name="T38" fmla="*/ 32 w 141"/>
              <a:gd name="T39" fmla="*/ 281 h 281"/>
              <a:gd name="T40" fmla="*/ 22 w 141"/>
              <a:gd name="T41" fmla="*/ 276 h 281"/>
              <a:gd name="T42" fmla="*/ 9 w 141"/>
              <a:gd name="T43" fmla="*/ 268 h 281"/>
              <a:gd name="T44" fmla="*/ 5 w 141"/>
              <a:gd name="T45" fmla="*/ 258 h 281"/>
              <a:gd name="T46" fmla="*/ 5 w 141"/>
              <a:gd name="T47" fmla="*/ 239 h 281"/>
              <a:gd name="T48" fmla="*/ 0 w 141"/>
              <a:gd name="T49" fmla="*/ 223 h 281"/>
              <a:gd name="T50" fmla="*/ 0 w 141"/>
              <a:gd name="T51" fmla="*/ 208 h 281"/>
              <a:gd name="T52" fmla="*/ 4 w 141"/>
              <a:gd name="T53" fmla="*/ 193 h 281"/>
              <a:gd name="T54" fmla="*/ 13 w 141"/>
              <a:gd name="T55" fmla="*/ 189 h 281"/>
              <a:gd name="T56" fmla="*/ 13 w 141"/>
              <a:gd name="T57" fmla="*/ 182 h 281"/>
              <a:gd name="T58" fmla="*/ 23 w 141"/>
              <a:gd name="T59" fmla="*/ 166 h 281"/>
              <a:gd name="T60" fmla="*/ 26 w 141"/>
              <a:gd name="T61" fmla="*/ 153 h 281"/>
              <a:gd name="T62" fmla="*/ 22 w 141"/>
              <a:gd name="T63" fmla="*/ 143 h 281"/>
              <a:gd name="T64" fmla="*/ 20 w 141"/>
              <a:gd name="T65" fmla="*/ 130 h 281"/>
              <a:gd name="T66" fmla="*/ 19 w 141"/>
              <a:gd name="T67" fmla="*/ 111 h 281"/>
              <a:gd name="T68" fmla="*/ 27 w 141"/>
              <a:gd name="T69" fmla="*/ 99 h 281"/>
              <a:gd name="T70" fmla="*/ 30 w 141"/>
              <a:gd name="T71" fmla="*/ 86 h 281"/>
              <a:gd name="T72" fmla="*/ 39 w 141"/>
              <a:gd name="T73" fmla="*/ 85 h 281"/>
              <a:gd name="T74" fmla="*/ 49 w 141"/>
              <a:gd name="T75" fmla="*/ 81 h 281"/>
              <a:gd name="T76" fmla="*/ 56 w 141"/>
              <a:gd name="T77" fmla="*/ 77 h 281"/>
              <a:gd name="T78" fmla="*/ 64 w 141"/>
              <a:gd name="T79" fmla="*/ 77 h 281"/>
              <a:gd name="T80" fmla="*/ 75 w 141"/>
              <a:gd name="T81" fmla="*/ 65 h 281"/>
              <a:gd name="T82" fmla="*/ 91 w 141"/>
              <a:gd name="T83" fmla="*/ 53 h 281"/>
              <a:gd name="T84" fmla="*/ 97 w 141"/>
              <a:gd name="T85" fmla="*/ 42 h 281"/>
              <a:gd name="T86" fmla="*/ 95 w 141"/>
              <a:gd name="T87" fmla="*/ 33 h 281"/>
              <a:gd name="T88" fmla="*/ 102 w 141"/>
              <a:gd name="T89" fmla="*/ 36 h 281"/>
              <a:gd name="T90" fmla="*/ 113 w 141"/>
              <a:gd name="T91" fmla="*/ 21 h 281"/>
              <a:gd name="T92" fmla="*/ 114 w 141"/>
              <a:gd name="T93" fmla="*/ 9 h 281"/>
              <a:gd name="T94" fmla="*/ 121 w 141"/>
              <a:gd name="T95" fmla="*/ 0 h 281"/>
              <a:gd name="T96" fmla="*/ 127 w 141"/>
              <a:gd name="T97" fmla="*/ 8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1" h="281">
                <a:moveTo>
                  <a:pt x="127" y="8"/>
                </a:moveTo>
                <a:lnTo>
                  <a:pt x="131" y="17"/>
                </a:lnTo>
                <a:lnTo>
                  <a:pt x="135" y="31"/>
                </a:lnTo>
                <a:lnTo>
                  <a:pt x="136" y="56"/>
                </a:lnTo>
                <a:lnTo>
                  <a:pt x="141" y="66"/>
                </a:lnTo>
                <a:lnTo>
                  <a:pt x="138" y="76"/>
                </a:lnTo>
                <a:lnTo>
                  <a:pt x="134" y="82"/>
                </a:lnTo>
                <a:lnTo>
                  <a:pt x="129" y="70"/>
                </a:lnTo>
                <a:lnTo>
                  <a:pt x="125" y="76"/>
                </a:lnTo>
                <a:lnTo>
                  <a:pt x="128" y="91"/>
                </a:lnTo>
                <a:lnTo>
                  <a:pt x="126" y="100"/>
                </a:lnTo>
                <a:lnTo>
                  <a:pt x="120" y="105"/>
                </a:lnTo>
                <a:lnTo>
                  <a:pt x="118" y="122"/>
                </a:lnTo>
                <a:lnTo>
                  <a:pt x="109" y="147"/>
                </a:lnTo>
                <a:lnTo>
                  <a:pt x="98" y="175"/>
                </a:lnTo>
                <a:lnTo>
                  <a:pt x="83" y="215"/>
                </a:lnTo>
                <a:lnTo>
                  <a:pt x="74" y="244"/>
                </a:lnTo>
                <a:lnTo>
                  <a:pt x="63" y="268"/>
                </a:lnTo>
                <a:lnTo>
                  <a:pt x="49" y="272"/>
                </a:lnTo>
                <a:lnTo>
                  <a:pt x="32" y="281"/>
                </a:lnTo>
                <a:lnTo>
                  <a:pt x="22" y="276"/>
                </a:lnTo>
                <a:lnTo>
                  <a:pt x="9" y="268"/>
                </a:lnTo>
                <a:lnTo>
                  <a:pt x="5" y="258"/>
                </a:lnTo>
                <a:lnTo>
                  <a:pt x="5" y="239"/>
                </a:lnTo>
                <a:lnTo>
                  <a:pt x="0" y="223"/>
                </a:lnTo>
                <a:lnTo>
                  <a:pt x="0" y="208"/>
                </a:lnTo>
                <a:lnTo>
                  <a:pt x="4" y="193"/>
                </a:lnTo>
                <a:lnTo>
                  <a:pt x="13" y="189"/>
                </a:lnTo>
                <a:lnTo>
                  <a:pt x="13" y="182"/>
                </a:lnTo>
                <a:lnTo>
                  <a:pt x="23" y="166"/>
                </a:lnTo>
                <a:lnTo>
                  <a:pt x="26" y="153"/>
                </a:lnTo>
                <a:lnTo>
                  <a:pt x="22" y="143"/>
                </a:lnTo>
                <a:lnTo>
                  <a:pt x="20" y="130"/>
                </a:lnTo>
                <a:lnTo>
                  <a:pt x="19" y="111"/>
                </a:lnTo>
                <a:lnTo>
                  <a:pt x="27" y="99"/>
                </a:lnTo>
                <a:lnTo>
                  <a:pt x="30" y="86"/>
                </a:lnTo>
                <a:lnTo>
                  <a:pt x="39" y="85"/>
                </a:lnTo>
                <a:lnTo>
                  <a:pt x="49" y="81"/>
                </a:lnTo>
                <a:lnTo>
                  <a:pt x="56" y="77"/>
                </a:lnTo>
                <a:lnTo>
                  <a:pt x="64" y="77"/>
                </a:lnTo>
                <a:lnTo>
                  <a:pt x="75" y="65"/>
                </a:lnTo>
                <a:lnTo>
                  <a:pt x="91" y="53"/>
                </a:lnTo>
                <a:lnTo>
                  <a:pt x="97" y="42"/>
                </a:lnTo>
                <a:lnTo>
                  <a:pt x="95" y="33"/>
                </a:lnTo>
                <a:lnTo>
                  <a:pt x="102" y="36"/>
                </a:lnTo>
                <a:lnTo>
                  <a:pt x="113" y="21"/>
                </a:lnTo>
                <a:lnTo>
                  <a:pt x="114" y="9"/>
                </a:lnTo>
                <a:lnTo>
                  <a:pt x="121" y="0"/>
                </a:lnTo>
                <a:lnTo>
                  <a:pt x="127" y="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0" name="Freeform 120">
            <a:extLst>
              <a:ext uri="{FF2B5EF4-FFF2-40B4-BE49-F238E27FC236}">
                <a16:creationId xmlns:a16="http://schemas.microsoft.com/office/drawing/2014/main" id="{771384D2-78D9-49D9-9505-3A68B689E4F4}"/>
              </a:ext>
            </a:extLst>
          </p:cNvPr>
          <p:cNvSpPr>
            <a:spLocks/>
          </p:cNvSpPr>
          <p:nvPr/>
        </p:nvSpPr>
        <p:spPr bwMode="auto">
          <a:xfrm>
            <a:off x="2459038" y="2830512"/>
            <a:ext cx="765175" cy="598488"/>
          </a:xfrm>
          <a:custGeom>
            <a:avLst/>
            <a:gdLst>
              <a:gd name="T0" fmla="*/ 298 w 482"/>
              <a:gd name="T1" fmla="*/ 175 h 377"/>
              <a:gd name="T2" fmla="*/ 288 w 482"/>
              <a:gd name="T3" fmla="*/ 225 h 377"/>
              <a:gd name="T4" fmla="*/ 303 w 482"/>
              <a:gd name="T5" fmla="*/ 266 h 377"/>
              <a:gd name="T6" fmla="*/ 329 w 482"/>
              <a:gd name="T7" fmla="*/ 294 h 377"/>
              <a:gd name="T8" fmla="*/ 366 w 482"/>
              <a:gd name="T9" fmla="*/ 295 h 377"/>
              <a:gd name="T10" fmla="*/ 405 w 482"/>
              <a:gd name="T11" fmla="*/ 279 h 377"/>
              <a:gd name="T12" fmla="*/ 419 w 482"/>
              <a:gd name="T13" fmla="*/ 243 h 377"/>
              <a:gd name="T14" fmla="*/ 468 w 482"/>
              <a:gd name="T15" fmla="*/ 234 h 377"/>
              <a:gd name="T16" fmla="*/ 480 w 482"/>
              <a:gd name="T17" fmla="*/ 246 h 377"/>
              <a:gd name="T18" fmla="*/ 465 w 482"/>
              <a:gd name="T19" fmla="*/ 275 h 377"/>
              <a:gd name="T20" fmla="*/ 451 w 482"/>
              <a:gd name="T21" fmla="*/ 295 h 377"/>
              <a:gd name="T22" fmla="*/ 436 w 482"/>
              <a:gd name="T23" fmla="*/ 308 h 377"/>
              <a:gd name="T24" fmla="*/ 430 w 482"/>
              <a:gd name="T25" fmla="*/ 309 h 377"/>
              <a:gd name="T26" fmla="*/ 395 w 482"/>
              <a:gd name="T27" fmla="*/ 321 h 377"/>
              <a:gd name="T28" fmla="*/ 399 w 482"/>
              <a:gd name="T29" fmla="*/ 333 h 377"/>
              <a:gd name="T30" fmla="*/ 402 w 482"/>
              <a:gd name="T31" fmla="*/ 346 h 377"/>
              <a:gd name="T32" fmla="*/ 370 w 482"/>
              <a:gd name="T33" fmla="*/ 367 h 377"/>
              <a:gd name="T34" fmla="*/ 348 w 482"/>
              <a:gd name="T35" fmla="*/ 355 h 377"/>
              <a:gd name="T36" fmla="*/ 315 w 482"/>
              <a:gd name="T37" fmla="*/ 344 h 377"/>
              <a:gd name="T38" fmla="*/ 278 w 482"/>
              <a:gd name="T39" fmla="*/ 349 h 377"/>
              <a:gd name="T40" fmla="*/ 236 w 482"/>
              <a:gd name="T41" fmla="*/ 332 h 377"/>
              <a:gd name="T42" fmla="*/ 199 w 482"/>
              <a:gd name="T43" fmla="*/ 307 h 377"/>
              <a:gd name="T44" fmla="*/ 165 w 482"/>
              <a:gd name="T45" fmla="*/ 290 h 377"/>
              <a:gd name="T46" fmla="*/ 138 w 482"/>
              <a:gd name="T47" fmla="*/ 255 h 377"/>
              <a:gd name="T48" fmla="*/ 149 w 482"/>
              <a:gd name="T49" fmla="*/ 242 h 377"/>
              <a:gd name="T50" fmla="*/ 146 w 482"/>
              <a:gd name="T51" fmla="*/ 217 h 377"/>
              <a:gd name="T52" fmla="*/ 116 w 482"/>
              <a:gd name="T53" fmla="*/ 169 h 377"/>
              <a:gd name="T54" fmla="*/ 95 w 482"/>
              <a:gd name="T55" fmla="*/ 143 h 377"/>
              <a:gd name="T56" fmla="*/ 85 w 482"/>
              <a:gd name="T57" fmla="*/ 115 h 377"/>
              <a:gd name="T58" fmla="*/ 68 w 482"/>
              <a:gd name="T59" fmla="*/ 88 h 377"/>
              <a:gd name="T60" fmla="*/ 59 w 482"/>
              <a:gd name="T61" fmla="*/ 56 h 377"/>
              <a:gd name="T62" fmla="*/ 50 w 482"/>
              <a:gd name="T63" fmla="*/ 24 h 377"/>
              <a:gd name="T64" fmla="*/ 31 w 482"/>
              <a:gd name="T65" fmla="*/ 27 h 377"/>
              <a:gd name="T66" fmla="*/ 31 w 482"/>
              <a:gd name="T67" fmla="*/ 62 h 377"/>
              <a:gd name="T68" fmla="*/ 43 w 482"/>
              <a:gd name="T69" fmla="*/ 82 h 377"/>
              <a:gd name="T70" fmla="*/ 46 w 482"/>
              <a:gd name="T71" fmla="*/ 102 h 377"/>
              <a:gd name="T72" fmla="*/ 61 w 482"/>
              <a:gd name="T73" fmla="*/ 125 h 377"/>
              <a:gd name="T74" fmla="*/ 67 w 482"/>
              <a:gd name="T75" fmla="*/ 164 h 377"/>
              <a:gd name="T76" fmla="*/ 80 w 482"/>
              <a:gd name="T77" fmla="*/ 185 h 377"/>
              <a:gd name="T78" fmla="*/ 74 w 482"/>
              <a:gd name="T79" fmla="*/ 205 h 377"/>
              <a:gd name="T80" fmla="*/ 59 w 482"/>
              <a:gd name="T81" fmla="*/ 181 h 377"/>
              <a:gd name="T82" fmla="*/ 45 w 482"/>
              <a:gd name="T83" fmla="*/ 150 h 377"/>
              <a:gd name="T84" fmla="*/ 28 w 482"/>
              <a:gd name="T85" fmla="*/ 123 h 377"/>
              <a:gd name="T86" fmla="*/ 13 w 482"/>
              <a:gd name="T87" fmla="*/ 115 h 377"/>
              <a:gd name="T88" fmla="*/ 14 w 482"/>
              <a:gd name="T89" fmla="*/ 103 h 377"/>
              <a:gd name="T90" fmla="*/ 17 w 482"/>
              <a:gd name="T91" fmla="*/ 71 h 377"/>
              <a:gd name="T92" fmla="*/ 4 w 482"/>
              <a:gd name="T93" fmla="*/ 39 h 377"/>
              <a:gd name="T94" fmla="*/ 21 w 482"/>
              <a:gd name="T95" fmla="*/ 2 h 377"/>
              <a:gd name="T96" fmla="*/ 64 w 482"/>
              <a:gd name="T97" fmla="*/ 14 h 377"/>
              <a:gd name="T98" fmla="*/ 148 w 482"/>
              <a:gd name="T99" fmla="*/ 28 h 377"/>
              <a:gd name="T100" fmla="*/ 185 w 482"/>
              <a:gd name="T101" fmla="*/ 27 h 377"/>
              <a:gd name="T102" fmla="*/ 202 w 482"/>
              <a:gd name="T103" fmla="*/ 54 h 377"/>
              <a:gd name="T104" fmla="*/ 224 w 482"/>
              <a:gd name="T105" fmla="*/ 78 h 377"/>
              <a:gd name="T106" fmla="*/ 264 w 482"/>
              <a:gd name="T107" fmla="*/ 69 h 377"/>
              <a:gd name="T108" fmla="*/ 280 w 482"/>
              <a:gd name="T109" fmla="*/ 107 h 377"/>
              <a:gd name="T110" fmla="*/ 296 w 482"/>
              <a:gd name="T111" fmla="*/ 138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82" h="377">
                <a:moveTo>
                  <a:pt x="315" y="142"/>
                </a:moveTo>
                <a:lnTo>
                  <a:pt x="304" y="160"/>
                </a:lnTo>
                <a:lnTo>
                  <a:pt x="298" y="175"/>
                </a:lnTo>
                <a:lnTo>
                  <a:pt x="291" y="203"/>
                </a:lnTo>
                <a:lnTo>
                  <a:pt x="287" y="213"/>
                </a:lnTo>
                <a:lnTo>
                  <a:pt x="288" y="225"/>
                </a:lnTo>
                <a:lnTo>
                  <a:pt x="292" y="235"/>
                </a:lnTo>
                <a:lnTo>
                  <a:pt x="293" y="251"/>
                </a:lnTo>
                <a:lnTo>
                  <a:pt x="303" y="266"/>
                </a:lnTo>
                <a:lnTo>
                  <a:pt x="305" y="278"/>
                </a:lnTo>
                <a:lnTo>
                  <a:pt x="311" y="288"/>
                </a:lnTo>
                <a:lnTo>
                  <a:pt x="329" y="294"/>
                </a:lnTo>
                <a:lnTo>
                  <a:pt x="335" y="302"/>
                </a:lnTo>
                <a:lnTo>
                  <a:pt x="352" y="297"/>
                </a:lnTo>
                <a:lnTo>
                  <a:pt x="366" y="295"/>
                </a:lnTo>
                <a:lnTo>
                  <a:pt x="380" y="291"/>
                </a:lnTo>
                <a:lnTo>
                  <a:pt x="392" y="287"/>
                </a:lnTo>
                <a:lnTo>
                  <a:pt x="405" y="279"/>
                </a:lnTo>
                <a:lnTo>
                  <a:pt x="411" y="267"/>
                </a:lnTo>
                <a:lnTo>
                  <a:pt x="415" y="249"/>
                </a:lnTo>
                <a:lnTo>
                  <a:pt x="419" y="243"/>
                </a:lnTo>
                <a:lnTo>
                  <a:pt x="432" y="238"/>
                </a:lnTo>
                <a:lnTo>
                  <a:pt x="452" y="233"/>
                </a:lnTo>
                <a:lnTo>
                  <a:pt x="468" y="234"/>
                </a:lnTo>
                <a:lnTo>
                  <a:pt x="479" y="232"/>
                </a:lnTo>
                <a:lnTo>
                  <a:pt x="482" y="236"/>
                </a:lnTo>
                <a:lnTo>
                  <a:pt x="480" y="246"/>
                </a:lnTo>
                <a:lnTo>
                  <a:pt x="469" y="259"/>
                </a:lnTo>
                <a:lnTo>
                  <a:pt x="463" y="271"/>
                </a:lnTo>
                <a:lnTo>
                  <a:pt x="465" y="275"/>
                </a:lnTo>
                <a:lnTo>
                  <a:pt x="461" y="284"/>
                </a:lnTo>
                <a:lnTo>
                  <a:pt x="455" y="300"/>
                </a:lnTo>
                <a:lnTo>
                  <a:pt x="451" y="295"/>
                </a:lnTo>
                <a:lnTo>
                  <a:pt x="447" y="295"/>
                </a:lnTo>
                <a:lnTo>
                  <a:pt x="444" y="295"/>
                </a:lnTo>
                <a:lnTo>
                  <a:pt x="436" y="308"/>
                </a:lnTo>
                <a:lnTo>
                  <a:pt x="433" y="306"/>
                </a:lnTo>
                <a:lnTo>
                  <a:pt x="430" y="306"/>
                </a:lnTo>
                <a:lnTo>
                  <a:pt x="430" y="309"/>
                </a:lnTo>
                <a:lnTo>
                  <a:pt x="413" y="309"/>
                </a:lnTo>
                <a:lnTo>
                  <a:pt x="396" y="309"/>
                </a:lnTo>
                <a:lnTo>
                  <a:pt x="395" y="321"/>
                </a:lnTo>
                <a:lnTo>
                  <a:pt x="387" y="321"/>
                </a:lnTo>
                <a:lnTo>
                  <a:pt x="393" y="328"/>
                </a:lnTo>
                <a:lnTo>
                  <a:pt x="399" y="333"/>
                </a:lnTo>
                <a:lnTo>
                  <a:pt x="400" y="337"/>
                </a:lnTo>
                <a:lnTo>
                  <a:pt x="403" y="338"/>
                </a:lnTo>
                <a:lnTo>
                  <a:pt x="402" y="346"/>
                </a:lnTo>
                <a:lnTo>
                  <a:pt x="378" y="346"/>
                </a:lnTo>
                <a:lnTo>
                  <a:pt x="368" y="363"/>
                </a:lnTo>
                <a:lnTo>
                  <a:pt x="370" y="367"/>
                </a:lnTo>
                <a:lnTo>
                  <a:pt x="367" y="371"/>
                </a:lnTo>
                <a:lnTo>
                  <a:pt x="366" y="377"/>
                </a:lnTo>
                <a:lnTo>
                  <a:pt x="348" y="355"/>
                </a:lnTo>
                <a:lnTo>
                  <a:pt x="339" y="348"/>
                </a:lnTo>
                <a:lnTo>
                  <a:pt x="325" y="343"/>
                </a:lnTo>
                <a:lnTo>
                  <a:pt x="315" y="344"/>
                </a:lnTo>
                <a:lnTo>
                  <a:pt x="299" y="352"/>
                </a:lnTo>
                <a:lnTo>
                  <a:pt x="290" y="354"/>
                </a:lnTo>
                <a:lnTo>
                  <a:pt x="278" y="349"/>
                </a:lnTo>
                <a:lnTo>
                  <a:pt x="265" y="345"/>
                </a:lnTo>
                <a:lnTo>
                  <a:pt x="249" y="335"/>
                </a:lnTo>
                <a:lnTo>
                  <a:pt x="236" y="332"/>
                </a:lnTo>
                <a:lnTo>
                  <a:pt x="216" y="323"/>
                </a:lnTo>
                <a:lnTo>
                  <a:pt x="203" y="313"/>
                </a:lnTo>
                <a:lnTo>
                  <a:pt x="199" y="307"/>
                </a:lnTo>
                <a:lnTo>
                  <a:pt x="189" y="306"/>
                </a:lnTo>
                <a:lnTo>
                  <a:pt x="171" y="299"/>
                </a:lnTo>
                <a:lnTo>
                  <a:pt x="165" y="290"/>
                </a:lnTo>
                <a:lnTo>
                  <a:pt x="148" y="278"/>
                </a:lnTo>
                <a:lnTo>
                  <a:pt x="141" y="265"/>
                </a:lnTo>
                <a:lnTo>
                  <a:pt x="138" y="255"/>
                </a:lnTo>
                <a:lnTo>
                  <a:pt x="145" y="253"/>
                </a:lnTo>
                <a:lnTo>
                  <a:pt x="144" y="247"/>
                </a:lnTo>
                <a:lnTo>
                  <a:pt x="149" y="242"/>
                </a:lnTo>
                <a:lnTo>
                  <a:pt x="150" y="234"/>
                </a:lnTo>
                <a:lnTo>
                  <a:pt x="146" y="225"/>
                </a:lnTo>
                <a:lnTo>
                  <a:pt x="146" y="217"/>
                </a:lnTo>
                <a:lnTo>
                  <a:pt x="142" y="206"/>
                </a:lnTo>
                <a:lnTo>
                  <a:pt x="131" y="186"/>
                </a:lnTo>
                <a:lnTo>
                  <a:pt x="116" y="169"/>
                </a:lnTo>
                <a:lnTo>
                  <a:pt x="110" y="156"/>
                </a:lnTo>
                <a:lnTo>
                  <a:pt x="97" y="148"/>
                </a:lnTo>
                <a:lnTo>
                  <a:pt x="95" y="143"/>
                </a:lnTo>
                <a:lnTo>
                  <a:pt x="101" y="130"/>
                </a:lnTo>
                <a:lnTo>
                  <a:pt x="93" y="125"/>
                </a:lnTo>
                <a:lnTo>
                  <a:pt x="85" y="115"/>
                </a:lnTo>
                <a:lnTo>
                  <a:pt x="85" y="101"/>
                </a:lnTo>
                <a:lnTo>
                  <a:pt x="75" y="99"/>
                </a:lnTo>
                <a:lnTo>
                  <a:pt x="68" y="88"/>
                </a:lnTo>
                <a:lnTo>
                  <a:pt x="63" y="78"/>
                </a:lnTo>
                <a:lnTo>
                  <a:pt x="64" y="72"/>
                </a:lnTo>
                <a:lnTo>
                  <a:pt x="59" y="56"/>
                </a:lnTo>
                <a:lnTo>
                  <a:pt x="58" y="40"/>
                </a:lnTo>
                <a:lnTo>
                  <a:pt x="61" y="32"/>
                </a:lnTo>
                <a:lnTo>
                  <a:pt x="50" y="24"/>
                </a:lnTo>
                <a:lnTo>
                  <a:pt x="44" y="25"/>
                </a:lnTo>
                <a:lnTo>
                  <a:pt x="36" y="19"/>
                </a:lnTo>
                <a:lnTo>
                  <a:pt x="31" y="27"/>
                </a:lnTo>
                <a:lnTo>
                  <a:pt x="30" y="37"/>
                </a:lnTo>
                <a:lnTo>
                  <a:pt x="27" y="53"/>
                </a:lnTo>
                <a:lnTo>
                  <a:pt x="31" y="62"/>
                </a:lnTo>
                <a:lnTo>
                  <a:pt x="39" y="76"/>
                </a:lnTo>
                <a:lnTo>
                  <a:pt x="41" y="81"/>
                </a:lnTo>
                <a:lnTo>
                  <a:pt x="43" y="82"/>
                </a:lnTo>
                <a:lnTo>
                  <a:pt x="43" y="89"/>
                </a:lnTo>
                <a:lnTo>
                  <a:pt x="47" y="89"/>
                </a:lnTo>
                <a:lnTo>
                  <a:pt x="46" y="102"/>
                </a:lnTo>
                <a:lnTo>
                  <a:pt x="51" y="108"/>
                </a:lnTo>
                <a:lnTo>
                  <a:pt x="52" y="115"/>
                </a:lnTo>
                <a:lnTo>
                  <a:pt x="61" y="125"/>
                </a:lnTo>
                <a:lnTo>
                  <a:pt x="62" y="145"/>
                </a:lnTo>
                <a:lnTo>
                  <a:pt x="65" y="154"/>
                </a:lnTo>
                <a:lnTo>
                  <a:pt x="67" y="164"/>
                </a:lnTo>
                <a:lnTo>
                  <a:pt x="66" y="174"/>
                </a:lnTo>
                <a:lnTo>
                  <a:pt x="74" y="175"/>
                </a:lnTo>
                <a:lnTo>
                  <a:pt x="80" y="185"/>
                </a:lnTo>
                <a:lnTo>
                  <a:pt x="84" y="194"/>
                </a:lnTo>
                <a:lnTo>
                  <a:pt x="83" y="198"/>
                </a:lnTo>
                <a:lnTo>
                  <a:pt x="74" y="205"/>
                </a:lnTo>
                <a:lnTo>
                  <a:pt x="71" y="205"/>
                </a:lnTo>
                <a:lnTo>
                  <a:pt x="68" y="193"/>
                </a:lnTo>
                <a:lnTo>
                  <a:pt x="59" y="181"/>
                </a:lnTo>
                <a:lnTo>
                  <a:pt x="49" y="171"/>
                </a:lnTo>
                <a:lnTo>
                  <a:pt x="41" y="165"/>
                </a:lnTo>
                <a:lnTo>
                  <a:pt x="45" y="150"/>
                </a:lnTo>
                <a:lnTo>
                  <a:pt x="45" y="139"/>
                </a:lnTo>
                <a:lnTo>
                  <a:pt x="38" y="133"/>
                </a:lnTo>
                <a:lnTo>
                  <a:pt x="28" y="123"/>
                </a:lnTo>
                <a:lnTo>
                  <a:pt x="25" y="126"/>
                </a:lnTo>
                <a:lnTo>
                  <a:pt x="22" y="121"/>
                </a:lnTo>
                <a:lnTo>
                  <a:pt x="13" y="115"/>
                </a:lnTo>
                <a:lnTo>
                  <a:pt x="6" y="103"/>
                </a:lnTo>
                <a:lnTo>
                  <a:pt x="7" y="102"/>
                </a:lnTo>
                <a:lnTo>
                  <a:pt x="14" y="103"/>
                </a:lnTo>
                <a:lnTo>
                  <a:pt x="23" y="95"/>
                </a:lnTo>
                <a:lnTo>
                  <a:pt x="26" y="86"/>
                </a:lnTo>
                <a:lnTo>
                  <a:pt x="17" y="71"/>
                </a:lnTo>
                <a:lnTo>
                  <a:pt x="8" y="65"/>
                </a:lnTo>
                <a:lnTo>
                  <a:pt x="6" y="52"/>
                </a:lnTo>
                <a:lnTo>
                  <a:pt x="4" y="39"/>
                </a:lnTo>
                <a:lnTo>
                  <a:pt x="1" y="22"/>
                </a:lnTo>
                <a:lnTo>
                  <a:pt x="0" y="4"/>
                </a:lnTo>
                <a:lnTo>
                  <a:pt x="21" y="2"/>
                </a:lnTo>
                <a:lnTo>
                  <a:pt x="43" y="0"/>
                </a:lnTo>
                <a:lnTo>
                  <a:pt x="41" y="4"/>
                </a:lnTo>
                <a:lnTo>
                  <a:pt x="64" y="14"/>
                </a:lnTo>
                <a:lnTo>
                  <a:pt x="99" y="29"/>
                </a:lnTo>
                <a:lnTo>
                  <a:pt x="134" y="28"/>
                </a:lnTo>
                <a:lnTo>
                  <a:pt x="148" y="28"/>
                </a:lnTo>
                <a:lnTo>
                  <a:pt x="150" y="20"/>
                </a:lnTo>
                <a:lnTo>
                  <a:pt x="181" y="20"/>
                </a:lnTo>
                <a:lnTo>
                  <a:pt x="185" y="27"/>
                </a:lnTo>
                <a:lnTo>
                  <a:pt x="192" y="34"/>
                </a:lnTo>
                <a:lnTo>
                  <a:pt x="200" y="43"/>
                </a:lnTo>
                <a:lnTo>
                  <a:pt x="202" y="54"/>
                </a:lnTo>
                <a:lnTo>
                  <a:pt x="203" y="65"/>
                </a:lnTo>
                <a:lnTo>
                  <a:pt x="211" y="71"/>
                </a:lnTo>
                <a:lnTo>
                  <a:pt x="224" y="78"/>
                </a:lnTo>
                <a:lnTo>
                  <a:pt x="240" y="61"/>
                </a:lnTo>
                <a:lnTo>
                  <a:pt x="254" y="61"/>
                </a:lnTo>
                <a:lnTo>
                  <a:pt x="264" y="69"/>
                </a:lnTo>
                <a:lnTo>
                  <a:pt x="269" y="83"/>
                </a:lnTo>
                <a:lnTo>
                  <a:pt x="273" y="95"/>
                </a:lnTo>
                <a:lnTo>
                  <a:pt x="280" y="107"/>
                </a:lnTo>
                <a:lnTo>
                  <a:pt x="281" y="122"/>
                </a:lnTo>
                <a:lnTo>
                  <a:pt x="283" y="132"/>
                </a:lnTo>
                <a:lnTo>
                  <a:pt x="296" y="138"/>
                </a:lnTo>
                <a:lnTo>
                  <a:pt x="307" y="143"/>
                </a:lnTo>
                <a:lnTo>
                  <a:pt x="315" y="14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1" name="Freeform 121">
            <a:extLst>
              <a:ext uri="{FF2B5EF4-FFF2-40B4-BE49-F238E27FC236}">
                <a16:creationId xmlns:a16="http://schemas.microsoft.com/office/drawing/2014/main" id="{F2138B8E-7B16-4000-B0B5-941D94F39CE3}"/>
              </a:ext>
            </a:extLst>
          </p:cNvPr>
          <p:cNvSpPr>
            <a:spLocks/>
          </p:cNvSpPr>
          <p:nvPr/>
        </p:nvSpPr>
        <p:spPr bwMode="auto">
          <a:xfrm>
            <a:off x="6251576" y="2516188"/>
            <a:ext cx="66675" cy="47625"/>
          </a:xfrm>
          <a:custGeom>
            <a:avLst/>
            <a:gdLst>
              <a:gd name="T0" fmla="*/ 2 w 42"/>
              <a:gd name="T1" fmla="*/ 9 h 30"/>
              <a:gd name="T2" fmla="*/ 4 w 42"/>
              <a:gd name="T3" fmla="*/ 9 h 30"/>
              <a:gd name="T4" fmla="*/ 4 w 42"/>
              <a:gd name="T5" fmla="*/ 5 h 30"/>
              <a:gd name="T6" fmla="*/ 14 w 42"/>
              <a:gd name="T7" fmla="*/ 2 h 30"/>
              <a:gd name="T8" fmla="*/ 17 w 42"/>
              <a:gd name="T9" fmla="*/ 1 h 30"/>
              <a:gd name="T10" fmla="*/ 23 w 42"/>
              <a:gd name="T11" fmla="*/ 0 h 30"/>
              <a:gd name="T12" fmla="*/ 31 w 42"/>
              <a:gd name="T13" fmla="*/ 0 h 30"/>
              <a:gd name="T14" fmla="*/ 40 w 42"/>
              <a:gd name="T15" fmla="*/ 6 h 30"/>
              <a:gd name="T16" fmla="*/ 42 w 42"/>
              <a:gd name="T17" fmla="*/ 20 h 30"/>
              <a:gd name="T18" fmla="*/ 39 w 42"/>
              <a:gd name="T19" fmla="*/ 20 h 30"/>
              <a:gd name="T20" fmla="*/ 37 w 42"/>
              <a:gd name="T21" fmla="*/ 24 h 30"/>
              <a:gd name="T22" fmla="*/ 28 w 42"/>
              <a:gd name="T23" fmla="*/ 24 h 30"/>
              <a:gd name="T24" fmla="*/ 22 w 42"/>
              <a:gd name="T25" fmla="*/ 28 h 30"/>
              <a:gd name="T26" fmla="*/ 11 w 42"/>
              <a:gd name="T27" fmla="*/ 30 h 30"/>
              <a:gd name="T28" fmla="*/ 3 w 42"/>
              <a:gd name="T29" fmla="*/ 25 h 30"/>
              <a:gd name="T30" fmla="*/ 0 w 42"/>
              <a:gd name="T31" fmla="*/ 16 h 30"/>
              <a:gd name="T32" fmla="*/ 2 w 42"/>
              <a:gd name="T33" fmla="*/ 9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" h="30">
                <a:moveTo>
                  <a:pt x="2" y="9"/>
                </a:moveTo>
                <a:lnTo>
                  <a:pt x="4" y="9"/>
                </a:lnTo>
                <a:lnTo>
                  <a:pt x="4" y="5"/>
                </a:lnTo>
                <a:lnTo>
                  <a:pt x="14" y="2"/>
                </a:lnTo>
                <a:lnTo>
                  <a:pt x="17" y="1"/>
                </a:lnTo>
                <a:lnTo>
                  <a:pt x="23" y="0"/>
                </a:lnTo>
                <a:lnTo>
                  <a:pt x="31" y="0"/>
                </a:lnTo>
                <a:lnTo>
                  <a:pt x="40" y="6"/>
                </a:lnTo>
                <a:lnTo>
                  <a:pt x="42" y="20"/>
                </a:lnTo>
                <a:lnTo>
                  <a:pt x="39" y="20"/>
                </a:lnTo>
                <a:lnTo>
                  <a:pt x="37" y="24"/>
                </a:lnTo>
                <a:lnTo>
                  <a:pt x="28" y="24"/>
                </a:lnTo>
                <a:lnTo>
                  <a:pt x="22" y="28"/>
                </a:lnTo>
                <a:lnTo>
                  <a:pt x="11" y="30"/>
                </a:lnTo>
                <a:lnTo>
                  <a:pt x="3" y="25"/>
                </a:lnTo>
                <a:lnTo>
                  <a:pt x="0" y="16"/>
                </a:lnTo>
                <a:lnTo>
                  <a:pt x="2" y="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2" name="Freeform 122">
            <a:extLst>
              <a:ext uri="{FF2B5EF4-FFF2-40B4-BE49-F238E27FC236}">
                <a16:creationId xmlns:a16="http://schemas.microsoft.com/office/drawing/2014/main" id="{9E444739-A829-4BEB-95E5-8C5F90394C82}"/>
              </a:ext>
            </a:extLst>
          </p:cNvPr>
          <p:cNvSpPr>
            <a:spLocks/>
          </p:cNvSpPr>
          <p:nvPr/>
        </p:nvSpPr>
        <p:spPr bwMode="auto">
          <a:xfrm>
            <a:off x="5354638" y="3086100"/>
            <a:ext cx="474663" cy="490538"/>
          </a:xfrm>
          <a:custGeom>
            <a:avLst/>
            <a:gdLst>
              <a:gd name="T0" fmla="*/ 6 w 299"/>
              <a:gd name="T1" fmla="*/ 211 h 309"/>
              <a:gd name="T2" fmla="*/ 15 w 299"/>
              <a:gd name="T3" fmla="*/ 198 h 309"/>
              <a:gd name="T4" fmla="*/ 38 w 299"/>
              <a:gd name="T5" fmla="*/ 200 h 309"/>
              <a:gd name="T6" fmla="*/ 48 w 299"/>
              <a:gd name="T7" fmla="*/ 197 h 309"/>
              <a:gd name="T8" fmla="*/ 125 w 299"/>
              <a:gd name="T9" fmla="*/ 182 h 309"/>
              <a:gd name="T10" fmla="*/ 114 w 299"/>
              <a:gd name="T11" fmla="*/ 90 h 309"/>
              <a:gd name="T12" fmla="*/ 133 w 299"/>
              <a:gd name="T13" fmla="*/ 0 h 309"/>
              <a:gd name="T14" fmla="*/ 254 w 299"/>
              <a:gd name="T15" fmla="*/ 90 h 309"/>
              <a:gd name="T16" fmla="*/ 270 w 299"/>
              <a:gd name="T17" fmla="*/ 106 h 309"/>
              <a:gd name="T18" fmla="*/ 278 w 299"/>
              <a:gd name="T19" fmla="*/ 123 h 309"/>
              <a:gd name="T20" fmla="*/ 299 w 299"/>
              <a:gd name="T21" fmla="*/ 168 h 309"/>
              <a:gd name="T22" fmla="*/ 287 w 299"/>
              <a:gd name="T23" fmla="*/ 195 h 309"/>
              <a:gd name="T24" fmla="*/ 246 w 299"/>
              <a:gd name="T25" fmla="*/ 200 h 309"/>
              <a:gd name="T26" fmla="*/ 228 w 299"/>
              <a:gd name="T27" fmla="*/ 208 h 309"/>
              <a:gd name="T28" fmla="*/ 212 w 299"/>
              <a:gd name="T29" fmla="*/ 204 h 309"/>
              <a:gd name="T30" fmla="*/ 185 w 299"/>
              <a:gd name="T31" fmla="*/ 216 h 309"/>
              <a:gd name="T32" fmla="*/ 167 w 299"/>
              <a:gd name="T33" fmla="*/ 232 h 309"/>
              <a:gd name="T34" fmla="*/ 157 w 299"/>
              <a:gd name="T35" fmla="*/ 241 h 309"/>
              <a:gd name="T36" fmla="*/ 143 w 299"/>
              <a:gd name="T37" fmla="*/ 244 h 309"/>
              <a:gd name="T38" fmla="*/ 126 w 299"/>
              <a:gd name="T39" fmla="*/ 275 h 309"/>
              <a:gd name="T40" fmla="*/ 121 w 299"/>
              <a:gd name="T41" fmla="*/ 291 h 309"/>
              <a:gd name="T42" fmla="*/ 115 w 299"/>
              <a:gd name="T43" fmla="*/ 306 h 309"/>
              <a:gd name="T44" fmla="*/ 108 w 299"/>
              <a:gd name="T45" fmla="*/ 300 h 309"/>
              <a:gd name="T46" fmla="*/ 99 w 299"/>
              <a:gd name="T47" fmla="*/ 302 h 309"/>
              <a:gd name="T48" fmla="*/ 82 w 299"/>
              <a:gd name="T49" fmla="*/ 307 h 309"/>
              <a:gd name="T50" fmla="*/ 75 w 299"/>
              <a:gd name="T51" fmla="*/ 306 h 309"/>
              <a:gd name="T52" fmla="*/ 70 w 299"/>
              <a:gd name="T53" fmla="*/ 294 h 309"/>
              <a:gd name="T54" fmla="*/ 64 w 299"/>
              <a:gd name="T55" fmla="*/ 294 h 309"/>
              <a:gd name="T56" fmla="*/ 68 w 299"/>
              <a:gd name="T57" fmla="*/ 282 h 309"/>
              <a:gd name="T58" fmla="*/ 59 w 299"/>
              <a:gd name="T59" fmla="*/ 267 h 309"/>
              <a:gd name="T60" fmla="*/ 51 w 299"/>
              <a:gd name="T61" fmla="*/ 262 h 309"/>
              <a:gd name="T62" fmla="*/ 41 w 299"/>
              <a:gd name="T63" fmla="*/ 268 h 309"/>
              <a:gd name="T64" fmla="*/ 28 w 299"/>
              <a:gd name="T65" fmla="*/ 271 h 309"/>
              <a:gd name="T66" fmla="*/ 20 w 299"/>
              <a:gd name="T67" fmla="*/ 265 h 309"/>
              <a:gd name="T68" fmla="*/ 12 w 299"/>
              <a:gd name="T69" fmla="*/ 267 h 309"/>
              <a:gd name="T70" fmla="*/ 12 w 299"/>
              <a:gd name="T71" fmla="*/ 253 h 309"/>
              <a:gd name="T72" fmla="*/ 4 w 299"/>
              <a:gd name="T73" fmla="*/ 240 h 309"/>
              <a:gd name="T74" fmla="*/ 0 w 299"/>
              <a:gd name="T75" fmla="*/ 215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99" h="309">
                <a:moveTo>
                  <a:pt x="0" y="215"/>
                </a:moveTo>
                <a:lnTo>
                  <a:pt x="6" y="211"/>
                </a:lnTo>
                <a:lnTo>
                  <a:pt x="9" y="199"/>
                </a:lnTo>
                <a:lnTo>
                  <a:pt x="15" y="198"/>
                </a:lnTo>
                <a:lnTo>
                  <a:pt x="28" y="204"/>
                </a:lnTo>
                <a:lnTo>
                  <a:pt x="38" y="200"/>
                </a:lnTo>
                <a:lnTo>
                  <a:pt x="45" y="201"/>
                </a:lnTo>
                <a:lnTo>
                  <a:pt x="48" y="197"/>
                </a:lnTo>
                <a:lnTo>
                  <a:pt x="121" y="196"/>
                </a:lnTo>
                <a:lnTo>
                  <a:pt x="125" y="182"/>
                </a:lnTo>
                <a:lnTo>
                  <a:pt x="122" y="179"/>
                </a:lnTo>
                <a:lnTo>
                  <a:pt x="114" y="90"/>
                </a:lnTo>
                <a:lnTo>
                  <a:pt x="106" y="0"/>
                </a:lnTo>
                <a:lnTo>
                  <a:pt x="133" y="0"/>
                </a:lnTo>
                <a:lnTo>
                  <a:pt x="193" y="45"/>
                </a:lnTo>
                <a:lnTo>
                  <a:pt x="254" y="90"/>
                </a:lnTo>
                <a:lnTo>
                  <a:pt x="258" y="100"/>
                </a:lnTo>
                <a:lnTo>
                  <a:pt x="270" y="106"/>
                </a:lnTo>
                <a:lnTo>
                  <a:pt x="278" y="109"/>
                </a:lnTo>
                <a:lnTo>
                  <a:pt x="278" y="123"/>
                </a:lnTo>
                <a:lnTo>
                  <a:pt x="298" y="120"/>
                </a:lnTo>
                <a:lnTo>
                  <a:pt x="299" y="168"/>
                </a:lnTo>
                <a:lnTo>
                  <a:pt x="289" y="182"/>
                </a:lnTo>
                <a:lnTo>
                  <a:pt x="287" y="195"/>
                </a:lnTo>
                <a:lnTo>
                  <a:pt x="271" y="198"/>
                </a:lnTo>
                <a:lnTo>
                  <a:pt x="246" y="200"/>
                </a:lnTo>
                <a:lnTo>
                  <a:pt x="240" y="207"/>
                </a:lnTo>
                <a:lnTo>
                  <a:pt x="228" y="208"/>
                </a:lnTo>
                <a:lnTo>
                  <a:pt x="216" y="208"/>
                </a:lnTo>
                <a:lnTo>
                  <a:pt x="212" y="204"/>
                </a:lnTo>
                <a:lnTo>
                  <a:pt x="202" y="207"/>
                </a:lnTo>
                <a:lnTo>
                  <a:pt x="185" y="216"/>
                </a:lnTo>
                <a:lnTo>
                  <a:pt x="182" y="222"/>
                </a:lnTo>
                <a:lnTo>
                  <a:pt x="167" y="232"/>
                </a:lnTo>
                <a:lnTo>
                  <a:pt x="165" y="237"/>
                </a:lnTo>
                <a:lnTo>
                  <a:pt x="157" y="241"/>
                </a:lnTo>
                <a:lnTo>
                  <a:pt x="148" y="238"/>
                </a:lnTo>
                <a:lnTo>
                  <a:pt x="143" y="244"/>
                </a:lnTo>
                <a:lnTo>
                  <a:pt x="140" y="258"/>
                </a:lnTo>
                <a:lnTo>
                  <a:pt x="126" y="275"/>
                </a:lnTo>
                <a:lnTo>
                  <a:pt x="126" y="282"/>
                </a:lnTo>
                <a:lnTo>
                  <a:pt x="121" y="291"/>
                </a:lnTo>
                <a:lnTo>
                  <a:pt x="122" y="303"/>
                </a:lnTo>
                <a:lnTo>
                  <a:pt x="115" y="306"/>
                </a:lnTo>
                <a:lnTo>
                  <a:pt x="111" y="309"/>
                </a:lnTo>
                <a:lnTo>
                  <a:pt x="108" y="300"/>
                </a:lnTo>
                <a:lnTo>
                  <a:pt x="103" y="302"/>
                </a:lnTo>
                <a:lnTo>
                  <a:pt x="99" y="302"/>
                </a:lnTo>
                <a:lnTo>
                  <a:pt x="96" y="308"/>
                </a:lnTo>
                <a:lnTo>
                  <a:pt x="82" y="307"/>
                </a:lnTo>
                <a:lnTo>
                  <a:pt x="77" y="305"/>
                </a:lnTo>
                <a:lnTo>
                  <a:pt x="75" y="306"/>
                </a:lnTo>
                <a:lnTo>
                  <a:pt x="69" y="300"/>
                </a:lnTo>
                <a:lnTo>
                  <a:pt x="70" y="294"/>
                </a:lnTo>
                <a:lnTo>
                  <a:pt x="68" y="292"/>
                </a:lnTo>
                <a:lnTo>
                  <a:pt x="64" y="294"/>
                </a:lnTo>
                <a:lnTo>
                  <a:pt x="65" y="287"/>
                </a:lnTo>
                <a:lnTo>
                  <a:pt x="68" y="282"/>
                </a:lnTo>
                <a:lnTo>
                  <a:pt x="61" y="273"/>
                </a:lnTo>
                <a:lnTo>
                  <a:pt x="59" y="267"/>
                </a:lnTo>
                <a:lnTo>
                  <a:pt x="55" y="263"/>
                </a:lnTo>
                <a:lnTo>
                  <a:pt x="51" y="262"/>
                </a:lnTo>
                <a:lnTo>
                  <a:pt x="47" y="265"/>
                </a:lnTo>
                <a:lnTo>
                  <a:pt x="41" y="268"/>
                </a:lnTo>
                <a:lnTo>
                  <a:pt x="36" y="272"/>
                </a:lnTo>
                <a:lnTo>
                  <a:pt x="28" y="271"/>
                </a:lnTo>
                <a:lnTo>
                  <a:pt x="23" y="265"/>
                </a:lnTo>
                <a:lnTo>
                  <a:pt x="20" y="265"/>
                </a:lnTo>
                <a:lnTo>
                  <a:pt x="15" y="267"/>
                </a:lnTo>
                <a:lnTo>
                  <a:pt x="12" y="267"/>
                </a:lnTo>
                <a:lnTo>
                  <a:pt x="11" y="260"/>
                </a:lnTo>
                <a:lnTo>
                  <a:pt x="12" y="253"/>
                </a:lnTo>
                <a:lnTo>
                  <a:pt x="11" y="245"/>
                </a:lnTo>
                <a:lnTo>
                  <a:pt x="4" y="240"/>
                </a:lnTo>
                <a:lnTo>
                  <a:pt x="0" y="228"/>
                </a:lnTo>
                <a:lnTo>
                  <a:pt x="0" y="21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3" name="Freeform 123">
            <a:extLst>
              <a:ext uri="{FF2B5EF4-FFF2-40B4-BE49-F238E27FC236}">
                <a16:creationId xmlns:a16="http://schemas.microsoft.com/office/drawing/2014/main" id="{C625057A-6D05-4B95-86EF-73E993E9E776}"/>
              </a:ext>
            </a:extLst>
          </p:cNvPr>
          <p:cNvSpPr>
            <a:spLocks/>
          </p:cNvSpPr>
          <p:nvPr/>
        </p:nvSpPr>
        <p:spPr bwMode="auto">
          <a:xfrm>
            <a:off x="8343900" y="2974976"/>
            <a:ext cx="254000" cy="606425"/>
          </a:xfrm>
          <a:custGeom>
            <a:avLst/>
            <a:gdLst>
              <a:gd name="T0" fmla="*/ 126 w 160"/>
              <a:gd name="T1" fmla="*/ 178 h 382"/>
              <a:gd name="T2" fmla="*/ 108 w 160"/>
              <a:gd name="T3" fmla="*/ 201 h 382"/>
              <a:gd name="T4" fmla="*/ 112 w 160"/>
              <a:gd name="T5" fmla="*/ 223 h 382"/>
              <a:gd name="T6" fmla="*/ 135 w 160"/>
              <a:gd name="T7" fmla="*/ 252 h 382"/>
              <a:gd name="T8" fmla="*/ 125 w 160"/>
              <a:gd name="T9" fmla="*/ 274 h 382"/>
              <a:gd name="T10" fmla="*/ 144 w 160"/>
              <a:gd name="T11" fmla="*/ 301 h 382"/>
              <a:gd name="T12" fmla="*/ 148 w 160"/>
              <a:gd name="T13" fmla="*/ 322 h 382"/>
              <a:gd name="T14" fmla="*/ 149 w 160"/>
              <a:gd name="T15" fmla="*/ 361 h 382"/>
              <a:gd name="T16" fmla="*/ 139 w 160"/>
              <a:gd name="T17" fmla="*/ 367 h 382"/>
              <a:gd name="T18" fmla="*/ 136 w 160"/>
              <a:gd name="T19" fmla="*/ 338 h 382"/>
              <a:gd name="T20" fmla="*/ 126 w 160"/>
              <a:gd name="T21" fmla="*/ 305 h 382"/>
              <a:gd name="T22" fmla="*/ 112 w 160"/>
              <a:gd name="T23" fmla="*/ 254 h 382"/>
              <a:gd name="T24" fmla="*/ 91 w 160"/>
              <a:gd name="T25" fmla="*/ 247 h 382"/>
              <a:gd name="T26" fmla="*/ 62 w 160"/>
              <a:gd name="T27" fmla="*/ 260 h 382"/>
              <a:gd name="T28" fmla="*/ 53 w 160"/>
              <a:gd name="T29" fmla="*/ 229 h 382"/>
              <a:gd name="T30" fmla="*/ 29 w 160"/>
              <a:gd name="T31" fmla="*/ 186 h 382"/>
              <a:gd name="T32" fmla="*/ 19 w 160"/>
              <a:gd name="T33" fmla="*/ 176 h 382"/>
              <a:gd name="T34" fmla="*/ 0 w 160"/>
              <a:gd name="T35" fmla="*/ 142 h 382"/>
              <a:gd name="T36" fmla="*/ 4 w 160"/>
              <a:gd name="T37" fmla="*/ 131 h 382"/>
              <a:gd name="T38" fmla="*/ 9 w 160"/>
              <a:gd name="T39" fmla="*/ 117 h 382"/>
              <a:gd name="T40" fmla="*/ 9 w 160"/>
              <a:gd name="T41" fmla="*/ 88 h 382"/>
              <a:gd name="T42" fmla="*/ 28 w 160"/>
              <a:gd name="T43" fmla="*/ 76 h 382"/>
              <a:gd name="T44" fmla="*/ 33 w 160"/>
              <a:gd name="T45" fmla="*/ 48 h 382"/>
              <a:gd name="T46" fmla="*/ 50 w 160"/>
              <a:gd name="T47" fmla="*/ 22 h 382"/>
              <a:gd name="T48" fmla="*/ 59 w 160"/>
              <a:gd name="T49" fmla="*/ 13 h 382"/>
              <a:gd name="T50" fmla="*/ 61 w 160"/>
              <a:gd name="T51" fmla="*/ 1 h 382"/>
              <a:gd name="T52" fmla="*/ 80 w 160"/>
              <a:gd name="T53" fmla="*/ 12 h 382"/>
              <a:gd name="T54" fmla="*/ 93 w 160"/>
              <a:gd name="T55" fmla="*/ 33 h 382"/>
              <a:gd name="T56" fmla="*/ 83 w 160"/>
              <a:gd name="T57" fmla="*/ 67 h 382"/>
              <a:gd name="T58" fmla="*/ 104 w 160"/>
              <a:gd name="T59" fmla="*/ 89 h 382"/>
              <a:gd name="T60" fmla="*/ 124 w 160"/>
              <a:gd name="T61" fmla="*/ 112 h 382"/>
              <a:gd name="T62" fmla="*/ 137 w 160"/>
              <a:gd name="T63" fmla="*/ 137 h 382"/>
              <a:gd name="T64" fmla="*/ 158 w 160"/>
              <a:gd name="T65" fmla="*/ 134 h 382"/>
              <a:gd name="T66" fmla="*/ 147 w 160"/>
              <a:gd name="T67" fmla="*/ 156 h 382"/>
              <a:gd name="T68" fmla="*/ 135 w 160"/>
              <a:gd name="T69" fmla="*/ 169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0" h="382">
                <a:moveTo>
                  <a:pt x="135" y="169"/>
                </a:moveTo>
                <a:lnTo>
                  <a:pt x="126" y="178"/>
                </a:lnTo>
                <a:lnTo>
                  <a:pt x="113" y="179"/>
                </a:lnTo>
                <a:lnTo>
                  <a:pt x="108" y="201"/>
                </a:lnTo>
                <a:lnTo>
                  <a:pt x="101" y="205"/>
                </a:lnTo>
                <a:lnTo>
                  <a:pt x="112" y="223"/>
                </a:lnTo>
                <a:lnTo>
                  <a:pt x="126" y="239"/>
                </a:lnTo>
                <a:lnTo>
                  <a:pt x="135" y="252"/>
                </a:lnTo>
                <a:lnTo>
                  <a:pt x="131" y="270"/>
                </a:lnTo>
                <a:lnTo>
                  <a:pt x="125" y="274"/>
                </a:lnTo>
                <a:lnTo>
                  <a:pt x="130" y="285"/>
                </a:lnTo>
                <a:lnTo>
                  <a:pt x="144" y="301"/>
                </a:lnTo>
                <a:lnTo>
                  <a:pt x="147" y="313"/>
                </a:lnTo>
                <a:lnTo>
                  <a:pt x="148" y="322"/>
                </a:lnTo>
                <a:lnTo>
                  <a:pt x="157" y="341"/>
                </a:lnTo>
                <a:lnTo>
                  <a:pt x="149" y="361"/>
                </a:lnTo>
                <a:lnTo>
                  <a:pt x="142" y="382"/>
                </a:lnTo>
                <a:lnTo>
                  <a:pt x="139" y="367"/>
                </a:lnTo>
                <a:lnTo>
                  <a:pt x="143" y="351"/>
                </a:lnTo>
                <a:lnTo>
                  <a:pt x="136" y="338"/>
                </a:lnTo>
                <a:lnTo>
                  <a:pt x="135" y="316"/>
                </a:lnTo>
                <a:lnTo>
                  <a:pt x="126" y="305"/>
                </a:lnTo>
                <a:lnTo>
                  <a:pt x="118" y="280"/>
                </a:lnTo>
                <a:lnTo>
                  <a:pt x="112" y="254"/>
                </a:lnTo>
                <a:lnTo>
                  <a:pt x="102" y="237"/>
                </a:lnTo>
                <a:lnTo>
                  <a:pt x="91" y="247"/>
                </a:lnTo>
                <a:lnTo>
                  <a:pt x="72" y="262"/>
                </a:lnTo>
                <a:lnTo>
                  <a:pt x="62" y="260"/>
                </a:lnTo>
                <a:lnTo>
                  <a:pt x="50" y="255"/>
                </a:lnTo>
                <a:lnTo>
                  <a:pt x="53" y="229"/>
                </a:lnTo>
                <a:lnTo>
                  <a:pt x="46" y="210"/>
                </a:lnTo>
                <a:lnTo>
                  <a:pt x="29" y="186"/>
                </a:lnTo>
                <a:lnTo>
                  <a:pt x="30" y="179"/>
                </a:lnTo>
                <a:lnTo>
                  <a:pt x="19" y="176"/>
                </a:lnTo>
                <a:lnTo>
                  <a:pt x="4" y="159"/>
                </a:lnTo>
                <a:lnTo>
                  <a:pt x="0" y="142"/>
                </a:lnTo>
                <a:lnTo>
                  <a:pt x="7" y="145"/>
                </a:lnTo>
                <a:lnTo>
                  <a:pt x="4" y="131"/>
                </a:lnTo>
                <a:lnTo>
                  <a:pt x="12" y="125"/>
                </a:lnTo>
                <a:lnTo>
                  <a:pt x="9" y="117"/>
                </a:lnTo>
                <a:lnTo>
                  <a:pt x="12" y="110"/>
                </a:lnTo>
                <a:lnTo>
                  <a:pt x="9" y="88"/>
                </a:lnTo>
                <a:lnTo>
                  <a:pt x="23" y="93"/>
                </a:lnTo>
                <a:lnTo>
                  <a:pt x="28" y="76"/>
                </a:lnTo>
                <a:lnTo>
                  <a:pt x="27" y="66"/>
                </a:lnTo>
                <a:lnTo>
                  <a:pt x="33" y="48"/>
                </a:lnTo>
                <a:lnTo>
                  <a:pt x="30" y="36"/>
                </a:lnTo>
                <a:lnTo>
                  <a:pt x="50" y="22"/>
                </a:lnTo>
                <a:lnTo>
                  <a:pt x="64" y="26"/>
                </a:lnTo>
                <a:lnTo>
                  <a:pt x="59" y="13"/>
                </a:lnTo>
                <a:lnTo>
                  <a:pt x="64" y="9"/>
                </a:lnTo>
                <a:lnTo>
                  <a:pt x="61" y="1"/>
                </a:lnTo>
                <a:lnTo>
                  <a:pt x="71" y="0"/>
                </a:lnTo>
                <a:lnTo>
                  <a:pt x="80" y="12"/>
                </a:lnTo>
                <a:lnTo>
                  <a:pt x="89" y="17"/>
                </a:lnTo>
                <a:lnTo>
                  <a:pt x="93" y="33"/>
                </a:lnTo>
                <a:lnTo>
                  <a:pt x="96" y="50"/>
                </a:lnTo>
                <a:lnTo>
                  <a:pt x="83" y="67"/>
                </a:lnTo>
                <a:lnTo>
                  <a:pt x="86" y="92"/>
                </a:lnTo>
                <a:lnTo>
                  <a:pt x="104" y="89"/>
                </a:lnTo>
                <a:lnTo>
                  <a:pt x="112" y="108"/>
                </a:lnTo>
                <a:lnTo>
                  <a:pt x="124" y="112"/>
                </a:lnTo>
                <a:lnTo>
                  <a:pt x="122" y="129"/>
                </a:lnTo>
                <a:lnTo>
                  <a:pt x="137" y="137"/>
                </a:lnTo>
                <a:lnTo>
                  <a:pt x="146" y="141"/>
                </a:lnTo>
                <a:lnTo>
                  <a:pt x="158" y="134"/>
                </a:lnTo>
                <a:lnTo>
                  <a:pt x="160" y="143"/>
                </a:lnTo>
                <a:lnTo>
                  <a:pt x="147" y="156"/>
                </a:lnTo>
                <a:lnTo>
                  <a:pt x="144" y="164"/>
                </a:lnTo>
                <a:lnTo>
                  <a:pt x="135" y="16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4" name="Freeform 124">
            <a:extLst>
              <a:ext uri="{FF2B5EF4-FFF2-40B4-BE49-F238E27FC236}">
                <a16:creationId xmlns:a16="http://schemas.microsoft.com/office/drawing/2014/main" id="{E554385D-8D05-43C4-81B4-C8C071E5B7BD}"/>
              </a:ext>
            </a:extLst>
          </p:cNvPr>
          <p:cNvSpPr>
            <a:spLocks/>
          </p:cNvSpPr>
          <p:nvPr/>
        </p:nvSpPr>
        <p:spPr bwMode="auto">
          <a:xfrm>
            <a:off x="6196013" y="2476501"/>
            <a:ext cx="49213" cy="53975"/>
          </a:xfrm>
          <a:custGeom>
            <a:avLst/>
            <a:gdLst>
              <a:gd name="T0" fmla="*/ 22 w 31"/>
              <a:gd name="T1" fmla="*/ 21 h 34"/>
              <a:gd name="T2" fmla="*/ 21 w 31"/>
              <a:gd name="T3" fmla="*/ 17 h 34"/>
              <a:gd name="T4" fmla="*/ 15 w 31"/>
              <a:gd name="T5" fmla="*/ 27 h 34"/>
              <a:gd name="T6" fmla="*/ 16 w 31"/>
              <a:gd name="T7" fmla="*/ 34 h 34"/>
              <a:gd name="T8" fmla="*/ 13 w 31"/>
              <a:gd name="T9" fmla="*/ 32 h 34"/>
              <a:gd name="T10" fmla="*/ 7 w 31"/>
              <a:gd name="T11" fmla="*/ 25 h 34"/>
              <a:gd name="T12" fmla="*/ 0 w 31"/>
              <a:gd name="T13" fmla="*/ 21 h 34"/>
              <a:gd name="T14" fmla="*/ 1 w 31"/>
              <a:gd name="T15" fmla="*/ 18 h 34"/>
              <a:gd name="T16" fmla="*/ 3 w 31"/>
              <a:gd name="T17" fmla="*/ 7 h 34"/>
              <a:gd name="T18" fmla="*/ 8 w 31"/>
              <a:gd name="T19" fmla="*/ 2 h 34"/>
              <a:gd name="T20" fmla="*/ 11 w 31"/>
              <a:gd name="T21" fmla="*/ 0 h 34"/>
              <a:gd name="T22" fmla="*/ 16 w 31"/>
              <a:gd name="T23" fmla="*/ 3 h 34"/>
              <a:gd name="T24" fmla="*/ 18 w 31"/>
              <a:gd name="T25" fmla="*/ 6 h 34"/>
              <a:gd name="T26" fmla="*/ 24 w 31"/>
              <a:gd name="T27" fmla="*/ 9 h 34"/>
              <a:gd name="T28" fmla="*/ 31 w 31"/>
              <a:gd name="T29" fmla="*/ 13 h 34"/>
              <a:gd name="T30" fmla="*/ 29 w 31"/>
              <a:gd name="T31" fmla="*/ 14 h 34"/>
              <a:gd name="T32" fmla="*/ 27 w 31"/>
              <a:gd name="T33" fmla="*/ 19 h 34"/>
              <a:gd name="T34" fmla="*/ 22 w 31"/>
              <a:gd name="T35" fmla="*/ 2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" h="34">
                <a:moveTo>
                  <a:pt x="22" y="21"/>
                </a:moveTo>
                <a:lnTo>
                  <a:pt x="21" y="17"/>
                </a:lnTo>
                <a:lnTo>
                  <a:pt x="15" y="27"/>
                </a:lnTo>
                <a:lnTo>
                  <a:pt x="16" y="34"/>
                </a:lnTo>
                <a:lnTo>
                  <a:pt x="13" y="32"/>
                </a:lnTo>
                <a:lnTo>
                  <a:pt x="7" y="25"/>
                </a:lnTo>
                <a:lnTo>
                  <a:pt x="0" y="21"/>
                </a:lnTo>
                <a:lnTo>
                  <a:pt x="1" y="18"/>
                </a:lnTo>
                <a:lnTo>
                  <a:pt x="3" y="7"/>
                </a:lnTo>
                <a:lnTo>
                  <a:pt x="8" y="2"/>
                </a:lnTo>
                <a:lnTo>
                  <a:pt x="11" y="0"/>
                </a:lnTo>
                <a:lnTo>
                  <a:pt x="16" y="3"/>
                </a:lnTo>
                <a:lnTo>
                  <a:pt x="18" y="6"/>
                </a:lnTo>
                <a:lnTo>
                  <a:pt x="24" y="9"/>
                </a:lnTo>
                <a:lnTo>
                  <a:pt x="31" y="13"/>
                </a:lnTo>
                <a:lnTo>
                  <a:pt x="29" y="14"/>
                </a:lnTo>
                <a:lnTo>
                  <a:pt x="27" y="19"/>
                </a:lnTo>
                <a:lnTo>
                  <a:pt x="22" y="2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5" name="Freeform 125">
            <a:extLst>
              <a:ext uri="{FF2B5EF4-FFF2-40B4-BE49-F238E27FC236}">
                <a16:creationId xmlns:a16="http://schemas.microsoft.com/office/drawing/2014/main" id="{B1BB0030-0119-49E2-B2EE-A297F7AE3130}"/>
              </a:ext>
            </a:extLst>
          </p:cNvPr>
          <p:cNvSpPr>
            <a:spLocks/>
          </p:cNvSpPr>
          <p:nvPr/>
        </p:nvSpPr>
        <p:spPr bwMode="auto">
          <a:xfrm>
            <a:off x="7940675" y="2201862"/>
            <a:ext cx="865188" cy="338138"/>
          </a:xfrm>
          <a:custGeom>
            <a:avLst/>
            <a:gdLst>
              <a:gd name="T0" fmla="*/ 15 w 545"/>
              <a:gd name="T1" fmla="*/ 52 h 213"/>
              <a:gd name="T2" fmla="*/ 57 w 545"/>
              <a:gd name="T3" fmla="*/ 25 h 213"/>
              <a:gd name="T4" fmla="*/ 90 w 545"/>
              <a:gd name="T5" fmla="*/ 31 h 213"/>
              <a:gd name="T6" fmla="*/ 122 w 545"/>
              <a:gd name="T7" fmla="*/ 42 h 213"/>
              <a:gd name="T8" fmla="*/ 156 w 545"/>
              <a:gd name="T9" fmla="*/ 33 h 213"/>
              <a:gd name="T10" fmla="*/ 148 w 545"/>
              <a:gd name="T11" fmla="*/ 0 h 213"/>
              <a:gd name="T12" fmla="*/ 186 w 545"/>
              <a:gd name="T13" fmla="*/ 10 h 213"/>
              <a:gd name="T14" fmla="*/ 219 w 545"/>
              <a:gd name="T15" fmla="*/ 31 h 213"/>
              <a:gd name="T16" fmla="*/ 259 w 545"/>
              <a:gd name="T17" fmla="*/ 35 h 213"/>
              <a:gd name="T18" fmla="*/ 296 w 545"/>
              <a:gd name="T19" fmla="*/ 35 h 213"/>
              <a:gd name="T20" fmla="*/ 333 w 545"/>
              <a:gd name="T21" fmla="*/ 55 h 213"/>
              <a:gd name="T22" fmla="*/ 370 w 545"/>
              <a:gd name="T23" fmla="*/ 59 h 213"/>
              <a:gd name="T24" fmla="*/ 400 w 545"/>
              <a:gd name="T25" fmla="*/ 50 h 213"/>
              <a:gd name="T26" fmla="*/ 426 w 545"/>
              <a:gd name="T27" fmla="*/ 38 h 213"/>
              <a:gd name="T28" fmla="*/ 456 w 545"/>
              <a:gd name="T29" fmla="*/ 43 h 213"/>
              <a:gd name="T30" fmla="*/ 459 w 545"/>
              <a:gd name="T31" fmla="*/ 79 h 213"/>
              <a:gd name="T32" fmla="*/ 476 w 545"/>
              <a:gd name="T33" fmla="*/ 84 h 213"/>
              <a:gd name="T34" fmla="*/ 502 w 545"/>
              <a:gd name="T35" fmla="*/ 80 h 213"/>
              <a:gd name="T36" fmla="*/ 542 w 545"/>
              <a:gd name="T37" fmla="*/ 101 h 213"/>
              <a:gd name="T38" fmla="*/ 530 w 545"/>
              <a:gd name="T39" fmla="*/ 106 h 213"/>
              <a:gd name="T40" fmla="*/ 500 w 545"/>
              <a:gd name="T41" fmla="*/ 114 h 213"/>
              <a:gd name="T42" fmla="*/ 475 w 545"/>
              <a:gd name="T43" fmla="*/ 136 h 213"/>
              <a:gd name="T44" fmla="*/ 445 w 545"/>
              <a:gd name="T45" fmla="*/ 143 h 213"/>
              <a:gd name="T46" fmla="*/ 433 w 545"/>
              <a:gd name="T47" fmla="*/ 154 h 213"/>
              <a:gd name="T48" fmla="*/ 449 w 545"/>
              <a:gd name="T49" fmla="*/ 168 h 213"/>
              <a:gd name="T50" fmla="*/ 434 w 545"/>
              <a:gd name="T51" fmla="*/ 186 h 213"/>
              <a:gd name="T52" fmla="*/ 393 w 545"/>
              <a:gd name="T53" fmla="*/ 194 h 213"/>
              <a:gd name="T54" fmla="*/ 355 w 545"/>
              <a:gd name="T55" fmla="*/ 213 h 213"/>
              <a:gd name="T56" fmla="*/ 324 w 545"/>
              <a:gd name="T57" fmla="*/ 206 h 213"/>
              <a:gd name="T58" fmla="*/ 276 w 545"/>
              <a:gd name="T59" fmla="*/ 191 h 213"/>
              <a:gd name="T60" fmla="*/ 219 w 545"/>
              <a:gd name="T61" fmla="*/ 189 h 213"/>
              <a:gd name="T62" fmla="*/ 186 w 545"/>
              <a:gd name="T63" fmla="*/ 177 h 213"/>
              <a:gd name="T64" fmla="*/ 159 w 545"/>
              <a:gd name="T65" fmla="*/ 156 h 213"/>
              <a:gd name="T66" fmla="*/ 110 w 545"/>
              <a:gd name="T67" fmla="*/ 140 h 213"/>
              <a:gd name="T68" fmla="*/ 79 w 545"/>
              <a:gd name="T69" fmla="*/ 128 h 213"/>
              <a:gd name="T70" fmla="*/ 56 w 545"/>
              <a:gd name="T71" fmla="*/ 88 h 213"/>
              <a:gd name="T72" fmla="*/ 11 w 545"/>
              <a:gd name="T73" fmla="*/ 69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45" h="213">
                <a:moveTo>
                  <a:pt x="0" y="55"/>
                </a:moveTo>
                <a:lnTo>
                  <a:pt x="15" y="52"/>
                </a:lnTo>
                <a:lnTo>
                  <a:pt x="37" y="34"/>
                </a:lnTo>
                <a:lnTo>
                  <a:pt x="57" y="25"/>
                </a:lnTo>
                <a:lnTo>
                  <a:pt x="74" y="31"/>
                </a:lnTo>
                <a:lnTo>
                  <a:pt x="90" y="31"/>
                </a:lnTo>
                <a:lnTo>
                  <a:pt x="106" y="41"/>
                </a:lnTo>
                <a:lnTo>
                  <a:pt x="122" y="42"/>
                </a:lnTo>
                <a:lnTo>
                  <a:pt x="148" y="46"/>
                </a:lnTo>
                <a:lnTo>
                  <a:pt x="156" y="33"/>
                </a:lnTo>
                <a:lnTo>
                  <a:pt x="143" y="21"/>
                </a:lnTo>
                <a:lnTo>
                  <a:pt x="148" y="0"/>
                </a:lnTo>
                <a:lnTo>
                  <a:pt x="170" y="8"/>
                </a:lnTo>
                <a:lnTo>
                  <a:pt x="186" y="10"/>
                </a:lnTo>
                <a:lnTo>
                  <a:pt x="207" y="16"/>
                </a:lnTo>
                <a:lnTo>
                  <a:pt x="219" y="31"/>
                </a:lnTo>
                <a:lnTo>
                  <a:pt x="246" y="39"/>
                </a:lnTo>
                <a:lnTo>
                  <a:pt x="259" y="35"/>
                </a:lnTo>
                <a:lnTo>
                  <a:pt x="278" y="33"/>
                </a:lnTo>
                <a:lnTo>
                  <a:pt x="296" y="35"/>
                </a:lnTo>
                <a:lnTo>
                  <a:pt x="317" y="45"/>
                </a:lnTo>
                <a:lnTo>
                  <a:pt x="333" y="55"/>
                </a:lnTo>
                <a:lnTo>
                  <a:pt x="348" y="55"/>
                </a:lnTo>
                <a:lnTo>
                  <a:pt x="370" y="59"/>
                </a:lnTo>
                <a:lnTo>
                  <a:pt x="381" y="53"/>
                </a:lnTo>
                <a:lnTo>
                  <a:pt x="400" y="50"/>
                </a:lnTo>
                <a:lnTo>
                  <a:pt x="415" y="36"/>
                </a:lnTo>
                <a:lnTo>
                  <a:pt x="426" y="38"/>
                </a:lnTo>
                <a:lnTo>
                  <a:pt x="439" y="45"/>
                </a:lnTo>
                <a:lnTo>
                  <a:pt x="456" y="43"/>
                </a:lnTo>
                <a:lnTo>
                  <a:pt x="458" y="59"/>
                </a:lnTo>
                <a:lnTo>
                  <a:pt x="459" y="79"/>
                </a:lnTo>
                <a:lnTo>
                  <a:pt x="468" y="87"/>
                </a:lnTo>
                <a:lnTo>
                  <a:pt x="476" y="84"/>
                </a:lnTo>
                <a:lnTo>
                  <a:pt x="494" y="88"/>
                </a:lnTo>
                <a:lnTo>
                  <a:pt x="502" y="80"/>
                </a:lnTo>
                <a:lnTo>
                  <a:pt x="519" y="87"/>
                </a:lnTo>
                <a:lnTo>
                  <a:pt x="542" y="101"/>
                </a:lnTo>
                <a:lnTo>
                  <a:pt x="545" y="108"/>
                </a:lnTo>
                <a:lnTo>
                  <a:pt x="530" y="106"/>
                </a:lnTo>
                <a:lnTo>
                  <a:pt x="508" y="109"/>
                </a:lnTo>
                <a:lnTo>
                  <a:pt x="500" y="114"/>
                </a:lnTo>
                <a:lnTo>
                  <a:pt x="496" y="128"/>
                </a:lnTo>
                <a:lnTo>
                  <a:pt x="475" y="136"/>
                </a:lnTo>
                <a:lnTo>
                  <a:pt x="464" y="147"/>
                </a:lnTo>
                <a:lnTo>
                  <a:pt x="445" y="143"/>
                </a:lnTo>
                <a:lnTo>
                  <a:pt x="435" y="141"/>
                </a:lnTo>
                <a:lnTo>
                  <a:pt x="433" y="154"/>
                </a:lnTo>
                <a:lnTo>
                  <a:pt x="443" y="162"/>
                </a:lnTo>
                <a:lnTo>
                  <a:pt x="449" y="168"/>
                </a:lnTo>
                <a:lnTo>
                  <a:pt x="441" y="175"/>
                </a:lnTo>
                <a:lnTo>
                  <a:pt x="434" y="186"/>
                </a:lnTo>
                <a:lnTo>
                  <a:pt x="418" y="194"/>
                </a:lnTo>
                <a:lnTo>
                  <a:pt x="393" y="194"/>
                </a:lnTo>
                <a:lnTo>
                  <a:pt x="370" y="202"/>
                </a:lnTo>
                <a:lnTo>
                  <a:pt x="355" y="213"/>
                </a:lnTo>
                <a:lnTo>
                  <a:pt x="345" y="206"/>
                </a:lnTo>
                <a:lnTo>
                  <a:pt x="324" y="206"/>
                </a:lnTo>
                <a:lnTo>
                  <a:pt x="294" y="194"/>
                </a:lnTo>
                <a:lnTo>
                  <a:pt x="276" y="191"/>
                </a:lnTo>
                <a:lnTo>
                  <a:pt x="255" y="194"/>
                </a:lnTo>
                <a:lnTo>
                  <a:pt x="219" y="189"/>
                </a:lnTo>
                <a:lnTo>
                  <a:pt x="201" y="189"/>
                </a:lnTo>
                <a:lnTo>
                  <a:pt x="186" y="177"/>
                </a:lnTo>
                <a:lnTo>
                  <a:pt x="170" y="158"/>
                </a:lnTo>
                <a:lnTo>
                  <a:pt x="159" y="156"/>
                </a:lnTo>
                <a:lnTo>
                  <a:pt x="133" y="143"/>
                </a:lnTo>
                <a:lnTo>
                  <a:pt x="110" y="140"/>
                </a:lnTo>
                <a:lnTo>
                  <a:pt x="89" y="137"/>
                </a:lnTo>
                <a:lnTo>
                  <a:pt x="79" y="128"/>
                </a:lnTo>
                <a:lnTo>
                  <a:pt x="75" y="104"/>
                </a:lnTo>
                <a:lnTo>
                  <a:pt x="56" y="88"/>
                </a:lnTo>
                <a:lnTo>
                  <a:pt x="29" y="80"/>
                </a:lnTo>
                <a:lnTo>
                  <a:pt x="11" y="69"/>
                </a:lnTo>
                <a:lnTo>
                  <a:pt x="0" y="5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6" name="Freeform 126">
            <a:extLst>
              <a:ext uri="{FF2B5EF4-FFF2-40B4-BE49-F238E27FC236}">
                <a16:creationId xmlns:a16="http://schemas.microsoft.com/office/drawing/2014/main" id="{297A9ED3-4571-49C5-9847-8B000F413702}"/>
              </a:ext>
            </a:extLst>
          </p:cNvPr>
          <p:cNvSpPr>
            <a:spLocks/>
          </p:cNvSpPr>
          <p:nvPr/>
        </p:nvSpPr>
        <p:spPr bwMode="auto">
          <a:xfrm>
            <a:off x="6578600" y="4249738"/>
            <a:ext cx="306388" cy="541338"/>
          </a:xfrm>
          <a:custGeom>
            <a:avLst/>
            <a:gdLst>
              <a:gd name="T0" fmla="*/ 96 w 193"/>
              <a:gd name="T1" fmla="*/ 23 h 341"/>
              <a:gd name="T2" fmla="*/ 122 w 193"/>
              <a:gd name="T3" fmla="*/ 26 h 341"/>
              <a:gd name="T4" fmla="*/ 142 w 193"/>
              <a:gd name="T5" fmla="*/ 20 h 341"/>
              <a:gd name="T6" fmla="*/ 173 w 193"/>
              <a:gd name="T7" fmla="*/ 12 h 341"/>
              <a:gd name="T8" fmla="*/ 190 w 193"/>
              <a:gd name="T9" fmla="*/ 9 h 341"/>
              <a:gd name="T10" fmla="*/ 191 w 193"/>
              <a:gd name="T11" fmla="*/ 48 h 341"/>
              <a:gd name="T12" fmla="*/ 193 w 193"/>
              <a:gd name="T13" fmla="*/ 91 h 341"/>
              <a:gd name="T14" fmla="*/ 179 w 193"/>
              <a:gd name="T15" fmla="*/ 120 h 341"/>
              <a:gd name="T16" fmla="*/ 150 w 193"/>
              <a:gd name="T17" fmla="*/ 141 h 341"/>
              <a:gd name="T18" fmla="*/ 107 w 193"/>
              <a:gd name="T19" fmla="*/ 173 h 341"/>
              <a:gd name="T20" fmla="*/ 86 w 193"/>
              <a:gd name="T21" fmla="*/ 192 h 341"/>
              <a:gd name="T22" fmla="*/ 76 w 193"/>
              <a:gd name="T23" fmla="*/ 211 h 341"/>
              <a:gd name="T24" fmla="*/ 87 w 193"/>
              <a:gd name="T25" fmla="*/ 239 h 341"/>
              <a:gd name="T26" fmla="*/ 90 w 193"/>
              <a:gd name="T27" fmla="*/ 244 h 341"/>
              <a:gd name="T28" fmla="*/ 84 w 193"/>
              <a:gd name="T29" fmla="*/ 274 h 341"/>
              <a:gd name="T30" fmla="*/ 85 w 193"/>
              <a:gd name="T31" fmla="*/ 287 h 341"/>
              <a:gd name="T32" fmla="*/ 62 w 193"/>
              <a:gd name="T33" fmla="*/ 301 h 341"/>
              <a:gd name="T34" fmla="*/ 31 w 193"/>
              <a:gd name="T35" fmla="*/ 320 h 341"/>
              <a:gd name="T36" fmla="*/ 36 w 193"/>
              <a:gd name="T37" fmla="*/ 330 h 341"/>
              <a:gd name="T38" fmla="*/ 20 w 193"/>
              <a:gd name="T39" fmla="*/ 341 h 341"/>
              <a:gd name="T40" fmla="*/ 18 w 193"/>
              <a:gd name="T41" fmla="*/ 322 h 341"/>
              <a:gd name="T42" fmla="*/ 21 w 193"/>
              <a:gd name="T43" fmla="*/ 292 h 341"/>
              <a:gd name="T44" fmla="*/ 11 w 193"/>
              <a:gd name="T45" fmla="*/ 248 h 341"/>
              <a:gd name="T46" fmla="*/ 37 w 193"/>
              <a:gd name="T47" fmla="*/ 209 h 341"/>
              <a:gd name="T48" fmla="*/ 42 w 193"/>
              <a:gd name="T49" fmla="*/ 195 h 341"/>
              <a:gd name="T50" fmla="*/ 41 w 193"/>
              <a:gd name="T51" fmla="*/ 173 h 341"/>
              <a:gd name="T52" fmla="*/ 47 w 193"/>
              <a:gd name="T53" fmla="*/ 133 h 341"/>
              <a:gd name="T54" fmla="*/ 29 w 193"/>
              <a:gd name="T55" fmla="*/ 124 h 341"/>
              <a:gd name="T56" fmla="*/ 17 w 193"/>
              <a:gd name="T57" fmla="*/ 115 h 341"/>
              <a:gd name="T58" fmla="*/ 1 w 193"/>
              <a:gd name="T59" fmla="*/ 108 h 341"/>
              <a:gd name="T60" fmla="*/ 56 w 193"/>
              <a:gd name="T61" fmla="*/ 76 h 341"/>
              <a:gd name="T62" fmla="*/ 71 w 193"/>
              <a:gd name="T63" fmla="*/ 84 h 341"/>
              <a:gd name="T64" fmla="*/ 79 w 193"/>
              <a:gd name="T65" fmla="*/ 97 h 341"/>
              <a:gd name="T66" fmla="*/ 75 w 193"/>
              <a:gd name="T67" fmla="*/ 122 h 341"/>
              <a:gd name="T68" fmla="*/ 92 w 193"/>
              <a:gd name="T69" fmla="*/ 120 h 341"/>
              <a:gd name="T70" fmla="*/ 100 w 193"/>
              <a:gd name="T71" fmla="*/ 89 h 341"/>
              <a:gd name="T72" fmla="*/ 87 w 193"/>
              <a:gd name="T73" fmla="*/ 67 h 341"/>
              <a:gd name="T74" fmla="*/ 76 w 193"/>
              <a:gd name="T75" fmla="*/ 40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93" h="341">
                <a:moveTo>
                  <a:pt x="82" y="25"/>
                </a:moveTo>
                <a:lnTo>
                  <a:pt x="96" y="23"/>
                </a:lnTo>
                <a:lnTo>
                  <a:pt x="117" y="29"/>
                </a:lnTo>
                <a:lnTo>
                  <a:pt x="122" y="26"/>
                </a:lnTo>
                <a:lnTo>
                  <a:pt x="135" y="26"/>
                </a:lnTo>
                <a:lnTo>
                  <a:pt x="142" y="20"/>
                </a:lnTo>
                <a:lnTo>
                  <a:pt x="153" y="20"/>
                </a:lnTo>
                <a:lnTo>
                  <a:pt x="173" y="12"/>
                </a:lnTo>
                <a:lnTo>
                  <a:pt x="188" y="0"/>
                </a:lnTo>
                <a:lnTo>
                  <a:pt x="190" y="9"/>
                </a:lnTo>
                <a:lnTo>
                  <a:pt x="189" y="30"/>
                </a:lnTo>
                <a:lnTo>
                  <a:pt x="191" y="48"/>
                </a:lnTo>
                <a:lnTo>
                  <a:pt x="190" y="81"/>
                </a:lnTo>
                <a:lnTo>
                  <a:pt x="193" y="91"/>
                </a:lnTo>
                <a:lnTo>
                  <a:pt x="186" y="105"/>
                </a:lnTo>
                <a:lnTo>
                  <a:pt x="179" y="120"/>
                </a:lnTo>
                <a:lnTo>
                  <a:pt x="166" y="133"/>
                </a:lnTo>
                <a:lnTo>
                  <a:pt x="150" y="141"/>
                </a:lnTo>
                <a:lnTo>
                  <a:pt x="129" y="151"/>
                </a:lnTo>
                <a:lnTo>
                  <a:pt x="107" y="173"/>
                </a:lnTo>
                <a:lnTo>
                  <a:pt x="100" y="177"/>
                </a:lnTo>
                <a:lnTo>
                  <a:pt x="86" y="192"/>
                </a:lnTo>
                <a:lnTo>
                  <a:pt x="79" y="196"/>
                </a:lnTo>
                <a:lnTo>
                  <a:pt x="76" y="211"/>
                </a:lnTo>
                <a:lnTo>
                  <a:pt x="84" y="227"/>
                </a:lnTo>
                <a:lnTo>
                  <a:pt x="87" y="239"/>
                </a:lnTo>
                <a:lnTo>
                  <a:pt x="86" y="245"/>
                </a:lnTo>
                <a:lnTo>
                  <a:pt x="90" y="244"/>
                </a:lnTo>
                <a:lnTo>
                  <a:pt x="88" y="265"/>
                </a:lnTo>
                <a:lnTo>
                  <a:pt x="84" y="274"/>
                </a:lnTo>
                <a:lnTo>
                  <a:pt x="88" y="278"/>
                </a:lnTo>
                <a:lnTo>
                  <a:pt x="85" y="287"/>
                </a:lnTo>
                <a:lnTo>
                  <a:pt x="77" y="294"/>
                </a:lnTo>
                <a:lnTo>
                  <a:pt x="62" y="301"/>
                </a:lnTo>
                <a:lnTo>
                  <a:pt x="39" y="312"/>
                </a:lnTo>
                <a:lnTo>
                  <a:pt x="31" y="320"/>
                </a:lnTo>
                <a:lnTo>
                  <a:pt x="32" y="329"/>
                </a:lnTo>
                <a:lnTo>
                  <a:pt x="36" y="330"/>
                </a:lnTo>
                <a:lnTo>
                  <a:pt x="34" y="341"/>
                </a:lnTo>
                <a:lnTo>
                  <a:pt x="20" y="341"/>
                </a:lnTo>
                <a:lnTo>
                  <a:pt x="20" y="332"/>
                </a:lnTo>
                <a:lnTo>
                  <a:pt x="18" y="322"/>
                </a:lnTo>
                <a:lnTo>
                  <a:pt x="17" y="315"/>
                </a:lnTo>
                <a:lnTo>
                  <a:pt x="21" y="292"/>
                </a:lnTo>
                <a:lnTo>
                  <a:pt x="18" y="277"/>
                </a:lnTo>
                <a:lnTo>
                  <a:pt x="11" y="248"/>
                </a:lnTo>
                <a:lnTo>
                  <a:pt x="31" y="224"/>
                </a:lnTo>
                <a:lnTo>
                  <a:pt x="37" y="209"/>
                </a:lnTo>
                <a:lnTo>
                  <a:pt x="39" y="207"/>
                </a:lnTo>
                <a:lnTo>
                  <a:pt x="42" y="195"/>
                </a:lnTo>
                <a:lnTo>
                  <a:pt x="40" y="189"/>
                </a:lnTo>
                <a:lnTo>
                  <a:pt x="41" y="173"/>
                </a:lnTo>
                <a:lnTo>
                  <a:pt x="46" y="159"/>
                </a:lnTo>
                <a:lnTo>
                  <a:pt x="47" y="133"/>
                </a:lnTo>
                <a:lnTo>
                  <a:pt x="38" y="126"/>
                </a:lnTo>
                <a:lnTo>
                  <a:pt x="29" y="124"/>
                </a:lnTo>
                <a:lnTo>
                  <a:pt x="25" y="119"/>
                </a:lnTo>
                <a:lnTo>
                  <a:pt x="17" y="115"/>
                </a:lnTo>
                <a:lnTo>
                  <a:pt x="2" y="115"/>
                </a:lnTo>
                <a:lnTo>
                  <a:pt x="1" y="108"/>
                </a:lnTo>
                <a:lnTo>
                  <a:pt x="0" y="93"/>
                </a:lnTo>
                <a:lnTo>
                  <a:pt x="56" y="76"/>
                </a:lnTo>
                <a:lnTo>
                  <a:pt x="66" y="86"/>
                </a:lnTo>
                <a:lnTo>
                  <a:pt x="71" y="84"/>
                </a:lnTo>
                <a:lnTo>
                  <a:pt x="78" y="89"/>
                </a:lnTo>
                <a:lnTo>
                  <a:pt x="79" y="97"/>
                </a:lnTo>
                <a:lnTo>
                  <a:pt x="74" y="107"/>
                </a:lnTo>
                <a:lnTo>
                  <a:pt x="75" y="122"/>
                </a:lnTo>
                <a:lnTo>
                  <a:pt x="86" y="134"/>
                </a:lnTo>
                <a:lnTo>
                  <a:pt x="92" y="120"/>
                </a:lnTo>
                <a:lnTo>
                  <a:pt x="100" y="116"/>
                </a:lnTo>
                <a:lnTo>
                  <a:pt x="100" y="89"/>
                </a:lnTo>
                <a:lnTo>
                  <a:pt x="93" y="74"/>
                </a:lnTo>
                <a:lnTo>
                  <a:pt x="87" y="67"/>
                </a:lnTo>
                <a:lnTo>
                  <a:pt x="80" y="68"/>
                </a:lnTo>
                <a:lnTo>
                  <a:pt x="76" y="40"/>
                </a:lnTo>
                <a:lnTo>
                  <a:pt x="82" y="2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7" name="Freeform 127">
            <a:extLst>
              <a:ext uri="{FF2B5EF4-FFF2-40B4-BE49-F238E27FC236}">
                <a16:creationId xmlns:a16="http://schemas.microsoft.com/office/drawing/2014/main" id="{D268E9D9-DEB0-4FD3-9100-354C1AEA5DD1}"/>
              </a:ext>
            </a:extLst>
          </p:cNvPr>
          <p:cNvSpPr>
            <a:spLocks/>
          </p:cNvSpPr>
          <p:nvPr/>
        </p:nvSpPr>
        <p:spPr bwMode="auto">
          <a:xfrm>
            <a:off x="5218113" y="3005138"/>
            <a:ext cx="347663" cy="422275"/>
          </a:xfrm>
          <a:custGeom>
            <a:avLst/>
            <a:gdLst>
              <a:gd name="T0" fmla="*/ 86 w 219"/>
              <a:gd name="T1" fmla="*/ 266 h 266"/>
              <a:gd name="T2" fmla="*/ 74 w 219"/>
              <a:gd name="T3" fmla="*/ 251 h 266"/>
              <a:gd name="T4" fmla="*/ 63 w 219"/>
              <a:gd name="T5" fmla="*/ 236 h 266"/>
              <a:gd name="T6" fmla="*/ 51 w 219"/>
              <a:gd name="T7" fmla="*/ 231 h 266"/>
              <a:gd name="T8" fmla="*/ 43 w 219"/>
              <a:gd name="T9" fmla="*/ 225 h 266"/>
              <a:gd name="T10" fmla="*/ 33 w 219"/>
              <a:gd name="T11" fmla="*/ 225 h 266"/>
              <a:gd name="T12" fmla="*/ 24 w 219"/>
              <a:gd name="T13" fmla="*/ 229 h 266"/>
              <a:gd name="T14" fmla="*/ 15 w 219"/>
              <a:gd name="T15" fmla="*/ 227 h 266"/>
              <a:gd name="T16" fmla="*/ 8 w 219"/>
              <a:gd name="T17" fmla="*/ 234 h 266"/>
              <a:gd name="T18" fmla="*/ 7 w 219"/>
              <a:gd name="T19" fmla="*/ 223 h 266"/>
              <a:gd name="T20" fmla="*/ 12 w 219"/>
              <a:gd name="T21" fmla="*/ 213 h 266"/>
              <a:gd name="T22" fmla="*/ 15 w 219"/>
              <a:gd name="T23" fmla="*/ 193 h 266"/>
              <a:gd name="T24" fmla="*/ 13 w 219"/>
              <a:gd name="T25" fmla="*/ 173 h 266"/>
              <a:gd name="T26" fmla="*/ 11 w 219"/>
              <a:gd name="T27" fmla="*/ 162 h 266"/>
              <a:gd name="T28" fmla="*/ 14 w 219"/>
              <a:gd name="T29" fmla="*/ 152 h 266"/>
              <a:gd name="T30" fmla="*/ 9 w 219"/>
              <a:gd name="T31" fmla="*/ 142 h 266"/>
              <a:gd name="T32" fmla="*/ 0 w 219"/>
              <a:gd name="T33" fmla="*/ 133 h 266"/>
              <a:gd name="T34" fmla="*/ 4 w 219"/>
              <a:gd name="T35" fmla="*/ 126 h 266"/>
              <a:gd name="T36" fmla="*/ 75 w 219"/>
              <a:gd name="T37" fmla="*/ 126 h 266"/>
              <a:gd name="T38" fmla="*/ 72 w 219"/>
              <a:gd name="T39" fmla="*/ 96 h 266"/>
              <a:gd name="T40" fmla="*/ 77 w 219"/>
              <a:gd name="T41" fmla="*/ 86 h 266"/>
              <a:gd name="T42" fmla="*/ 93 w 219"/>
              <a:gd name="T43" fmla="*/ 84 h 266"/>
              <a:gd name="T44" fmla="*/ 94 w 219"/>
              <a:gd name="T45" fmla="*/ 31 h 266"/>
              <a:gd name="T46" fmla="*/ 153 w 219"/>
              <a:gd name="T47" fmla="*/ 32 h 266"/>
              <a:gd name="T48" fmla="*/ 153 w 219"/>
              <a:gd name="T49" fmla="*/ 0 h 266"/>
              <a:gd name="T50" fmla="*/ 219 w 219"/>
              <a:gd name="T51" fmla="*/ 51 h 266"/>
              <a:gd name="T52" fmla="*/ 192 w 219"/>
              <a:gd name="T53" fmla="*/ 51 h 266"/>
              <a:gd name="T54" fmla="*/ 200 w 219"/>
              <a:gd name="T55" fmla="*/ 141 h 266"/>
              <a:gd name="T56" fmla="*/ 208 w 219"/>
              <a:gd name="T57" fmla="*/ 230 h 266"/>
              <a:gd name="T58" fmla="*/ 211 w 219"/>
              <a:gd name="T59" fmla="*/ 233 h 266"/>
              <a:gd name="T60" fmla="*/ 207 w 219"/>
              <a:gd name="T61" fmla="*/ 247 h 266"/>
              <a:gd name="T62" fmla="*/ 134 w 219"/>
              <a:gd name="T63" fmla="*/ 248 h 266"/>
              <a:gd name="T64" fmla="*/ 131 w 219"/>
              <a:gd name="T65" fmla="*/ 252 h 266"/>
              <a:gd name="T66" fmla="*/ 124 w 219"/>
              <a:gd name="T67" fmla="*/ 251 h 266"/>
              <a:gd name="T68" fmla="*/ 114 w 219"/>
              <a:gd name="T69" fmla="*/ 255 h 266"/>
              <a:gd name="T70" fmla="*/ 101 w 219"/>
              <a:gd name="T71" fmla="*/ 249 h 266"/>
              <a:gd name="T72" fmla="*/ 95 w 219"/>
              <a:gd name="T73" fmla="*/ 250 h 266"/>
              <a:gd name="T74" fmla="*/ 92 w 219"/>
              <a:gd name="T75" fmla="*/ 262 h 266"/>
              <a:gd name="T76" fmla="*/ 86 w 219"/>
              <a:gd name="T77" fmla="*/ 266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19" h="266">
                <a:moveTo>
                  <a:pt x="86" y="266"/>
                </a:moveTo>
                <a:lnTo>
                  <a:pt x="74" y="251"/>
                </a:lnTo>
                <a:lnTo>
                  <a:pt x="63" y="236"/>
                </a:lnTo>
                <a:lnTo>
                  <a:pt x="51" y="231"/>
                </a:lnTo>
                <a:lnTo>
                  <a:pt x="43" y="225"/>
                </a:lnTo>
                <a:lnTo>
                  <a:pt x="33" y="225"/>
                </a:lnTo>
                <a:lnTo>
                  <a:pt x="24" y="229"/>
                </a:lnTo>
                <a:lnTo>
                  <a:pt x="15" y="227"/>
                </a:lnTo>
                <a:lnTo>
                  <a:pt x="8" y="234"/>
                </a:lnTo>
                <a:lnTo>
                  <a:pt x="7" y="223"/>
                </a:lnTo>
                <a:lnTo>
                  <a:pt x="12" y="213"/>
                </a:lnTo>
                <a:lnTo>
                  <a:pt x="15" y="193"/>
                </a:lnTo>
                <a:lnTo>
                  <a:pt x="13" y="173"/>
                </a:lnTo>
                <a:lnTo>
                  <a:pt x="11" y="162"/>
                </a:lnTo>
                <a:lnTo>
                  <a:pt x="14" y="152"/>
                </a:lnTo>
                <a:lnTo>
                  <a:pt x="9" y="142"/>
                </a:lnTo>
                <a:lnTo>
                  <a:pt x="0" y="133"/>
                </a:lnTo>
                <a:lnTo>
                  <a:pt x="4" y="126"/>
                </a:lnTo>
                <a:lnTo>
                  <a:pt x="75" y="126"/>
                </a:lnTo>
                <a:lnTo>
                  <a:pt x="72" y="96"/>
                </a:lnTo>
                <a:lnTo>
                  <a:pt x="77" y="86"/>
                </a:lnTo>
                <a:lnTo>
                  <a:pt x="93" y="84"/>
                </a:lnTo>
                <a:lnTo>
                  <a:pt x="94" y="31"/>
                </a:lnTo>
                <a:lnTo>
                  <a:pt x="153" y="32"/>
                </a:lnTo>
                <a:lnTo>
                  <a:pt x="153" y="0"/>
                </a:lnTo>
                <a:lnTo>
                  <a:pt x="219" y="51"/>
                </a:lnTo>
                <a:lnTo>
                  <a:pt x="192" y="51"/>
                </a:lnTo>
                <a:lnTo>
                  <a:pt x="200" y="141"/>
                </a:lnTo>
                <a:lnTo>
                  <a:pt x="208" y="230"/>
                </a:lnTo>
                <a:lnTo>
                  <a:pt x="211" y="233"/>
                </a:lnTo>
                <a:lnTo>
                  <a:pt x="207" y="247"/>
                </a:lnTo>
                <a:lnTo>
                  <a:pt x="134" y="248"/>
                </a:lnTo>
                <a:lnTo>
                  <a:pt x="131" y="252"/>
                </a:lnTo>
                <a:lnTo>
                  <a:pt x="124" y="251"/>
                </a:lnTo>
                <a:lnTo>
                  <a:pt x="114" y="255"/>
                </a:lnTo>
                <a:lnTo>
                  <a:pt x="101" y="249"/>
                </a:lnTo>
                <a:lnTo>
                  <a:pt x="95" y="250"/>
                </a:lnTo>
                <a:lnTo>
                  <a:pt x="92" y="262"/>
                </a:lnTo>
                <a:lnTo>
                  <a:pt x="86" y="26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8" name="Freeform 128">
            <a:extLst>
              <a:ext uri="{FF2B5EF4-FFF2-40B4-BE49-F238E27FC236}">
                <a16:creationId xmlns:a16="http://schemas.microsoft.com/office/drawing/2014/main" id="{1F7702DC-D59F-4578-B263-E867EDE6FCC5}"/>
              </a:ext>
            </a:extLst>
          </p:cNvPr>
          <p:cNvSpPr>
            <a:spLocks/>
          </p:cNvSpPr>
          <p:nvPr/>
        </p:nvSpPr>
        <p:spPr bwMode="auto">
          <a:xfrm>
            <a:off x="6651626" y="4213225"/>
            <a:ext cx="85725" cy="249238"/>
          </a:xfrm>
          <a:custGeom>
            <a:avLst/>
            <a:gdLst>
              <a:gd name="T0" fmla="*/ 36 w 54"/>
              <a:gd name="T1" fmla="*/ 48 h 157"/>
              <a:gd name="T2" fmla="*/ 30 w 54"/>
              <a:gd name="T3" fmla="*/ 63 h 157"/>
              <a:gd name="T4" fmla="*/ 34 w 54"/>
              <a:gd name="T5" fmla="*/ 91 h 157"/>
              <a:gd name="T6" fmla="*/ 41 w 54"/>
              <a:gd name="T7" fmla="*/ 90 h 157"/>
              <a:gd name="T8" fmla="*/ 47 w 54"/>
              <a:gd name="T9" fmla="*/ 97 h 157"/>
              <a:gd name="T10" fmla="*/ 54 w 54"/>
              <a:gd name="T11" fmla="*/ 112 h 157"/>
              <a:gd name="T12" fmla="*/ 54 w 54"/>
              <a:gd name="T13" fmla="*/ 139 h 157"/>
              <a:gd name="T14" fmla="*/ 46 w 54"/>
              <a:gd name="T15" fmla="*/ 143 h 157"/>
              <a:gd name="T16" fmla="*/ 40 w 54"/>
              <a:gd name="T17" fmla="*/ 157 h 157"/>
              <a:gd name="T18" fmla="*/ 29 w 54"/>
              <a:gd name="T19" fmla="*/ 145 h 157"/>
              <a:gd name="T20" fmla="*/ 28 w 54"/>
              <a:gd name="T21" fmla="*/ 130 h 157"/>
              <a:gd name="T22" fmla="*/ 33 w 54"/>
              <a:gd name="T23" fmla="*/ 120 h 157"/>
              <a:gd name="T24" fmla="*/ 32 w 54"/>
              <a:gd name="T25" fmla="*/ 112 h 157"/>
              <a:gd name="T26" fmla="*/ 25 w 54"/>
              <a:gd name="T27" fmla="*/ 107 h 157"/>
              <a:gd name="T28" fmla="*/ 20 w 54"/>
              <a:gd name="T29" fmla="*/ 109 h 157"/>
              <a:gd name="T30" fmla="*/ 10 w 54"/>
              <a:gd name="T31" fmla="*/ 99 h 157"/>
              <a:gd name="T32" fmla="*/ 0 w 54"/>
              <a:gd name="T33" fmla="*/ 93 h 157"/>
              <a:gd name="T34" fmla="*/ 6 w 54"/>
              <a:gd name="T35" fmla="*/ 74 h 157"/>
              <a:gd name="T36" fmla="*/ 12 w 54"/>
              <a:gd name="T37" fmla="*/ 67 h 157"/>
              <a:gd name="T38" fmla="*/ 9 w 54"/>
              <a:gd name="T39" fmla="*/ 50 h 157"/>
              <a:gd name="T40" fmla="*/ 13 w 54"/>
              <a:gd name="T41" fmla="*/ 33 h 157"/>
              <a:gd name="T42" fmla="*/ 17 w 54"/>
              <a:gd name="T43" fmla="*/ 27 h 157"/>
              <a:gd name="T44" fmla="*/ 13 w 54"/>
              <a:gd name="T45" fmla="*/ 10 h 157"/>
              <a:gd name="T46" fmla="*/ 4 w 54"/>
              <a:gd name="T47" fmla="*/ 0 h 157"/>
              <a:gd name="T48" fmla="*/ 22 w 54"/>
              <a:gd name="T49" fmla="*/ 4 h 157"/>
              <a:gd name="T50" fmla="*/ 25 w 54"/>
              <a:gd name="T51" fmla="*/ 10 h 157"/>
              <a:gd name="T52" fmla="*/ 32 w 54"/>
              <a:gd name="T53" fmla="*/ 20 h 157"/>
              <a:gd name="T54" fmla="*/ 36 w 54"/>
              <a:gd name="T55" fmla="*/ 48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4" h="157">
                <a:moveTo>
                  <a:pt x="36" y="48"/>
                </a:moveTo>
                <a:lnTo>
                  <a:pt x="30" y="63"/>
                </a:lnTo>
                <a:lnTo>
                  <a:pt x="34" y="91"/>
                </a:lnTo>
                <a:lnTo>
                  <a:pt x="41" y="90"/>
                </a:lnTo>
                <a:lnTo>
                  <a:pt x="47" y="97"/>
                </a:lnTo>
                <a:lnTo>
                  <a:pt x="54" y="112"/>
                </a:lnTo>
                <a:lnTo>
                  <a:pt x="54" y="139"/>
                </a:lnTo>
                <a:lnTo>
                  <a:pt x="46" y="143"/>
                </a:lnTo>
                <a:lnTo>
                  <a:pt x="40" y="157"/>
                </a:lnTo>
                <a:lnTo>
                  <a:pt x="29" y="145"/>
                </a:lnTo>
                <a:lnTo>
                  <a:pt x="28" y="130"/>
                </a:lnTo>
                <a:lnTo>
                  <a:pt x="33" y="120"/>
                </a:lnTo>
                <a:lnTo>
                  <a:pt x="32" y="112"/>
                </a:lnTo>
                <a:lnTo>
                  <a:pt x="25" y="107"/>
                </a:lnTo>
                <a:lnTo>
                  <a:pt x="20" y="109"/>
                </a:lnTo>
                <a:lnTo>
                  <a:pt x="10" y="99"/>
                </a:lnTo>
                <a:lnTo>
                  <a:pt x="0" y="93"/>
                </a:lnTo>
                <a:lnTo>
                  <a:pt x="6" y="74"/>
                </a:lnTo>
                <a:lnTo>
                  <a:pt x="12" y="67"/>
                </a:lnTo>
                <a:lnTo>
                  <a:pt x="9" y="50"/>
                </a:lnTo>
                <a:lnTo>
                  <a:pt x="13" y="33"/>
                </a:lnTo>
                <a:lnTo>
                  <a:pt x="17" y="27"/>
                </a:lnTo>
                <a:lnTo>
                  <a:pt x="13" y="10"/>
                </a:lnTo>
                <a:lnTo>
                  <a:pt x="4" y="0"/>
                </a:lnTo>
                <a:lnTo>
                  <a:pt x="22" y="4"/>
                </a:lnTo>
                <a:lnTo>
                  <a:pt x="25" y="10"/>
                </a:lnTo>
                <a:lnTo>
                  <a:pt x="32" y="20"/>
                </a:lnTo>
                <a:lnTo>
                  <a:pt x="36" y="4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9" name="Freeform 129">
            <a:extLst>
              <a:ext uri="{FF2B5EF4-FFF2-40B4-BE49-F238E27FC236}">
                <a16:creationId xmlns:a16="http://schemas.microsoft.com/office/drawing/2014/main" id="{E5CBA3AD-F132-479C-A504-1BA40CB2B4CB}"/>
              </a:ext>
            </a:extLst>
          </p:cNvPr>
          <p:cNvSpPr>
            <a:spLocks noEditPoints="1"/>
          </p:cNvSpPr>
          <p:nvPr/>
        </p:nvSpPr>
        <p:spPr bwMode="auto">
          <a:xfrm>
            <a:off x="8620126" y="3681414"/>
            <a:ext cx="557213" cy="201613"/>
          </a:xfrm>
          <a:custGeom>
            <a:avLst/>
            <a:gdLst>
              <a:gd name="T0" fmla="*/ 1401 w 1439"/>
              <a:gd name="T1" fmla="*/ 208 h 524"/>
              <a:gd name="T2" fmla="*/ 1346 w 1439"/>
              <a:gd name="T3" fmla="*/ 237 h 524"/>
              <a:gd name="T4" fmla="*/ 1281 w 1439"/>
              <a:gd name="T5" fmla="*/ 223 h 524"/>
              <a:gd name="T6" fmla="*/ 1194 w 1439"/>
              <a:gd name="T7" fmla="*/ 223 h 524"/>
              <a:gd name="T8" fmla="*/ 1171 w 1439"/>
              <a:gd name="T9" fmla="*/ 320 h 524"/>
              <a:gd name="T10" fmla="*/ 1143 w 1439"/>
              <a:gd name="T11" fmla="*/ 349 h 524"/>
              <a:gd name="T12" fmla="*/ 1107 w 1439"/>
              <a:gd name="T13" fmla="*/ 468 h 524"/>
              <a:gd name="T14" fmla="*/ 1045 w 1439"/>
              <a:gd name="T15" fmla="*/ 486 h 524"/>
              <a:gd name="T16" fmla="*/ 974 w 1439"/>
              <a:gd name="T17" fmla="*/ 462 h 524"/>
              <a:gd name="T18" fmla="*/ 938 w 1439"/>
              <a:gd name="T19" fmla="*/ 469 h 524"/>
              <a:gd name="T20" fmla="*/ 894 w 1439"/>
              <a:gd name="T21" fmla="*/ 512 h 524"/>
              <a:gd name="T22" fmla="*/ 846 w 1439"/>
              <a:gd name="T23" fmla="*/ 506 h 524"/>
              <a:gd name="T24" fmla="*/ 798 w 1439"/>
              <a:gd name="T25" fmla="*/ 524 h 524"/>
              <a:gd name="T26" fmla="*/ 746 w 1439"/>
              <a:gd name="T27" fmla="*/ 476 h 524"/>
              <a:gd name="T28" fmla="*/ 733 w 1439"/>
              <a:gd name="T29" fmla="*/ 419 h 524"/>
              <a:gd name="T30" fmla="*/ 788 w 1439"/>
              <a:gd name="T31" fmla="*/ 448 h 524"/>
              <a:gd name="T32" fmla="*/ 846 w 1439"/>
              <a:gd name="T33" fmla="*/ 432 h 524"/>
              <a:gd name="T34" fmla="*/ 860 w 1439"/>
              <a:gd name="T35" fmla="*/ 360 h 524"/>
              <a:gd name="T36" fmla="*/ 892 w 1439"/>
              <a:gd name="T37" fmla="*/ 344 h 524"/>
              <a:gd name="T38" fmla="*/ 981 w 1439"/>
              <a:gd name="T39" fmla="*/ 325 h 524"/>
              <a:gd name="T40" fmla="*/ 1033 w 1439"/>
              <a:gd name="T41" fmla="*/ 258 h 524"/>
              <a:gd name="T42" fmla="*/ 1068 w 1439"/>
              <a:gd name="T43" fmla="*/ 204 h 524"/>
              <a:gd name="T44" fmla="*/ 1104 w 1439"/>
              <a:gd name="T45" fmla="*/ 248 h 524"/>
              <a:gd name="T46" fmla="*/ 1119 w 1439"/>
              <a:gd name="T47" fmla="*/ 219 h 524"/>
              <a:gd name="T48" fmla="*/ 1155 w 1439"/>
              <a:gd name="T49" fmla="*/ 222 h 524"/>
              <a:gd name="T50" fmla="*/ 1157 w 1439"/>
              <a:gd name="T51" fmla="*/ 168 h 524"/>
              <a:gd name="T52" fmla="*/ 1159 w 1439"/>
              <a:gd name="T53" fmla="*/ 126 h 524"/>
              <a:gd name="T54" fmla="*/ 1214 w 1439"/>
              <a:gd name="T55" fmla="*/ 66 h 524"/>
              <a:gd name="T56" fmla="*/ 1248 w 1439"/>
              <a:gd name="T57" fmla="*/ 0 h 524"/>
              <a:gd name="T58" fmla="*/ 1278 w 1439"/>
              <a:gd name="T59" fmla="*/ 0 h 524"/>
              <a:gd name="T60" fmla="*/ 1319 w 1439"/>
              <a:gd name="T61" fmla="*/ 43 h 524"/>
              <a:gd name="T62" fmla="*/ 1325 w 1439"/>
              <a:gd name="T63" fmla="*/ 80 h 524"/>
              <a:gd name="T64" fmla="*/ 1375 w 1439"/>
              <a:gd name="T65" fmla="*/ 103 h 524"/>
              <a:gd name="T66" fmla="*/ 1439 w 1439"/>
              <a:gd name="T67" fmla="*/ 129 h 524"/>
              <a:gd name="T68" fmla="*/ 1436 w 1439"/>
              <a:gd name="T69" fmla="*/ 162 h 524"/>
              <a:gd name="T70" fmla="*/ 1385 w 1439"/>
              <a:gd name="T71" fmla="*/ 167 h 524"/>
              <a:gd name="T72" fmla="*/ 1401 w 1439"/>
              <a:gd name="T73" fmla="*/ 208 h 524"/>
              <a:gd name="T74" fmla="*/ 75 w 1439"/>
              <a:gd name="T75" fmla="*/ 61 h 524"/>
              <a:gd name="T76" fmla="*/ 83 w 1439"/>
              <a:gd name="T77" fmla="*/ 105 h 524"/>
              <a:gd name="T78" fmla="*/ 133 w 1439"/>
              <a:gd name="T79" fmla="*/ 95 h 524"/>
              <a:gd name="T80" fmla="*/ 155 w 1439"/>
              <a:gd name="T81" fmla="*/ 60 h 524"/>
              <a:gd name="T82" fmla="*/ 173 w 1439"/>
              <a:gd name="T83" fmla="*/ 68 h 524"/>
              <a:gd name="T84" fmla="*/ 220 w 1439"/>
              <a:gd name="T85" fmla="*/ 119 h 524"/>
              <a:gd name="T86" fmla="*/ 254 w 1439"/>
              <a:gd name="T87" fmla="*/ 176 h 524"/>
              <a:gd name="T88" fmla="*/ 260 w 1439"/>
              <a:gd name="T89" fmla="*/ 233 h 524"/>
              <a:gd name="T90" fmla="*/ 253 w 1439"/>
              <a:gd name="T91" fmla="*/ 272 h 524"/>
              <a:gd name="T92" fmla="*/ 261 w 1439"/>
              <a:gd name="T93" fmla="*/ 301 h 524"/>
              <a:gd name="T94" fmla="*/ 268 w 1439"/>
              <a:gd name="T95" fmla="*/ 352 h 524"/>
              <a:gd name="T96" fmla="*/ 295 w 1439"/>
              <a:gd name="T97" fmla="*/ 375 h 524"/>
              <a:gd name="T98" fmla="*/ 326 w 1439"/>
              <a:gd name="T99" fmla="*/ 451 h 524"/>
              <a:gd name="T100" fmla="*/ 325 w 1439"/>
              <a:gd name="T101" fmla="*/ 479 h 524"/>
              <a:gd name="T102" fmla="*/ 271 w 1439"/>
              <a:gd name="T103" fmla="*/ 485 h 524"/>
              <a:gd name="T104" fmla="*/ 199 w 1439"/>
              <a:gd name="T105" fmla="*/ 422 h 524"/>
              <a:gd name="T106" fmla="*/ 109 w 1439"/>
              <a:gd name="T107" fmla="*/ 354 h 524"/>
              <a:gd name="T108" fmla="*/ 99 w 1439"/>
              <a:gd name="T109" fmla="*/ 311 h 524"/>
              <a:gd name="T110" fmla="*/ 54 w 1439"/>
              <a:gd name="T111" fmla="*/ 254 h 524"/>
              <a:gd name="T112" fmla="*/ 42 w 1439"/>
              <a:gd name="T113" fmla="*/ 184 h 524"/>
              <a:gd name="T114" fmla="*/ 13 w 1439"/>
              <a:gd name="T115" fmla="*/ 137 h 524"/>
              <a:gd name="T116" fmla="*/ 18 w 1439"/>
              <a:gd name="T117" fmla="*/ 75 h 524"/>
              <a:gd name="T118" fmla="*/ 0 w 1439"/>
              <a:gd name="T119" fmla="*/ 39 h 524"/>
              <a:gd name="T120" fmla="*/ 12 w 1439"/>
              <a:gd name="T121" fmla="*/ 24 h 524"/>
              <a:gd name="T122" fmla="*/ 75 w 1439"/>
              <a:gd name="T123" fmla="*/ 61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39" h="524">
                <a:moveTo>
                  <a:pt x="1401" y="208"/>
                </a:moveTo>
                <a:lnTo>
                  <a:pt x="1346" y="237"/>
                </a:lnTo>
                <a:lnTo>
                  <a:pt x="1281" y="223"/>
                </a:lnTo>
                <a:lnTo>
                  <a:pt x="1194" y="223"/>
                </a:lnTo>
                <a:lnTo>
                  <a:pt x="1171" y="320"/>
                </a:lnTo>
                <a:lnTo>
                  <a:pt x="1143" y="349"/>
                </a:lnTo>
                <a:lnTo>
                  <a:pt x="1107" y="468"/>
                </a:lnTo>
                <a:lnTo>
                  <a:pt x="1045" y="486"/>
                </a:lnTo>
                <a:lnTo>
                  <a:pt x="974" y="462"/>
                </a:lnTo>
                <a:lnTo>
                  <a:pt x="938" y="469"/>
                </a:lnTo>
                <a:lnTo>
                  <a:pt x="894" y="512"/>
                </a:lnTo>
                <a:lnTo>
                  <a:pt x="846" y="506"/>
                </a:lnTo>
                <a:lnTo>
                  <a:pt x="798" y="524"/>
                </a:lnTo>
                <a:lnTo>
                  <a:pt x="746" y="476"/>
                </a:lnTo>
                <a:lnTo>
                  <a:pt x="733" y="419"/>
                </a:lnTo>
                <a:lnTo>
                  <a:pt x="788" y="448"/>
                </a:lnTo>
                <a:lnTo>
                  <a:pt x="846" y="432"/>
                </a:lnTo>
                <a:lnTo>
                  <a:pt x="860" y="360"/>
                </a:lnTo>
                <a:lnTo>
                  <a:pt x="892" y="344"/>
                </a:lnTo>
                <a:lnTo>
                  <a:pt x="981" y="325"/>
                </a:lnTo>
                <a:lnTo>
                  <a:pt x="1033" y="258"/>
                </a:lnTo>
                <a:lnTo>
                  <a:pt x="1068" y="204"/>
                </a:lnTo>
                <a:lnTo>
                  <a:pt x="1104" y="248"/>
                </a:lnTo>
                <a:lnTo>
                  <a:pt x="1119" y="219"/>
                </a:lnTo>
                <a:lnTo>
                  <a:pt x="1155" y="222"/>
                </a:lnTo>
                <a:lnTo>
                  <a:pt x="1157" y="168"/>
                </a:lnTo>
                <a:lnTo>
                  <a:pt x="1159" y="126"/>
                </a:lnTo>
                <a:lnTo>
                  <a:pt x="1214" y="66"/>
                </a:lnTo>
                <a:lnTo>
                  <a:pt x="1248" y="0"/>
                </a:lnTo>
                <a:lnTo>
                  <a:pt x="1278" y="0"/>
                </a:lnTo>
                <a:lnTo>
                  <a:pt x="1319" y="43"/>
                </a:lnTo>
                <a:lnTo>
                  <a:pt x="1325" y="80"/>
                </a:lnTo>
                <a:lnTo>
                  <a:pt x="1375" y="103"/>
                </a:lnTo>
                <a:lnTo>
                  <a:pt x="1439" y="129"/>
                </a:lnTo>
                <a:lnTo>
                  <a:pt x="1436" y="162"/>
                </a:lnTo>
                <a:lnTo>
                  <a:pt x="1385" y="167"/>
                </a:lnTo>
                <a:lnTo>
                  <a:pt x="1401" y="208"/>
                </a:lnTo>
                <a:moveTo>
                  <a:pt x="75" y="61"/>
                </a:moveTo>
                <a:lnTo>
                  <a:pt x="83" y="105"/>
                </a:lnTo>
                <a:lnTo>
                  <a:pt x="133" y="95"/>
                </a:lnTo>
                <a:lnTo>
                  <a:pt x="155" y="60"/>
                </a:lnTo>
                <a:lnTo>
                  <a:pt x="173" y="68"/>
                </a:lnTo>
                <a:lnTo>
                  <a:pt x="220" y="119"/>
                </a:lnTo>
                <a:lnTo>
                  <a:pt x="254" y="176"/>
                </a:lnTo>
                <a:lnTo>
                  <a:pt x="260" y="233"/>
                </a:lnTo>
                <a:lnTo>
                  <a:pt x="253" y="272"/>
                </a:lnTo>
                <a:lnTo>
                  <a:pt x="261" y="301"/>
                </a:lnTo>
                <a:lnTo>
                  <a:pt x="268" y="352"/>
                </a:lnTo>
                <a:lnTo>
                  <a:pt x="295" y="375"/>
                </a:lnTo>
                <a:lnTo>
                  <a:pt x="326" y="451"/>
                </a:lnTo>
                <a:lnTo>
                  <a:pt x="325" y="479"/>
                </a:lnTo>
                <a:lnTo>
                  <a:pt x="271" y="485"/>
                </a:lnTo>
                <a:lnTo>
                  <a:pt x="199" y="422"/>
                </a:lnTo>
                <a:lnTo>
                  <a:pt x="109" y="354"/>
                </a:lnTo>
                <a:lnTo>
                  <a:pt x="99" y="311"/>
                </a:lnTo>
                <a:lnTo>
                  <a:pt x="54" y="254"/>
                </a:lnTo>
                <a:lnTo>
                  <a:pt x="42" y="184"/>
                </a:lnTo>
                <a:lnTo>
                  <a:pt x="13" y="137"/>
                </a:lnTo>
                <a:lnTo>
                  <a:pt x="18" y="75"/>
                </a:lnTo>
                <a:lnTo>
                  <a:pt x="0" y="39"/>
                </a:lnTo>
                <a:lnTo>
                  <a:pt x="12" y="24"/>
                </a:lnTo>
                <a:lnTo>
                  <a:pt x="75" y="61"/>
                </a:ln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0" name="Freeform 130">
            <a:extLst>
              <a:ext uri="{FF2B5EF4-FFF2-40B4-BE49-F238E27FC236}">
                <a16:creationId xmlns:a16="http://schemas.microsoft.com/office/drawing/2014/main" id="{1A2C838B-1505-4184-B521-3F3109539908}"/>
              </a:ext>
            </a:extLst>
          </p:cNvPr>
          <p:cNvSpPr>
            <a:spLocks/>
          </p:cNvSpPr>
          <p:nvPr/>
        </p:nvSpPr>
        <p:spPr bwMode="auto">
          <a:xfrm>
            <a:off x="6043613" y="4467225"/>
            <a:ext cx="384175" cy="400050"/>
          </a:xfrm>
          <a:custGeom>
            <a:avLst/>
            <a:gdLst>
              <a:gd name="T0" fmla="*/ 76 w 242"/>
              <a:gd name="T1" fmla="*/ 242 h 252"/>
              <a:gd name="T2" fmla="*/ 64 w 242"/>
              <a:gd name="T3" fmla="*/ 226 h 252"/>
              <a:gd name="T4" fmla="*/ 58 w 242"/>
              <a:gd name="T5" fmla="*/ 211 h 252"/>
              <a:gd name="T6" fmla="*/ 54 w 242"/>
              <a:gd name="T7" fmla="*/ 191 h 252"/>
              <a:gd name="T8" fmla="*/ 50 w 242"/>
              <a:gd name="T9" fmla="*/ 176 h 252"/>
              <a:gd name="T10" fmla="*/ 45 w 242"/>
              <a:gd name="T11" fmla="*/ 144 h 252"/>
              <a:gd name="T12" fmla="*/ 46 w 242"/>
              <a:gd name="T13" fmla="*/ 119 h 252"/>
              <a:gd name="T14" fmla="*/ 44 w 242"/>
              <a:gd name="T15" fmla="*/ 108 h 252"/>
              <a:gd name="T16" fmla="*/ 37 w 242"/>
              <a:gd name="T17" fmla="*/ 99 h 252"/>
              <a:gd name="T18" fmla="*/ 28 w 242"/>
              <a:gd name="T19" fmla="*/ 82 h 252"/>
              <a:gd name="T20" fmla="*/ 19 w 242"/>
              <a:gd name="T21" fmla="*/ 57 h 252"/>
              <a:gd name="T22" fmla="*/ 15 w 242"/>
              <a:gd name="T23" fmla="*/ 44 h 252"/>
              <a:gd name="T24" fmla="*/ 1 w 242"/>
              <a:gd name="T25" fmla="*/ 24 h 252"/>
              <a:gd name="T26" fmla="*/ 0 w 242"/>
              <a:gd name="T27" fmla="*/ 8 h 252"/>
              <a:gd name="T28" fmla="*/ 9 w 242"/>
              <a:gd name="T29" fmla="*/ 4 h 252"/>
              <a:gd name="T30" fmla="*/ 20 w 242"/>
              <a:gd name="T31" fmla="*/ 0 h 252"/>
              <a:gd name="T32" fmla="*/ 32 w 242"/>
              <a:gd name="T33" fmla="*/ 1 h 252"/>
              <a:gd name="T34" fmla="*/ 42 w 242"/>
              <a:gd name="T35" fmla="*/ 10 h 252"/>
              <a:gd name="T36" fmla="*/ 45 w 242"/>
              <a:gd name="T37" fmla="*/ 9 h 252"/>
              <a:gd name="T38" fmla="*/ 119 w 242"/>
              <a:gd name="T39" fmla="*/ 8 h 252"/>
              <a:gd name="T40" fmla="*/ 131 w 242"/>
              <a:gd name="T41" fmla="*/ 18 h 252"/>
              <a:gd name="T42" fmla="*/ 175 w 242"/>
              <a:gd name="T43" fmla="*/ 21 h 252"/>
              <a:gd name="T44" fmla="*/ 208 w 242"/>
              <a:gd name="T45" fmla="*/ 13 h 252"/>
              <a:gd name="T46" fmla="*/ 223 w 242"/>
              <a:gd name="T47" fmla="*/ 8 h 252"/>
              <a:gd name="T48" fmla="*/ 235 w 242"/>
              <a:gd name="T49" fmla="*/ 9 h 252"/>
              <a:gd name="T50" fmla="*/ 242 w 242"/>
              <a:gd name="T51" fmla="*/ 14 h 252"/>
              <a:gd name="T52" fmla="*/ 242 w 242"/>
              <a:gd name="T53" fmla="*/ 15 h 252"/>
              <a:gd name="T54" fmla="*/ 232 w 242"/>
              <a:gd name="T55" fmla="*/ 20 h 252"/>
              <a:gd name="T56" fmla="*/ 226 w 242"/>
              <a:gd name="T57" fmla="*/ 20 h 252"/>
              <a:gd name="T58" fmla="*/ 214 w 242"/>
              <a:gd name="T59" fmla="*/ 28 h 252"/>
              <a:gd name="T60" fmla="*/ 208 w 242"/>
              <a:gd name="T61" fmla="*/ 20 h 252"/>
              <a:gd name="T62" fmla="*/ 179 w 242"/>
              <a:gd name="T63" fmla="*/ 27 h 252"/>
              <a:gd name="T64" fmla="*/ 166 w 242"/>
              <a:gd name="T65" fmla="*/ 28 h 252"/>
              <a:gd name="T66" fmla="*/ 163 w 242"/>
              <a:gd name="T67" fmla="*/ 102 h 252"/>
              <a:gd name="T68" fmla="*/ 145 w 242"/>
              <a:gd name="T69" fmla="*/ 102 h 252"/>
              <a:gd name="T70" fmla="*/ 143 w 242"/>
              <a:gd name="T71" fmla="*/ 163 h 252"/>
              <a:gd name="T72" fmla="*/ 139 w 242"/>
              <a:gd name="T73" fmla="*/ 240 h 252"/>
              <a:gd name="T74" fmla="*/ 123 w 242"/>
              <a:gd name="T75" fmla="*/ 250 h 252"/>
              <a:gd name="T76" fmla="*/ 114 w 242"/>
              <a:gd name="T77" fmla="*/ 252 h 252"/>
              <a:gd name="T78" fmla="*/ 103 w 242"/>
              <a:gd name="T79" fmla="*/ 248 h 252"/>
              <a:gd name="T80" fmla="*/ 95 w 242"/>
              <a:gd name="T81" fmla="*/ 246 h 252"/>
              <a:gd name="T82" fmla="*/ 92 w 242"/>
              <a:gd name="T83" fmla="*/ 238 h 252"/>
              <a:gd name="T84" fmla="*/ 85 w 242"/>
              <a:gd name="T85" fmla="*/ 232 h 252"/>
              <a:gd name="T86" fmla="*/ 76 w 242"/>
              <a:gd name="T87" fmla="*/ 24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42" h="252">
                <a:moveTo>
                  <a:pt x="76" y="242"/>
                </a:moveTo>
                <a:lnTo>
                  <a:pt x="64" y="226"/>
                </a:lnTo>
                <a:lnTo>
                  <a:pt x="58" y="211"/>
                </a:lnTo>
                <a:lnTo>
                  <a:pt x="54" y="191"/>
                </a:lnTo>
                <a:lnTo>
                  <a:pt x="50" y="176"/>
                </a:lnTo>
                <a:lnTo>
                  <a:pt x="45" y="144"/>
                </a:lnTo>
                <a:lnTo>
                  <a:pt x="46" y="119"/>
                </a:lnTo>
                <a:lnTo>
                  <a:pt x="44" y="108"/>
                </a:lnTo>
                <a:lnTo>
                  <a:pt x="37" y="99"/>
                </a:lnTo>
                <a:lnTo>
                  <a:pt x="28" y="82"/>
                </a:lnTo>
                <a:lnTo>
                  <a:pt x="19" y="57"/>
                </a:lnTo>
                <a:lnTo>
                  <a:pt x="15" y="44"/>
                </a:lnTo>
                <a:lnTo>
                  <a:pt x="1" y="24"/>
                </a:lnTo>
                <a:lnTo>
                  <a:pt x="0" y="8"/>
                </a:lnTo>
                <a:lnTo>
                  <a:pt x="9" y="4"/>
                </a:lnTo>
                <a:lnTo>
                  <a:pt x="20" y="0"/>
                </a:lnTo>
                <a:lnTo>
                  <a:pt x="32" y="1"/>
                </a:lnTo>
                <a:lnTo>
                  <a:pt x="42" y="10"/>
                </a:lnTo>
                <a:lnTo>
                  <a:pt x="45" y="9"/>
                </a:lnTo>
                <a:lnTo>
                  <a:pt x="119" y="8"/>
                </a:lnTo>
                <a:lnTo>
                  <a:pt x="131" y="18"/>
                </a:lnTo>
                <a:lnTo>
                  <a:pt x="175" y="21"/>
                </a:lnTo>
                <a:lnTo>
                  <a:pt x="208" y="13"/>
                </a:lnTo>
                <a:lnTo>
                  <a:pt x="223" y="8"/>
                </a:lnTo>
                <a:lnTo>
                  <a:pt x="235" y="9"/>
                </a:lnTo>
                <a:lnTo>
                  <a:pt x="242" y="14"/>
                </a:lnTo>
                <a:lnTo>
                  <a:pt x="242" y="15"/>
                </a:lnTo>
                <a:lnTo>
                  <a:pt x="232" y="20"/>
                </a:lnTo>
                <a:lnTo>
                  <a:pt x="226" y="20"/>
                </a:lnTo>
                <a:lnTo>
                  <a:pt x="214" y="28"/>
                </a:lnTo>
                <a:lnTo>
                  <a:pt x="208" y="20"/>
                </a:lnTo>
                <a:lnTo>
                  <a:pt x="179" y="27"/>
                </a:lnTo>
                <a:lnTo>
                  <a:pt x="166" y="28"/>
                </a:lnTo>
                <a:lnTo>
                  <a:pt x="163" y="102"/>
                </a:lnTo>
                <a:lnTo>
                  <a:pt x="145" y="102"/>
                </a:lnTo>
                <a:lnTo>
                  <a:pt x="143" y="163"/>
                </a:lnTo>
                <a:lnTo>
                  <a:pt x="139" y="240"/>
                </a:lnTo>
                <a:lnTo>
                  <a:pt x="123" y="250"/>
                </a:lnTo>
                <a:lnTo>
                  <a:pt x="114" y="252"/>
                </a:lnTo>
                <a:lnTo>
                  <a:pt x="103" y="248"/>
                </a:lnTo>
                <a:lnTo>
                  <a:pt x="95" y="246"/>
                </a:lnTo>
                <a:lnTo>
                  <a:pt x="92" y="238"/>
                </a:lnTo>
                <a:lnTo>
                  <a:pt x="85" y="232"/>
                </a:lnTo>
                <a:lnTo>
                  <a:pt x="76" y="24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1" name="Freeform 131">
            <a:extLst>
              <a:ext uri="{FF2B5EF4-FFF2-40B4-BE49-F238E27FC236}">
                <a16:creationId xmlns:a16="http://schemas.microsoft.com/office/drawing/2014/main" id="{6376C9CA-041E-4350-99E7-B493A8055CF7}"/>
              </a:ext>
            </a:extLst>
          </p:cNvPr>
          <p:cNvSpPr>
            <a:spLocks/>
          </p:cNvSpPr>
          <p:nvPr/>
        </p:nvSpPr>
        <p:spPr bwMode="auto">
          <a:xfrm>
            <a:off x="10406063" y="4572000"/>
            <a:ext cx="68263" cy="76200"/>
          </a:xfrm>
          <a:custGeom>
            <a:avLst/>
            <a:gdLst>
              <a:gd name="T0" fmla="*/ 26 w 43"/>
              <a:gd name="T1" fmla="*/ 20 h 48"/>
              <a:gd name="T2" fmla="*/ 37 w 43"/>
              <a:gd name="T3" fmla="*/ 33 h 48"/>
              <a:gd name="T4" fmla="*/ 43 w 43"/>
              <a:gd name="T5" fmla="*/ 43 h 48"/>
              <a:gd name="T6" fmla="*/ 35 w 43"/>
              <a:gd name="T7" fmla="*/ 48 h 48"/>
              <a:gd name="T8" fmla="*/ 27 w 43"/>
              <a:gd name="T9" fmla="*/ 42 h 48"/>
              <a:gd name="T10" fmla="*/ 17 w 43"/>
              <a:gd name="T11" fmla="*/ 33 h 48"/>
              <a:gd name="T12" fmla="*/ 8 w 43"/>
              <a:gd name="T13" fmla="*/ 22 h 48"/>
              <a:gd name="T14" fmla="*/ 0 w 43"/>
              <a:gd name="T15" fmla="*/ 7 h 48"/>
              <a:gd name="T16" fmla="*/ 0 w 43"/>
              <a:gd name="T17" fmla="*/ 0 h 48"/>
              <a:gd name="T18" fmla="*/ 7 w 43"/>
              <a:gd name="T19" fmla="*/ 0 h 48"/>
              <a:gd name="T20" fmla="*/ 16 w 43"/>
              <a:gd name="T21" fmla="*/ 8 h 48"/>
              <a:gd name="T22" fmla="*/ 22 w 43"/>
              <a:gd name="T23" fmla="*/ 15 h 48"/>
              <a:gd name="T24" fmla="*/ 26 w 43"/>
              <a:gd name="T25" fmla="*/ 2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" h="48">
                <a:moveTo>
                  <a:pt x="26" y="20"/>
                </a:moveTo>
                <a:lnTo>
                  <a:pt x="37" y="33"/>
                </a:lnTo>
                <a:lnTo>
                  <a:pt x="43" y="43"/>
                </a:lnTo>
                <a:lnTo>
                  <a:pt x="35" y="48"/>
                </a:lnTo>
                <a:lnTo>
                  <a:pt x="27" y="42"/>
                </a:lnTo>
                <a:lnTo>
                  <a:pt x="17" y="33"/>
                </a:lnTo>
                <a:lnTo>
                  <a:pt x="8" y="22"/>
                </a:lnTo>
                <a:lnTo>
                  <a:pt x="0" y="7"/>
                </a:lnTo>
                <a:lnTo>
                  <a:pt x="0" y="0"/>
                </a:lnTo>
                <a:lnTo>
                  <a:pt x="7" y="0"/>
                </a:lnTo>
                <a:lnTo>
                  <a:pt x="16" y="8"/>
                </a:lnTo>
                <a:lnTo>
                  <a:pt x="22" y="15"/>
                </a:lnTo>
                <a:lnTo>
                  <a:pt x="26" y="2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2" name="Freeform 132">
            <a:extLst>
              <a:ext uri="{FF2B5EF4-FFF2-40B4-BE49-F238E27FC236}">
                <a16:creationId xmlns:a16="http://schemas.microsoft.com/office/drawing/2014/main" id="{F2852979-0D1F-49D6-8A0B-C7ACE4539DA3}"/>
              </a:ext>
            </a:extLst>
          </p:cNvPr>
          <p:cNvSpPr>
            <a:spLocks/>
          </p:cNvSpPr>
          <p:nvPr/>
        </p:nvSpPr>
        <p:spPr bwMode="auto">
          <a:xfrm>
            <a:off x="5715000" y="3135312"/>
            <a:ext cx="446088" cy="388938"/>
          </a:xfrm>
          <a:custGeom>
            <a:avLst/>
            <a:gdLst>
              <a:gd name="T0" fmla="*/ 34 w 281"/>
              <a:gd name="T1" fmla="*/ 239 h 245"/>
              <a:gd name="T2" fmla="*/ 34 w 281"/>
              <a:gd name="T3" fmla="*/ 225 h 245"/>
              <a:gd name="T4" fmla="*/ 13 w 281"/>
              <a:gd name="T5" fmla="*/ 220 h 245"/>
              <a:gd name="T6" fmla="*/ 12 w 281"/>
              <a:gd name="T7" fmla="*/ 210 h 245"/>
              <a:gd name="T8" fmla="*/ 2 w 281"/>
              <a:gd name="T9" fmla="*/ 197 h 245"/>
              <a:gd name="T10" fmla="*/ 0 w 281"/>
              <a:gd name="T11" fmla="*/ 187 h 245"/>
              <a:gd name="T12" fmla="*/ 1 w 281"/>
              <a:gd name="T13" fmla="*/ 177 h 245"/>
              <a:gd name="T14" fmla="*/ 13 w 281"/>
              <a:gd name="T15" fmla="*/ 176 h 245"/>
              <a:gd name="T16" fmla="*/ 19 w 281"/>
              <a:gd name="T17" fmla="*/ 169 h 245"/>
              <a:gd name="T18" fmla="*/ 44 w 281"/>
              <a:gd name="T19" fmla="*/ 167 h 245"/>
              <a:gd name="T20" fmla="*/ 60 w 281"/>
              <a:gd name="T21" fmla="*/ 164 h 245"/>
              <a:gd name="T22" fmla="*/ 62 w 281"/>
              <a:gd name="T23" fmla="*/ 151 h 245"/>
              <a:gd name="T24" fmla="*/ 72 w 281"/>
              <a:gd name="T25" fmla="*/ 137 h 245"/>
              <a:gd name="T26" fmla="*/ 71 w 281"/>
              <a:gd name="T27" fmla="*/ 89 h 245"/>
              <a:gd name="T28" fmla="*/ 97 w 281"/>
              <a:gd name="T29" fmla="*/ 80 h 245"/>
              <a:gd name="T30" fmla="*/ 149 w 281"/>
              <a:gd name="T31" fmla="*/ 39 h 245"/>
              <a:gd name="T32" fmla="*/ 209 w 281"/>
              <a:gd name="T33" fmla="*/ 0 h 245"/>
              <a:gd name="T34" fmla="*/ 238 w 281"/>
              <a:gd name="T35" fmla="*/ 9 h 245"/>
              <a:gd name="T36" fmla="*/ 248 w 281"/>
              <a:gd name="T37" fmla="*/ 20 h 245"/>
              <a:gd name="T38" fmla="*/ 261 w 281"/>
              <a:gd name="T39" fmla="*/ 12 h 245"/>
              <a:gd name="T40" fmla="*/ 266 w 281"/>
              <a:gd name="T41" fmla="*/ 45 h 245"/>
              <a:gd name="T42" fmla="*/ 273 w 281"/>
              <a:gd name="T43" fmla="*/ 50 h 245"/>
              <a:gd name="T44" fmla="*/ 274 w 281"/>
              <a:gd name="T45" fmla="*/ 57 h 245"/>
              <a:gd name="T46" fmla="*/ 281 w 281"/>
              <a:gd name="T47" fmla="*/ 64 h 245"/>
              <a:gd name="T48" fmla="*/ 278 w 281"/>
              <a:gd name="T49" fmla="*/ 73 h 245"/>
              <a:gd name="T50" fmla="*/ 271 w 281"/>
              <a:gd name="T51" fmla="*/ 115 h 245"/>
              <a:gd name="T52" fmla="*/ 271 w 281"/>
              <a:gd name="T53" fmla="*/ 142 h 245"/>
              <a:gd name="T54" fmla="*/ 248 w 281"/>
              <a:gd name="T55" fmla="*/ 162 h 245"/>
              <a:gd name="T56" fmla="*/ 241 w 281"/>
              <a:gd name="T57" fmla="*/ 189 h 245"/>
              <a:gd name="T58" fmla="*/ 249 w 281"/>
              <a:gd name="T59" fmla="*/ 197 h 245"/>
              <a:gd name="T60" fmla="*/ 249 w 281"/>
              <a:gd name="T61" fmla="*/ 210 h 245"/>
              <a:gd name="T62" fmla="*/ 260 w 281"/>
              <a:gd name="T63" fmla="*/ 210 h 245"/>
              <a:gd name="T64" fmla="*/ 259 w 281"/>
              <a:gd name="T65" fmla="*/ 220 h 245"/>
              <a:gd name="T66" fmla="*/ 254 w 281"/>
              <a:gd name="T67" fmla="*/ 221 h 245"/>
              <a:gd name="T68" fmla="*/ 253 w 281"/>
              <a:gd name="T69" fmla="*/ 228 h 245"/>
              <a:gd name="T70" fmla="*/ 250 w 281"/>
              <a:gd name="T71" fmla="*/ 228 h 245"/>
              <a:gd name="T72" fmla="*/ 237 w 281"/>
              <a:gd name="T73" fmla="*/ 206 h 245"/>
              <a:gd name="T74" fmla="*/ 233 w 281"/>
              <a:gd name="T75" fmla="*/ 205 h 245"/>
              <a:gd name="T76" fmla="*/ 219 w 281"/>
              <a:gd name="T77" fmla="*/ 216 h 245"/>
              <a:gd name="T78" fmla="*/ 205 w 281"/>
              <a:gd name="T79" fmla="*/ 210 h 245"/>
              <a:gd name="T80" fmla="*/ 195 w 281"/>
              <a:gd name="T81" fmla="*/ 209 h 245"/>
              <a:gd name="T82" fmla="*/ 189 w 281"/>
              <a:gd name="T83" fmla="*/ 212 h 245"/>
              <a:gd name="T84" fmla="*/ 179 w 281"/>
              <a:gd name="T85" fmla="*/ 212 h 245"/>
              <a:gd name="T86" fmla="*/ 168 w 281"/>
              <a:gd name="T87" fmla="*/ 220 h 245"/>
              <a:gd name="T88" fmla="*/ 159 w 281"/>
              <a:gd name="T89" fmla="*/ 221 h 245"/>
              <a:gd name="T90" fmla="*/ 137 w 281"/>
              <a:gd name="T91" fmla="*/ 210 h 245"/>
              <a:gd name="T92" fmla="*/ 128 w 281"/>
              <a:gd name="T93" fmla="*/ 215 h 245"/>
              <a:gd name="T94" fmla="*/ 119 w 281"/>
              <a:gd name="T95" fmla="*/ 215 h 245"/>
              <a:gd name="T96" fmla="*/ 112 w 281"/>
              <a:gd name="T97" fmla="*/ 207 h 245"/>
              <a:gd name="T98" fmla="*/ 93 w 281"/>
              <a:gd name="T99" fmla="*/ 199 h 245"/>
              <a:gd name="T100" fmla="*/ 74 w 281"/>
              <a:gd name="T101" fmla="*/ 202 h 245"/>
              <a:gd name="T102" fmla="*/ 69 w 281"/>
              <a:gd name="T103" fmla="*/ 206 h 245"/>
              <a:gd name="T104" fmla="*/ 67 w 281"/>
              <a:gd name="T105" fmla="*/ 218 h 245"/>
              <a:gd name="T106" fmla="*/ 61 w 281"/>
              <a:gd name="T107" fmla="*/ 227 h 245"/>
              <a:gd name="T108" fmla="*/ 60 w 281"/>
              <a:gd name="T109" fmla="*/ 245 h 245"/>
              <a:gd name="T110" fmla="*/ 46 w 281"/>
              <a:gd name="T111" fmla="*/ 233 h 245"/>
              <a:gd name="T112" fmla="*/ 40 w 281"/>
              <a:gd name="T113" fmla="*/ 233 h 245"/>
              <a:gd name="T114" fmla="*/ 34 w 281"/>
              <a:gd name="T115" fmla="*/ 239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1" h="245">
                <a:moveTo>
                  <a:pt x="34" y="239"/>
                </a:moveTo>
                <a:lnTo>
                  <a:pt x="34" y="225"/>
                </a:lnTo>
                <a:lnTo>
                  <a:pt x="13" y="220"/>
                </a:lnTo>
                <a:lnTo>
                  <a:pt x="12" y="210"/>
                </a:lnTo>
                <a:lnTo>
                  <a:pt x="2" y="197"/>
                </a:lnTo>
                <a:lnTo>
                  <a:pt x="0" y="187"/>
                </a:lnTo>
                <a:lnTo>
                  <a:pt x="1" y="177"/>
                </a:lnTo>
                <a:lnTo>
                  <a:pt x="13" y="176"/>
                </a:lnTo>
                <a:lnTo>
                  <a:pt x="19" y="169"/>
                </a:lnTo>
                <a:lnTo>
                  <a:pt x="44" y="167"/>
                </a:lnTo>
                <a:lnTo>
                  <a:pt x="60" y="164"/>
                </a:lnTo>
                <a:lnTo>
                  <a:pt x="62" y="151"/>
                </a:lnTo>
                <a:lnTo>
                  <a:pt x="72" y="137"/>
                </a:lnTo>
                <a:lnTo>
                  <a:pt x="71" y="89"/>
                </a:lnTo>
                <a:lnTo>
                  <a:pt x="97" y="80"/>
                </a:lnTo>
                <a:lnTo>
                  <a:pt x="149" y="39"/>
                </a:lnTo>
                <a:lnTo>
                  <a:pt x="209" y="0"/>
                </a:lnTo>
                <a:lnTo>
                  <a:pt x="238" y="9"/>
                </a:lnTo>
                <a:lnTo>
                  <a:pt x="248" y="20"/>
                </a:lnTo>
                <a:lnTo>
                  <a:pt x="261" y="12"/>
                </a:lnTo>
                <a:lnTo>
                  <a:pt x="266" y="45"/>
                </a:lnTo>
                <a:lnTo>
                  <a:pt x="273" y="50"/>
                </a:lnTo>
                <a:lnTo>
                  <a:pt x="274" y="57"/>
                </a:lnTo>
                <a:lnTo>
                  <a:pt x="281" y="64"/>
                </a:lnTo>
                <a:lnTo>
                  <a:pt x="278" y="73"/>
                </a:lnTo>
                <a:lnTo>
                  <a:pt x="271" y="115"/>
                </a:lnTo>
                <a:lnTo>
                  <a:pt x="271" y="142"/>
                </a:lnTo>
                <a:lnTo>
                  <a:pt x="248" y="162"/>
                </a:lnTo>
                <a:lnTo>
                  <a:pt x="241" y="189"/>
                </a:lnTo>
                <a:lnTo>
                  <a:pt x="249" y="197"/>
                </a:lnTo>
                <a:lnTo>
                  <a:pt x="249" y="210"/>
                </a:lnTo>
                <a:lnTo>
                  <a:pt x="260" y="210"/>
                </a:lnTo>
                <a:lnTo>
                  <a:pt x="259" y="220"/>
                </a:lnTo>
                <a:lnTo>
                  <a:pt x="254" y="221"/>
                </a:lnTo>
                <a:lnTo>
                  <a:pt x="253" y="228"/>
                </a:lnTo>
                <a:lnTo>
                  <a:pt x="250" y="228"/>
                </a:lnTo>
                <a:lnTo>
                  <a:pt x="237" y="206"/>
                </a:lnTo>
                <a:lnTo>
                  <a:pt x="233" y="205"/>
                </a:lnTo>
                <a:lnTo>
                  <a:pt x="219" y="216"/>
                </a:lnTo>
                <a:lnTo>
                  <a:pt x="205" y="210"/>
                </a:lnTo>
                <a:lnTo>
                  <a:pt x="195" y="209"/>
                </a:lnTo>
                <a:lnTo>
                  <a:pt x="189" y="212"/>
                </a:lnTo>
                <a:lnTo>
                  <a:pt x="179" y="212"/>
                </a:lnTo>
                <a:lnTo>
                  <a:pt x="168" y="220"/>
                </a:lnTo>
                <a:lnTo>
                  <a:pt x="159" y="221"/>
                </a:lnTo>
                <a:lnTo>
                  <a:pt x="137" y="210"/>
                </a:lnTo>
                <a:lnTo>
                  <a:pt x="128" y="215"/>
                </a:lnTo>
                <a:lnTo>
                  <a:pt x="119" y="215"/>
                </a:lnTo>
                <a:lnTo>
                  <a:pt x="112" y="207"/>
                </a:lnTo>
                <a:lnTo>
                  <a:pt x="93" y="199"/>
                </a:lnTo>
                <a:lnTo>
                  <a:pt x="74" y="202"/>
                </a:lnTo>
                <a:lnTo>
                  <a:pt x="69" y="206"/>
                </a:lnTo>
                <a:lnTo>
                  <a:pt x="67" y="218"/>
                </a:lnTo>
                <a:lnTo>
                  <a:pt x="61" y="227"/>
                </a:lnTo>
                <a:lnTo>
                  <a:pt x="60" y="245"/>
                </a:lnTo>
                <a:lnTo>
                  <a:pt x="46" y="233"/>
                </a:lnTo>
                <a:lnTo>
                  <a:pt x="40" y="233"/>
                </a:lnTo>
                <a:lnTo>
                  <a:pt x="34" y="23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3" name="Freeform 133">
            <a:extLst>
              <a:ext uri="{FF2B5EF4-FFF2-40B4-BE49-F238E27FC236}">
                <a16:creationId xmlns:a16="http://schemas.microsoft.com/office/drawing/2014/main" id="{B2A1D8AA-A574-4942-AB7F-4F1B56144E9E}"/>
              </a:ext>
            </a:extLst>
          </p:cNvPr>
          <p:cNvSpPr>
            <a:spLocks/>
          </p:cNvSpPr>
          <p:nvPr/>
        </p:nvSpPr>
        <p:spPr bwMode="auto">
          <a:xfrm>
            <a:off x="5784850" y="3451225"/>
            <a:ext cx="342900" cy="317500"/>
          </a:xfrm>
          <a:custGeom>
            <a:avLst/>
            <a:gdLst>
              <a:gd name="T0" fmla="*/ 106 w 216"/>
              <a:gd name="T1" fmla="*/ 189 h 200"/>
              <a:gd name="T2" fmla="*/ 87 w 216"/>
              <a:gd name="T3" fmla="*/ 197 h 200"/>
              <a:gd name="T4" fmla="*/ 80 w 216"/>
              <a:gd name="T5" fmla="*/ 196 h 200"/>
              <a:gd name="T6" fmla="*/ 73 w 216"/>
              <a:gd name="T7" fmla="*/ 200 h 200"/>
              <a:gd name="T8" fmla="*/ 59 w 216"/>
              <a:gd name="T9" fmla="*/ 200 h 200"/>
              <a:gd name="T10" fmla="*/ 49 w 216"/>
              <a:gd name="T11" fmla="*/ 187 h 200"/>
              <a:gd name="T12" fmla="*/ 43 w 216"/>
              <a:gd name="T13" fmla="*/ 172 h 200"/>
              <a:gd name="T14" fmla="*/ 30 w 216"/>
              <a:gd name="T15" fmla="*/ 158 h 200"/>
              <a:gd name="T16" fmla="*/ 16 w 216"/>
              <a:gd name="T17" fmla="*/ 158 h 200"/>
              <a:gd name="T18" fmla="*/ 0 w 216"/>
              <a:gd name="T19" fmla="*/ 158 h 200"/>
              <a:gd name="T20" fmla="*/ 1 w 216"/>
              <a:gd name="T21" fmla="*/ 125 h 200"/>
              <a:gd name="T22" fmla="*/ 0 w 216"/>
              <a:gd name="T23" fmla="*/ 112 h 200"/>
              <a:gd name="T24" fmla="*/ 4 w 216"/>
              <a:gd name="T25" fmla="*/ 98 h 200"/>
              <a:gd name="T26" fmla="*/ 9 w 216"/>
              <a:gd name="T27" fmla="*/ 92 h 200"/>
              <a:gd name="T28" fmla="*/ 18 w 216"/>
              <a:gd name="T29" fmla="*/ 79 h 200"/>
              <a:gd name="T30" fmla="*/ 16 w 216"/>
              <a:gd name="T31" fmla="*/ 74 h 200"/>
              <a:gd name="T32" fmla="*/ 20 w 216"/>
              <a:gd name="T33" fmla="*/ 65 h 200"/>
              <a:gd name="T34" fmla="*/ 16 w 216"/>
              <a:gd name="T35" fmla="*/ 53 h 200"/>
              <a:gd name="T36" fmla="*/ 16 w 216"/>
              <a:gd name="T37" fmla="*/ 46 h 200"/>
              <a:gd name="T38" fmla="*/ 17 w 216"/>
              <a:gd name="T39" fmla="*/ 28 h 200"/>
              <a:gd name="T40" fmla="*/ 23 w 216"/>
              <a:gd name="T41" fmla="*/ 19 h 200"/>
              <a:gd name="T42" fmla="*/ 25 w 216"/>
              <a:gd name="T43" fmla="*/ 7 h 200"/>
              <a:gd name="T44" fmla="*/ 30 w 216"/>
              <a:gd name="T45" fmla="*/ 3 h 200"/>
              <a:gd name="T46" fmla="*/ 49 w 216"/>
              <a:gd name="T47" fmla="*/ 0 h 200"/>
              <a:gd name="T48" fmla="*/ 68 w 216"/>
              <a:gd name="T49" fmla="*/ 8 h 200"/>
              <a:gd name="T50" fmla="*/ 75 w 216"/>
              <a:gd name="T51" fmla="*/ 16 h 200"/>
              <a:gd name="T52" fmla="*/ 84 w 216"/>
              <a:gd name="T53" fmla="*/ 16 h 200"/>
              <a:gd name="T54" fmla="*/ 93 w 216"/>
              <a:gd name="T55" fmla="*/ 11 h 200"/>
              <a:gd name="T56" fmla="*/ 115 w 216"/>
              <a:gd name="T57" fmla="*/ 22 h 200"/>
              <a:gd name="T58" fmla="*/ 124 w 216"/>
              <a:gd name="T59" fmla="*/ 21 h 200"/>
              <a:gd name="T60" fmla="*/ 135 w 216"/>
              <a:gd name="T61" fmla="*/ 13 h 200"/>
              <a:gd name="T62" fmla="*/ 145 w 216"/>
              <a:gd name="T63" fmla="*/ 13 h 200"/>
              <a:gd name="T64" fmla="*/ 151 w 216"/>
              <a:gd name="T65" fmla="*/ 10 h 200"/>
              <a:gd name="T66" fmla="*/ 161 w 216"/>
              <a:gd name="T67" fmla="*/ 11 h 200"/>
              <a:gd name="T68" fmla="*/ 175 w 216"/>
              <a:gd name="T69" fmla="*/ 17 h 200"/>
              <a:gd name="T70" fmla="*/ 189 w 216"/>
              <a:gd name="T71" fmla="*/ 6 h 200"/>
              <a:gd name="T72" fmla="*/ 193 w 216"/>
              <a:gd name="T73" fmla="*/ 7 h 200"/>
              <a:gd name="T74" fmla="*/ 206 w 216"/>
              <a:gd name="T75" fmla="*/ 29 h 200"/>
              <a:gd name="T76" fmla="*/ 209 w 216"/>
              <a:gd name="T77" fmla="*/ 29 h 200"/>
              <a:gd name="T78" fmla="*/ 216 w 216"/>
              <a:gd name="T79" fmla="*/ 37 h 200"/>
              <a:gd name="T80" fmla="*/ 214 w 216"/>
              <a:gd name="T81" fmla="*/ 41 h 200"/>
              <a:gd name="T82" fmla="*/ 214 w 216"/>
              <a:gd name="T83" fmla="*/ 48 h 200"/>
              <a:gd name="T84" fmla="*/ 199 w 216"/>
              <a:gd name="T85" fmla="*/ 64 h 200"/>
              <a:gd name="T86" fmla="*/ 194 w 216"/>
              <a:gd name="T87" fmla="*/ 77 h 200"/>
              <a:gd name="T88" fmla="*/ 191 w 216"/>
              <a:gd name="T89" fmla="*/ 88 h 200"/>
              <a:gd name="T90" fmla="*/ 187 w 216"/>
              <a:gd name="T91" fmla="*/ 93 h 200"/>
              <a:gd name="T92" fmla="*/ 184 w 216"/>
              <a:gd name="T93" fmla="*/ 107 h 200"/>
              <a:gd name="T94" fmla="*/ 174 w 216"/>
              <a:gd name="T95" fmla="*/ 116 h 200"/>
              <a:gd name="T96" fmla="*/ 172 w 216"/>
              <a:gd name="T97" fmla="*/ 126 h 200"/>
              <a:gd name="T98" fmla="*/ 167 w 216"/>
              <a:gd name="T99" fmla="*/ 135 h 200"/>
              <a:gd name="T100" fmla="*/ 166 w 216"/>
              <a:gd name="T101" fmla="*/ 143 h 200"/>
              <a:gd name="T102" fmla="*/ 153 w 216"/>
              <a:gd name="T103" fmla="*/ 150 h 200"/>
              <a:gd name="T104" fmla="*/ 143 w 216"/>
              <a:gd name="T105" fmla="*/ 142 h 200"/>
              <a:gd name="T106" fmla="*/ 136 w 216"/>
              <a:gd name="T107" fmla="*/ 142 h 200"/>
              <a:gd name="T108" fmla="*/ 125 w 216"/>
              <a:gd name="T109" fmla="*/ 154 h 200"/>
              <a:gd name="T110" fmla="*/ 120 w 216"/>
              <a:gd name="T111" fmla="*/ 155 h 200"/>
              <a:gd name="T112" fmla="*/ 111 w 216"/>
              <a:gd name="T113" fmla="*/ 175 h 200"/>
              <a:gd name="T114" fmla="*/ 106 w 216"/>
              <a:gd name="T115" fmla="*/ 189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16" h="200">
                <a:moveTo>
                  <a:pt x="106" y="189"/>
                </a:moveTo>
                <a:lnTo>
                  <a:pt x="87" y="197"/>
                </a:lnTo>
                <a:lnTo>
                  <a:pt x="80" y="196"/>
                </a:lnTo>
                <a:lnTo>
                  <a:pt x="73" y="200"/>
                </a:lnTo>
                <a:lnTo>
                  <a:pt x="59" y="200"/>
                </a:lnTo>
                <a:lnTo>
                  <a:pt x="49" y="187"/>
                </a:lnTo>
                <a:lnTo>
                  <a:pt x="43" y="172"/>
                </a:lnTo>
                <a:lnTo>
                  <a:pt x="30" y="158"/>
                </a:lnTo>
                <a:lnTo>
                  <a:pt x="16" y="158"/>
                </a:lnTo>
                <a:lnTo>
                  <a:pt x="0" y="158"/>
                </a:lnTo>
                <a:lnTo>
                  <a:pt x="1" y="125"/>
                </a:lnTo>
                <a:lnTo>
                  <a:pt x="0" y="112"/>
                </a:lnTo>
                <a:lnTo>
                  <a:pt x="4" y="98"/>
                </a:lnTo>
                <a:lnTo>
                  <a:pt x="9" y="92"/>
                </a:lnTo>
                <a:lnTo>
                  <a:pt x="18" y="79"/>
                </a:lnTo>
                <a:lnTo>
                  <a:pt x="16" y="74"/>
                </a:lnTo>
                <a:lnTo>
                  <a:pt x="20" y="65"/>
                </a:lnTo>
                <a:lnTo>
                  <a:pt x="16" y="53"/>
                </a:lnTo>
                <a:lnTo>
                  <a:pt x="16" y="46"/>
                </a:lnTo>
                <a:lnTo>
                  <a:pt x="17" y="28"/>
                </a:lnTo>
                <a:lnTo>
                  <a:pt x="23" y="19"/>
                </a:lnTo>
                <a:lnTo>
                  <a:pt x="25" y="7"/>
                </a:lnTo>
                <a:lnTo>
                  <a:pt x="30" y="3"/>
                </a:lnTo>
                <a:lnTo>
                  <a:pt x="49" y="0"/>
                </a:lnTo>
                <a:lnTo>
                  <a:pt x="68" y="8"/>
                </a:lnTo>
                <a:lnTo>
                  <a:pt x="75" y="16"/>
                </a:lnTo>
                <a:lnTo>
                  <a:pt x="84" y="16"/>
                </a:lnTo>
                <a:lnTo>
                  <a:pt x="93" y="11"/>
                </a:lnTo>
                <a:lnTo>
                  <a:pt x="115" y="22"/>
                </a:lnTo>
                <a:lnTo>
                  <a:pt x="124" y="21"/>
                </a:lnTo>
                <a:lnTo>
                  <a:pt x="135" y="13"/>
                </a:lnTo>
                <a:lnTo>
                  <a:pt x="145" y="13"/>
                </a:lnTo>
                <a:lnTo>
                  <a:pt x="151" y="10"/>
                </a:lnTo>
                <a:lnTo>
                  <a:pt x="161" y="11"/>
                </a:lnTo>
                <a:lnTo>
                  <a:pt x="175" y="17"/>
                </a:lnTo>
                <a:lnTo>
                  <a:pt x="189" y="6"/>
                </a:lnTo>
                <a:lnTo>
                  <a:pt x="193" y="7"/>
                </a:lnTo>
                <a:lnTo>
                  <a:pt x="206" y="29"/>
                </a:lnTo>
                <a:lnTo>
                  <a:pt x="209" y="29"/>
                </a:lnTo>
                <a:lnTo>
                  <a:pt x="216" y="37"/>
                </a:lnTo>
                <a:lnTo>
                  <a:pt x="214" y="41"/>
                </a:lnTo>
                <a:lnTo>
                  <a:pt x="214" y="48"/>
                </a:lnTo>
                <a:lnTo>
                  <a:pt x="199" y="64"/>
                </a:lnTo>
                <a:lnTo>
                  <a:pt x="194" y="77"/>
                </a:lnTo>
                <a:lnTo>
                  <a:pt x="191" y="88"/>
                </a:lnTo>
                <a:lnTo>
                  <a:pt x="187" y="93"/>
                </a:lnTo>
                <a:lnTo>
                  <a:pt x="184" y="107"/>
                </a:lnTo>
                <a:lnTo>
                  <a:pt x="174" y="116"/>
                </a:lnTo>
                <a:lnTo>
                  <a:pt x="172" y="126"/>
                </a:lnTo>
                <a:lnTo>
                  <a:pt x="167" y="135"/>
                </a:lnTo>
                <a:lnTo>
                  <a:pt x="166" y="143"/>
                </a:lnTo>
                <a:lnTo>
                  <a:pt x="153" y="150"/>
                </a:lnTo>
                <a:lnTo>
                  <a:pt x="143" y="142"/>
                </a:lnTo>
                <a:lnTo>
                  <a:pt x="136" y="142"/>
                </a:lnTo>
                <a:lnTo>
                  <a:pt x="125" y="154"/>
                </a:lnTo>
                <a:lnTo>
                  <a:pt x="120" y="155"/>
                </a:lnTo>
                <a:lnTo>
                  <a:pt x="111" y="175"/>
                </a:lnTo>
                <a:lnTo>
                  <a:pt x="106" y="18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4" name="Freeform 134">
            <a:extLst>
              <a:ext uri="{FF2B5EF4-FFF2-40B4-BE49-F238E27FC236}">
                <a16:creationId xmlns:a16="http://schemas.microsoft.com/office/drawing/2014/main" id="{2C475A8E-BF45-4625-BDD1-AD73822CA0CE}"/>
              </a:ext>
            </a:extLst>
          </p:cNvPr>
          <p:cNvSpPr>
            <a:spLocks/>
          </p:cNvSpPr>
          <p:nvPr/>
        </p:nvSpPr>
        <p:spPr bwMode="auto">
          <a:xfrm>
            <a:off x="3167063" y="3413126"/>
            <a:ext cx="136525" cy="142875"/>
          </a:xfrm>
          <a:custGeom>
            <a:avLst/>
            <a:gdLst>
              <a:gd name="T0" fmla="*/ 33 w 86"/>
              <a:gd name="T1" fmla="*/ 82 h 90"/>
              <a:gd name="T2" fmla="*/ 27 w 86"/>
              <a:gd name="T3" fmla="*/ 75 h 90"/>
              <a:gd name="T4" fmla="*/ 19 w 86"/>
              <a:gd name="T5" fmla="*/ 67 h 90"/>
              <a:gd name="T6" fmla="*/ 15 w 86"/>
              <a:gd name="T7" fmla="*/ 60 h 90"/>
              <a:gd name="T8" fmla="*/ 8 w 86"/>
              <a:gd name="T9" fmla="*/ 54 h 90"/>
              <a:gd name="T10" fmla="*/ 0 w 86"/>
              <a:gd name="T11" fmla="*/ 44 h 90"/>
              <a:gd name="T12" fmla="*/ 2 w 86"/>
              <a:gd name="T13" fmla="*/ 41 h 90"/>
              <a:gd name="T14" fmla="*/ 5 w 86"/>
              <a:gd name="T15" fmla="*/ 44 h 90"/>
              <a:gd name="T16" fmla="*/ 6 w 86"/>
              <a:gd name="T17" fmla="*/ 43 h 90"/>
              <a:gd name="T18" fmla="*/ 12 w 86"/>
              <a:gd name="T19" fmla="*/ 42 h 90"/>
              <a:gd name="T20" fmla="*/ 15 w 86"/>
              <a:gd name="T21" fmla="*/ 37 h 90"/>
              <a:gd name="T22" fmla="*/ 18 w 86"/>
              <a:gd name="T23" fmla="*/ 37 h 90"/>
              <a:gd name="T24" fmla="*/ 18 w 86"/>
              <a:gd name="T25" fmla="*/ 27 h 90"/>
              <a:gd name="T26" fmla="*/ 23 w 86"/>
              <a:gd name="T27" fmla="*/ 26 h 90"/>
              <a:gd name="T28" fmla="*/ 26 w 86"/>
              <a:gd name="T29" fmla="*/ 26 h 90"/>
              <a:gd name="T30" fmla="*/ 31 w 86"/>
              <a:gd name="T31" fmla="*/ 21 h 90"/>
              <a:gd name="T32" fmla="*/ 36 w 86"/>
              <a:gd name="T33" fmla="*/ 25 h 90"/>
              <a:gd name="T34" fmla="*/ 38 w 86"/>
              <a:gd name="T35" fmla="*/ 22 h 90"/>
              <a:gd name="T36" fmla="*/ 41 w 86"/>
              <a:gd name="T37" fmla="*/ 20 h 90"/>
              <a:gd name="T38" fmla="*/ 48 w 86"/>
              <a:gd name="T39" fmla="*/ 14 h 90"/>
              <a:gd name="T40" fmla="*/ 49 w 86"/>
              <a:gd name="T41" fmla="*/ 10 h 90"/>
              <a:gd name="T42" fmla="*/ 51 w 86"/>
              <a:gd name="T43" fmla="*/ 10 h 90"/>
              <a:gd name="T44" fmla="*/ 54 w 86"/>
              <a:gd name="T45" fmla="*/ 5 h 90"/>
              <a:gd name="T46" fmla="*/ 56 w 86"/>
              <a:gd name="T47" fmla="*/ 5 h 90"/>
              <a:gd name="T48" fmla="*/ 58 w 86"/>
              <a:gd name="T49" fmla="*/ 8 h 90"/>
              <a:gd name="T50" fmla="*/ 62 w 86"/>
              <a:gd name="T51" fmla="*/ 9 h 90"/>
              <a:gd name="T52" fmla="*/ 66 w 86"/>
              <a:gd name="T53" fmla="*/ 6 h 90"/>
              <a:gd name="T54" fmla="*/ 71 w 86"/>
              <a:gd name="T55" fmla="*/ 6 h 90"/>
              <a:gd name="T56" fmla="*/ 77 w 86"/>
              <a:gd name="T57" fmla="*/ 3 h 90"/>
              <a:gd name="T58" fmla="*/ 80 w 86"/>
              <a:gd name="T59" fmla="*/ 0 h 90"/>
              <a:gd name="T60" fmla="*/ 86 w 86"/>
              <a:gd name="T61" fmla="*/ 1 h 90"/>
              <a:gd name="T62" fmla="*/ 85 w 86"/>
              <a:gd name="T63" fmla="*/ 3 h 90"/>
              <a:gd name="T64" fmla="*/ 83 w 86"/>
              <a:gd name="T65" fmla="*/ 8 h 90"/>
              <a:gd name="T66" fmla="*/ 84 w 86"/>
              <a:gd name="T67" fmla="*/ 15 h 90"/>
              <a:gd name="T68" fmla="*/ 79 w 86"/>
              <a:gd name="T69" fmla="*/ 22 h 90"/>
              <a:gd name="T70" fmla="*/ 77 w 86"/>
              <a:gd name="T71" fmla="*/ 30 h 90"/>
              <a:gd name="T72" fmla="*/ 76 w 86"/>
              <a:gd name="T73" fmla="*/ 40 h 90"/>
              <a:gd name="T74" fmla="*/ 76 w 86"/>
              <a:gd name="T75" fmla="*/ 45 h 90"/>
              <a:gd name="T76" fmla="*/ 76 w 86"/>
              <a:gd name="T77" fmla="*/ 54 h 90"/>
              <a:gd name="T78" fmla="*/ 73 w 86"/>
              <a:gd name="T79" fmla="*/ 56 h 90"/>
              <a:gd name="T80" fmla="*/ 70 w 86"/>
              <a:gd name="T81" fmla="*/ 65 h 90"/>
              <a:gd name="T82" fmla="*/ 71 w 86"/>
              <a:gd name="T83" fmla="*/ 71 h 90"/>
              <a:gd name="T84" fmla="*/ 67 w 86"/>
              <a:gd name="T85" fmla="*/ 76 h 90"/>
              <a:gd name="T86" fmla="*/ 67 w 86"/>
              <a:gd name="T87" fmla="*/ 82 h 90"/>
              <a:gd name="T88" fmla="*/ 70 w 86"/>
              <a:gd name="T89" fmla="*/ 85 h 90"/>
              <a:gd name="T90" fmla="*/ 65 w 86"/>
              <a:gd name="T91" fmla="*/ 90 h 90"/>
              <a:gd name="T92" fmla="*/ 60 w 86"/>
              <a:gd name="T93" fmla="*/ 88 h 90"/>
              <a:gd name="T94" fmla="*/ 57 w 86"/>
              <a:gd name="T95" fmla="*/ 84 h 90"/>
              <a:gd name="T96" fmla="*/ 52 w 86"/>
              <a:gd name="T97" fmla="*/ 82 h 90"/>
              <a:gd name="T98" fmla="*/ 47 w 86"/>
              <a:gd name="T99" fmla="*/ 85 h 90"/>
              <a:gd name="T100" fmla="*/ 36 w 86"/>
              <a:gd name="T101" fmla="*/ 79 h 90"/>
              <a:gd name="T102" fmla="*/ 33 w 86"/>
              <a:gd name="T103" fmla="*/ 8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6" h="90">
                <a:moveTo>
                  <a:pt x="33" y="82"/>
                </a:moveTo>
                <a:lnTo>
                  <a:pt x="27" y="75"/>
                </a:lnTo>
                <a:lnTo>
                  <a:pt x="19" y="67"/>
                </a:lnTo>
                <a:lnTo>
                  <a:pt x="15" y="60"/>
                </a:lnTo>
                <a:lnTo>
                  <a:pt x="8" y="54"/>
                </a:lnTo>
                <a:lnTo>
                  <a:pt x="0" y="44"/>
                </a:lnTo>
                <a:lnTo>
                  <a:pt x="2" y="41"/>
                </a:lnTo>
                <a:lnTo>
                  <a:pt x="5" y="44"/>
                </a:lnTo>
                <a:lnTo>
                  <a:pt x="6" y="43"/>
                </a:lnTo>
                <a:lnTo>
                  <a:pt x="12" y="42"/>
                </a:lnTo>
                <a:lnTo>
                  <a:pt x="15" y="37"/>
                </a:lnTo>
                <a:lnTo>
                  <a:pt x="18" y="37"/>
                </a:lnTo>
                <a:lnTo>
                  <a:pt x="18" y="27"/>
                </a:lnTo>
                <a:lnTo>
                  <a:pt x="23" y="26"/>
                </a:lnTo>
                <a:lnTo>
                  <a:pt x="26" y="26"/>
                </a:lnTo>
                <a:lnTo>
                  <a:pt x="31" y="21"/>
                </a:lnTo>
                <a:lnTo>
                  <a:pt x="36" y="25"/>
                </a:lnTo>
                <a:lnTo>
                  <a:pt x="38" y="22"/>
                </a:lnTo>
                <a:lnTo>
                  <a:pt x="41" y="20"/>
                </a:lnTo>
                <a:lnTo>
                  <a:pt x="48" y="14"/>
                </a:lnTo>
                <a:lnTo>
                  <a:pt x="49" y="10"/>
                </a:lnTo>
                <a:lnTo>
                  <a:pt x="51" y="10"/>
                </a:lnTo>
                <a:lnTo>
                  <a:pt x="54" y="5"/>
                </a:lnTo>
                <a:lnTo>
                  <a:pt x="56" y="5"/>
                </a:lnTo>
                <a:lnTo>
                  <a:pt x="58" y="8"/>
                </a:lnTo>
                <a:lnTo>
                  <a:pt x="62" y="9"/>
                </a:lnTo>
                <a:lnTo>
                  <a:pt x="66" y="6"/>
                </a:lnTo>
                <a:lnTo>
                  <a:pt x="71" y="6"/>
                </a:lnTo>
                <a:lnTo>
                  <a:pt x="77" y="3"/>
                </a:lnTo>
                <a:lnTo>
                  <a:pt x="80" y="0"/>
                </a:lnTo>
                <a:lnTo>
                  <a:pt x="86" y="1"/>
                </a:lnTo>
                <a:lnTo>
                  <a:pt x="85" y="3"/>
                </a:lnTo>
                <a:lnTo>
                  <a:pt x="83" y="8"/>
                </a:lnTo>
                <a:lnTo>
                  <a:pt x="84" y="15"/>
                </a:lnTo>
                <a:lnTo>
                  <a:pt x="79" y="22"/>
                </a:lnTo>
                <a:lnTo>
                  <a:pt x="77" y="30"/>
                </a:lnTo>
                <a:lnTo>
                  <a:pt x="76" y="40"/>
                </a:lnTo>
                <a:lnTo>
                  <a:pt x="76" y="45"/>
                </a:lnTo>
                <a:lnTo>
                  <a:pt x="76" y="54"/>
                </a:lnTo>
                <a:lnTo>
                  <a:pt x="73" y="56"/>
                </a:lnTo>
                <a:lnTo>
                  <a:pt x="70" y="65"/>
                </a:lnTo>
                <a:lnTo>
                  <a:pt x="71" y="71"/>
                </a:lnTo>
                <a:lnTo>
                  <a:pt x="67" y="76"/>
                </a:lnTo>
                <a:lnTo>
                  <a:pt x="67" y="82"/>
                </a:lnTo>
                <a:lnTo>
                  <a:pt x="70" y="85"/>
                </a:lnTo>
                <a:lnTo>
                  <a:pt x="65" y="90"/>
                </a:lnTo>
                <a:lnTo>
                  <a:pt x="60" y="88"/>
                </a:lnTo>
                <a:lnTo>
                  <a:pt x="57" y="84"/>
                </a:lnTo>
                <a:lnTo>
                  <a:pt x="52" y="82"/>
                </a:lnTo>
                <a:lnTo>
                  <a:pt x="47" y="85"/>
                </a:lnTo>
                <a:lnTo>
                  <a:pt x="36" y="79"/>
                </a:lnTo>
                <a:lnTo>
                  <a:pt x="33" y="8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5" name="Freeform 135">
            <a:extLst>
              <a:ext uri="{FF2B5EF4-FFF2-40B4-BE49-F238E27FC236}">
                <a16:creationId xmlns:a16="http://schemas.microsoft.com/office/drawing/2014/main" id="{14FE7EBC-C0E9-4B6F-8523-DFD500C6936A}"/>
              </a:ext>
            </a:extLst>
          </p:cNvPr>
          <p:cNvSpPr>
            <a:spLocks/>
          </p:cNvSpPr>
          <p:nvPr/>
        </p:nvSpPr>
        <p:spPr bwMode="auto">
          <a:xfrm>
            <a:off x="5789613" y="2155826"/>
            <a:ext cx="92075" cy="85725"/>
          </a:xfrm>
          <a:custGeom>
            <a:avLst/>
            <a:gdLst>
              <a:gd name="T0" fmla="*/ 42 w 58"/>
              <a:gd name="T1" fmla="*/ 0 h 54"/>
              <a:gd name="T2" fmla="*/ 55 w 58"/>
              <a:gd name="T3" fmla="*/ 0 h 54"/>
              <a:gd name="T4" fmla="*/ 58 w 58"/>
              <a:gd name="T5" fmla="*/ 7 h 54"/>
              <a:gd name="T6" fmla="*/ 55 w 58"/>
              <a:gd name="T7" fmla="*/ 25 h 54"/>
              <a:gd name="T8" fmla="*/ 51 w 58"/>
              <a:gd name="T9" fmla="*/ 33 h 54"/>
              <a:gd name="T10" fmla="*/ 42 w 58"/>
              <a:gd name="T11" fmla="*/ 33 h 54"/>
              <a:gd name="T12" fmla="*/ 45 w 58"/>
              <a:gd name="T13" fmla="*/ 54 h 54"/>
              <a:gd name="T14" fmla="*/ 36 w 58"/>
              <a:gd name="T15" fmla="*/ 49 h 54"/>
              <a:gd name="T16" fmla="*/ 26 w 58"/>
              <a:gd name="T17" fmla="*/ 40 h 54"/>
              <a:gd name="T18" fmla="*/ 11 w 58"/>
              <a:gd name="T19" fmla="*/ 44 h 54"/>
              <a:gd name="T20" fmla="*/ 0 w 58"/>
              <a:gd name="T21" fmla="*/ 43 h 54"/>
              <a:gd name="T22" fmla="*/ 8 w 58"/>
              <a:gd name="T23" fmla="*/ 37 h 54"/>
              <a:gd name="T24" fmla="*/ 21 w 58"/>
              <a:gd name="T25" fmla="*/ 8 h 54"/>
              <a:gd name="T26" fmla="*/ 42 w 58"/>
              <a:gd name="T27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8" h="54">
                <a:moveTo>
                  <a:pt x="42" y="0"/>
                </a:moveTo>
                <a:lnTo>
                  <a:pt x="55" y="0"/>
                </a:lnTo>
                <a:lnTo>
                  <a:pt x="58" y="7"/>
                </a:lnTo>
                <a:lnTo>
                  <a:pt x="55" y="25"/>
                </a:lnTo>
                <a:lnTo>
                  <a:pt x="51" y="33"/>
                </a:lnTo>
                <a:lnTo>
                  <a:pt x="42" y="33"/>
                </a:lnTo>
                <a:lnTo>
                  <a:pt x="45" y="54"/>
                </a:lnTo>
                <a:lnTo>
                  <a:pt x="36" y="49"/>
                </a:lnTo>
                <a:lnTo>
                  <a:pt x="26" y="40"/>
                </a:lnTo>
                <a:lnTo>
                  <a:pt x="11" y="44"/>
                </a:lnTo>
                <a:lnTo>
                  <a:pt x="0" y="43"/>
                </a:lnTo>
                <a:lnTo>
                  <a:pt x="8" y="37"/>
                </a:lnTo>
                <a:lnTo>
                  <a:pt x="21" y="8"/>
                </a:lnTo>
                <a:lnTo>
                  <a:pt x="42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6" name="Freeform 136">
            <a:extLst>
              <a:ext uri="{FF2B5EF4-FFF2-40B4-BE49-F238E27FC236}">
                <a16:creationId xmlns:a16="http://schemas.microsoft.com/office/drawing/2014/main" id="{5AA80D32-0B81-4938-BB30-D6E7BD1DDC15}"/>
              </a:ext>
            </a:extLst>
          </p:cNvPr>
          <p:cNvSpPr>
            <a:spLocks/>
          </p:cNvSpPr>
          <p:nvPr/>
        </p:nvSpPr>
        <p:spPr bwMode="auto">
          <a:xfrm>
            <a:off x="5819775" y="1628775"/>
            <a:ext cx="539750" cy="382588"/>
          </a:xfrm>
          <a:custGeom>
            <a:avLst/>
            <a:gdLst>
              <a:gd name="T0" fmla="*/ 294 w 340"/>
              <a:gd name="T1" fmla="*/ 0 h 241"/>
              <a:gd name="T2" fmla="*/ 338 w 340"/>
              <a:gd name="T3" fmla="*/ 13 h 241"/>
              <a:gd name="T4" fmla="*/ 322 w 340"/>
              <a:gd name="T5" fmla="*/ 17 h 241"/>
              <a:gd name="T6" fmla="*/ 340 w 340"/>
              <a:gd name="T7" fmla="*/ 28 h 241"/>
              <a:gd name="T8" fmla="*/ 319 w 340"/>
              <a:gd name="T9" fmla="*/ 35 h 241"/>
              <a:gd name="T10" fmla="*/ 309 w 340"/>
              <a:gd name="T11" fmla="*/ 37 h 241"/>
              <a:gd name="T12" fmla="*/ 311 w 340"/>
              <a:gd name="T13" fmla="*/ 24 h 241"/>
              <a:gd name="T14" fmla="*/ 293 w 340"/>
              <a:gd name="T15" fmla="*/ 18 h 241"/>
              <a:gd name="T16" fmla="*/ 274 w 340"/>
              <a:gd name="T17" fmla="*/ 23 h 241"/>
              <a:gd name="T18" fmla="*/ 270 w 340"/>
              <a:gd name="T19" fmla="*/ 36 h 241"/>
              <a:gd name="T20" fmla="*/ 259 w 340"/>
              <a:gd name="T21" fmla="*/ 44 h 241"/>
              <a:gd name="T22" fmla="*/ 244 w 340"/>
              <a:gd name="T23" fmla="*/ 40 h 241"/>
              <a:gd name="T24" fmla="*/ 227 w 340"/>
              <a:gd name="T25" fmla="*/ 40 h 241"/>
              <a:gd name="T26" fmla="*/ 210 w 340"/>
              <a:gd name="T27" fmla="*/ 31 h 241"/>
              <a:gd name="T28" fmla="*/ 203 w 340"/>
              <a:gd name="T29" fmla="*/ 36 h 241"/>
              <a:gd name="T30" fmla="*/ 195 w 340"/>
              <a:gd name="T31" fmla="*/ 37 h 241"/>
              <a:gd name="T32" fmla="*/ 195 w 340"/>
              <a:gd name="T33" fmla="*/ 48 h 241"/>
              <a:gd name="T34" fmla="*/ 170 w 340"/>
              <a:gd name="T35" fmla="*/ 45 h 241"/>
              <a:gd name="T36" fmla="*/ 168 w 340"/>
              <a:gd name="T37" fmla="*/ 55 h 241"/>
              <a:gd name="T38" fmla="*/ 155 w 340"/>
              <a:gd name="T39" fmla="*/ 55 h 241"/>
              <a:gd name="T40" fmla="*/ 148 w 340"/>
              <a:gd name="T41" fmla="*/ 68 h 241"/>
              <a:gd name="T42" fmla="*/ 137 w 340"/>
              <a:gd name="T43" fmla="*/ 88 h 241"/>
              <a:gd name="T44" fmla="*/ 118 w 340"/>
              <a:gd name="T45" fmla="*/ 114 h 241"/>
              <a:gd name="T46" fmla="*/ 124 w 340"/>
              <a:gd name="T47" fmla="*/ 120 h 241"/>
              <a:gd name="T48" fmla="*/ 120 w 340"/>
              <a:gd name="T49" fmla="*/ 127 h 241"/>
              <a:gd name="T50" fmla="*/ 106 w 340"/>
              <a:gd name="T51" fmla="*/ 127 h 241"/>
              <a:gd name="T52" fmla="*/ 98 w 340"/>
              <a:gd name="T53" fmla="*/ 145 h 241"/>
              <a:gd name="T54" fmla="*/ 102 w 340"/>
              <a:gd name="T55" fmla="*/ 170 h 241"/>
              <a:gd name="T56" fmla="*/ 112 w 340"/>
              <a:gd name="T57" fmla="*/ 179 h 241"/>
              <a:gd name="T58" fmla="*/ 109 w 340"/>
              <a:gd name="T59" fmla="*/ 202 h 241"/>
              <a:gd name="T60" fmla="*/ 98 w 340"/>
              <a:gd name="T61" fmla="*/ 215 h 241"/>
              <a:gd name="T62" fmla="*/ 92 w 340"/>
              <a:gd name="T63" fmla="*/ 226 h 241"/>
              <a:gd name="T64" fmla="*/ 81 w 340"/>
              <a:gd name="T65" fmla="*/ 214 h 241"/>
              <a:gd name="T66" fmla="*/ 54 w 340"/>
              <a:gd name="T67" fmla="*/ 237 h 241"/>
              <a:gd name="T68" fmla="*/ 34 w 340"/>
              <a:gd name="T69" fmla="*/ 241 h 241"/>
              <a:gd name="T70" fmla="*/ 13 w 340"/>
              <a:gd name="T71" fmla="*/ 231 h 241"/>
              <a:gd name="T72" fmla="*/ 7 w 340"/>
              <a:gd name="T73" fmla="*/ 211 h 241"/>
              <a:gd name="T74" fmla="*/ 0 w 340"/>
              <a:gd name="T75" fmla="*/ 166 h 241"/>
              <a:gd name="T76" fmla="*/ 13 w 340"/>
              <a:gd name="T77" fmla="*/ 154 h 241"/>
              <a:gd name="T78" fmla="*/ 50 w 340"/>
              <a:gd name="T79" fmla="*/ 139 h 241"/>
              <a:gd name="T80" fmla="*/ 76 w 340"/>
              <a:gd name="T81" fmla="*/ 119 h 241"/>
              <a:gd name="T82" fmla="*/ 99 w 340"/>
              <a:gd name="T83" fmla="*/ 94 h 241"/>
              <a:gd name="T84" fmla="*/ 128 w 340"/>
              <a:gd name="T85" fmla="*/ 59 h 241"/>
              <a:gd name="T86" fmla="*/ 149 w 340"/>
              <a:gd name="T87" fmla="*/ 45 h 241"/>
              <a:gd name="T88" fmla="*/ 182 w 340"/>
              <a:gd name="T89" fmla="*/ 24 h 241"/>
              <a:gd name="T90" fmla="*/ 209 w 340"/>
              <a:gd name="T91" fmla="*/ 16 h 241"/>
              <a:gd name="T92" fmla="*/ 231 w 340"/>
              <a:gd name="T93" fmla="*/ 17 h 241"/>
              <a:gd name="T94" fmla="*/ 247 w 340"/>
              <a:gd name="T95" fmla="*/ 3 h 241"/>
              <a:gd name="T96" fmla="*/ 271 w 340"/>
              <a:gd name="T97" fmla="*/ 3 h 241"/>
              <a:gd name="T98" fmla="*/ 294 w 340"/>
              <a:gd name="T99" fmla="*/ 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40" h="241">
                <a:moveTo>
                  <a:pt x="294" y="0"/>
                </a:moveTo>
                <a:lnTo>
                  <a:pt x="338" y="13"/>
                </a:lnTo>
                <a:lnTo>
                  <a:pt x="322" y="17"/>
                </a:lnTo>
                <a:lnTo>
                  <a:pt x="340" y="28"/>
                </a:lnTo>
                <a:lnTo>
                  <a:pt x="319" y="35"/>
                </a:lnTo>
                <a:lnTo>
                  <a:pt x="309" y="37"/>
                </a:lnTo>
                <a:lnTo>
                  <a:pt x="311" y="24"/>
                </a:lnTo>
                <a:lnTo>
                  <a:pt x="293" y="18"/>
                </a:lnTo>
                <a:lnTo>
                  <a:pt x="274" y="23"/>
                </a:lnTo>
                <a:lnTo>
                  <a:pt x="270" y="36"/>
                </a:lnTo>
                <a:lnTo>
                  <a:pt x="259" y="44"/>
                </a:lnTo>
                <a:lnTo>
                  <a:pt x="244" y="40"/>
                </a:lnTo>
                <a:lnTo>
                  <a:pt x="227" y="40"/>
                </a:lnTo>
                <a:lnTo>
                  <a:pt x="210" y="31"/>
                </a:lnTo>
                <a:lnTo>
                  <a:pt x="203" y="36"/>
                </a:lnTo>
                <a:lnTo>
                  <a:pt x="195" y="37"/>
                </a:lnTo>
                <a:lnTo>
                  <a:pt x="195" y="48"/>
                </a:lnTo>
                <a:lnTo>
                  <a:pt x="170" y="45"/>
                </a:lnTo>
                <a:lnTo>
                  <a:pt x="168" y="55"/>
                </a:lnTo>
                <a:lnTo>
                  <a:pt x="155" y="55"/>
                </a:lnTo>
                <a:lnTo>
                  <a:pt x="148" y="68"/>
                </a:lnTo>
                <a:lnTo>
                  <a:pt x="137" y="88"/>
                </a:lnTo>
                <a:lnTo>
                  <a:pt x="118" y="114"/>
                </a:lnTo>
                <a:lnTo>
                  <a:pt x="124" y="120"/>
                </a:lnTo>
                <a:lnTo>
                  <a:pt x="120" y="127"/>
                </a:lnTo>
                <a:lnTo>
                  <a:pt x="106" y="127"/>
                </a:lnTo>
                <a:lnTo>
                  <a:pt x="98" y="145"/>
                </a:lnTo>
                <a:lnTo>
                  <a:pt x="102" y="170"/>
                </a:lnTo>
                <a:lnTo>
                  <a:pt x="112" y="179"/>
                </a:lnTo>
                <a:lnTo>
                  <a:pt x="109" y="202"/>
                </a:lnTo>
                <a:lnTo>
                  <a:pt x="98" y="215"/>
                </a:lnTo>
                <a:lnTo>
                  <a:pt x="92" y="226"/>
                </a:lnTo>
                <a:lnTo>
                  <a:pt x="81" y="214"/>
                </a:lnTo>
                <a:lnTo>
                  <a:pt x="54" y="237"/>
                </a:lnTo>
                <a:lnTo>
                  <a:pt x="34" y="241"/>
                </a:lnTo>
                <a:lnTo>
                  <a:pt x="13" y="231"/>
                </a:lnTo>
                <a:lnTo>
                  <a:pt x="7" y="211"/>
                </a:lnTo>
                <a:lnTo>
                  <a:pt x="0" y="166"/>
                </a:lnTo>
                <a:lnTo>
                  <a:pt x="13" y="154"/>
                </a:lnTo>
                <a:lnTo>
                  <a:pt x="50" y="139"/>
                </a:lnTo>
                <a:lnTo>
                  <a:pt x="76" y="119"/>
                </a:lnTo>
                <a:lnTo>
                  <a:pt x="99" y="94"/>
                </a:lnTo>
                <a:lnTo>
                  <a:pt x="128" y="59"/>
                </a:lnTo>
                <a:lnTo>
                  <a:pt x="149" y="45"/>
                </a:lnTo>
                <a:lnTo>
                  <a:pt x="182" y="24"/>
                </a:lnTo>
                <a:lnTo>
                  <a:pt x="209" y="16"/>
                </a:lnTo>
                <a:lnTo>
                  <a:pt x="231" y="17"/>
                </a:lnTo>
                <a:lnTo>
                  <a:pt x="247" y="3"/>
                </a:lnTo>
                <a:lnTo>
                  <a:pt x="271" y="3"/>
                </a:lnTo>
                <a:lnTo>
                  <a:pt x="29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7" name="Freeform 137">
            <a:extLst>
              <a:ext uri="{FF2B5EF4-FFF2-40B4-BE49-F238E27FC236}">
                <a16:creationId xmlns:a16="http://schemas.microsoft.com/office/drawing/2014/main" id="{4104D110-DC6E-485E-8BA3-84FC633FDAAD}"/>
              </a:ext>
            </a:extLst>
          </p:cNvPr>
          <p:cNvSpPr>
            <a:spLocks/>
          </p:cNvSpPr>
          <p:nvPr/>
        </p:nvSpPr>
        <p:spPr bwMode="auto">
          <a:xfrm>
            <a:off x="6094412" y="1447801"/>
            <a:ext cx="76200" cy="23813"/>
          </a:xfrm>
          <a:custGeom>
            <a:avLst/>
            <a:gdLst>
              <a:gd name="T0" fmla="*/ 48 w 48"/>
              <a:gd name="T1" fmla="*/ 9 h 15"/>
              <a:gd name="T2" fmla="*/ 23 w 48"/>
              <a:gd name="T3" fmla="*/ 15 h 15"/>
              <a:gd name="T4" fmla="*/ 1 w 48"/>
              <a:gd name="T5" fmla="*/ 11 h 15"/>
              <a:gd name="T6" fmla="*/ 8 w 48"/>
              <a:gd name="T7" fmla="*/ 8 h 15"/>
              <a:gd name="T8" fmla="*/ 0 w 48"/>
              <a:gd name="T9" fmla="*/ 3 h 15"/>
              <a:gd name="T10" fmla="*/ 24 w 48"/>
              <a:gd name="T11" fmla="*/ 0 h 15"/>
              <a:gd name="T12" fmla="*/ 30 w 48"/>
              <a:gd name="T13" fmla="*/ 5 h 15"/>
              <a:gd name="T14" fmla="*/ 48 w 48"/>
              <a:gd name="T15" fmla="*/ 9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" h="15">
                <a:moveTo>
                  <a:pt x="48" y="9"/>
                </a:moveTo>
                <a:lnTo>
                  <a:pt x="23" y="15"/>
                </a:lnTo>
                <a:lnTo>
                  <a:pt x="1" y="11"/>
                </a:lnTo>
                <a:lnTo>
                  <a:pt x="8" y="8"/>
                </a:lnTo>
                <a:lnTo>
                  <a:pt x="0" y="3"/>
                </a:lnTo>
                <a:lnTo>
                  <a:pt x="24" y="0"/>
                </a:lnTo>
                <a:lnTo>
                  <a:pt x="30" y="5"/>
                </a:lnTo>
                <a:lnTo>
                  <a:pt x="48" y="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8" name="Freeform 138">
            <a:extLst>
              <a:ext uri="{FF2B5EF4-FFF2-40B4-BE49-F238E27FC236}">
                <a16:creationId xmlns:a16="http://schemas.microsoft.com/office/drawing/2014/main" id="{BDA7C228-15BE-40ED-9D1A-38510DC308DF}"/>
              </a:ext>
            </a:extLst>
          </p:cNvPr>
          <p:cNvSpPr>
            <a:spLocks/>
          </p:cNvSpPr>
          <p:nvPr/>
        </p:nvSpPr>
        <p:spPr bwMode="auto">
          <a:xfrm>
            <a:off x="5897563" y="1412876"/>
            <a:ext cx="206375" cy="74613"/>
          </a:xfrm>
          <a:custGeom>
            <a:avLst/>
            <a:gdLst>
              <a:gd name="T0" fmla="*/ 89 w 130"/>
              <a:gd name="T1" fmla="*/ 4 h 47"/>
              <a:gd name="T2" fmla="*/ 130 w 130"/>
              <a:gd name="T3" fmla="*/ 15 h 47"/>
              <a:gd name="T4" fmla="*/ 102 w 130"/>
              <a:gd name="T5" fmla="*/ 21 h 47"/>
              <a:gd name="T6" fmla="*/ 98 w 130"/>
              <a:gd name="T7" fmla="*/ 31 h 47"/>
              <a:gd name="T8" fmla="*/ 88 w 130"/>
              <a:gd name="T9" fmla="*/ 34 h 47"/>
              <a:gd name="T10" fmla="*/ 85 w 130"/>
              <a:gd name="T11" fmla="*/ 46 h 47"/>
              <a:gd name="T12" fmla="*/ 70 w 130"/>
              <a:gd name="T13" fmla="*/ 47 h 47"/>
              <a:gd name="T14" fmla="*/ 43 w 130"/>
              <a:gd name="T15" fmla="*/ 38 h 47"/>
              <a:gd name="T16" fmla="*/ 53 w 130"/>
              <a:gd name="T17" fmla="*/ 32 h 47"/>
              <a:gd name="T18" fmla="*/ 35 w 130"/>
              <a:gd name="T19" fmla="*/ 28 h 47"/>
              <a:gd name="T20" fmla="*/ 10 w 130"/>
              <a:gd name="T21" fmla="*/ 16 h 47"/>
              <a:gd name="T22" fmla="*/ 0 w 130"/>
              <a:gd name="T23" fmla="*/ 5 h 47"/>
              <a:gd name="T24" fmla="*/ 30 w 130"/>
              <a:gd name="T25" fmla="*/ 0 h 47"/>
              <a:gd name="T26" fmla="*/ 37 w 130"/>
              <a:gd name="T27" fmla="*/ 5 h 47"/>
              <a:gd name="T28" fmla="*/ 54 w 130"/>
              <a:gd name="T29" fmla="*/ 5 h 47"/>
              <a:gd name="T30" fmla="*/ 57 w 130"/>
              <a:gd name="T31" fmla="*/ 0 h 47"/>
              <a:gd name="T32" fmla="*/ 74 w 130"/>
              <a:gd name="T33" fmla="*/ 0 h 47"/>
              <a:gd name="T34" fmla="*/ 89 w 130"/>
              <a:gd name="T35" fmla="*/ 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0" h="47">
                <a:moveTo>
                  <a:pt x="89" y="4"/>
                </a:moveTo>
                <a:lnTo>
                  <a:pt x="130" y="15"/>
                </a:lnTo>
                <a:lnTo>
                  <a:pt x="102" y="21"/>
                </a:lnTo>
                <a:lnTo>
                  <a:pt x="98" y="31"/>
                </a:lnTo>
                <a:lnTo>
                  <a:pt x="88" y="34"/>
                </a:lnTo>
                <a:lnTo>
                  <a:pt x="85" y="46"/>
                </a:lnTo>
                <a:lnTo>
                  <a:pt x="70" y="47"/>
                </a:lnTo>
                <a:lnTo>
                  <a:pt x="43" y="38"/>
                </a:lnTo>
                <a:lnTo>
                  <a:pt x="53" y="32"/>
                </a:lnTo>
                <a:lnTo>
                  <a:pt x="35" y="28"/>
                </a:lnTo>
                <a:lnTo>
                  <a:pt x="10" y="16"/>
                </a:lnTo>
                <a:lnTo>
                  <a:pt x="0" y="5"/>
                </a:lnTo>
                <a:lnTo>
                  <a:pt x="30" y="0"/>
                </a:lnTo>
                <a:lnTo>
                  <a:pt x="37" y="5"/>
                </a:lnTo>
                <a:lnTo>
                  <a:pt x="54" y="5"/>
                </a:lnTo>
                <a:lnTo>
                  <a:pt x="57" y="0"/>
                </a:lnTo>
                <a:lnTo>
                  <a:pt x="74" y="0"/>
                </a:lnTo>
                <a:lnTo>
                  <a:pt x="89" y="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9" name="Freeform 139">
            <a:extLst>
              <a:ext uri="{FF2B5EF4-FFF2-40B4-BE49-F238E27FC236}">
                <a16:creationId xmlns:a16="http://schemas.microsoft.com/office/drawing/2014/main" id="{74A14D54-3785-4F8B-8868-344065B20630}"/>
              </a:ext>
            </a:extLst>
          </p:cNvPr>
          <p:cNvSpPr>
            <a:spLocks/>
          </p:cNvSpPr>
          <p:nvPr/>
        </p:nvSpPr>
        <p:spPr bwMode="auto">
          <a:xfrm>
            <a:off x="6019800" y="1400175"/>
            <a:ext cx="184150" cy="26988"/>
          </a:xfrm>
          <a:custGeom>
            <a:avLst/>
            <a:gdLst>
              <a:gd name="T0" fmla="*/ 92 w 116"/>
              <a:gd name="T1" fmla="*/ 3 h 17"/>
              <a:gd name="T2" fmla="*/ 116 w 116"/>
              <a:gd name="T3" fmla="*/ 8 h 17"/>
              <a:gd name="T4" fmla="*/ 101 w 116"/>
              <a:gd name="T5" fmla="*/ 15 h 17"/>
              <a:gd name="T6" fmla="*/ 68 w 116"/>
              <a:gd name="T7" fmla="*/ 17 h 17"/>
              <a:gd name="T8" fmla="*/ 34 w 116"/>
              <a:gd name="T9" fmla="*/ 14 h 17"/>
              <a:gd name="T10" fmla="*/ 31 w 116"/>
              <a:gd name="T11" fmla="*/ 11 h 17"/>
              <a:gd name="T12" fmla="*/ 14 w 116"/>
              <a:gd name="T13" fmla="*/ 11 h 17"/>
              <a:gd name="T14" fmla="*/ 0 w 116"/>
              <a:gd name="T15" fmla="*/ 4 h 17"/>
              <a:gd name="T16" fmla="*/ 35 w 116"/>
              <a:gd name="T17" fmla="*/ 1 h 17"/>
              <a:gd name="T18" fmla="*/ 52 w 116"/>
              <a:gd name="T19" fmla="*/ 4 h 17"/>
              <a:gd name="T20" fmla="*/ 62 w 116"/>
              <a:gd name="T21" fmla="*/ 0 h 17"/>
              <a:gd name="T22" fmla="*/ 92 w 116"/>
              <a:gd name="T23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6" h="17">
                <a:moveTo>
                  <a:pt x="92" y="3"/>
                </a:moveTo>
                <a:lnTo>
                  <a:pt x="116" y="8"/>
                </a:lnTo>
                <a:lnTo>
                  <a:pt x="101" y="15"/>
                </a:lnTo>
                <a:lnTo>
                  <a:pt x="68" y="17"/>
                </a:lnTo>
                <a:lnTo>
                  <a:pt x="34" y="14"/>
                </a:lnTo>
                <a:lnTo>
                  <a:pt x="31" y="11"/>
                </a:lnTo>
                <a:lnTo>
                  <a:pt x="14" y="11"/>
                </a:lnTo>
                <a:lnTo>
                  <a:pt x="0" y="4"/>
                </a:lnTo>
                <a:lnTo>
                  <a:pt x="35" y="1"/>
                </a:lnTo>
                <a:lnTo>
                  <a:pt x="52" y="4"/>
                </a:lnTo>
                <a:lnTo>
                  <a:pt x="62" y="0"/>
                </a:lnTo>
                <a:lnTo>
                  <a:pt x="92" y="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0" name="Freeform 140">
            <a:extLst>
              <a:ext uri="{FF2B5EF4-FFF2-40B4-BE49-F238E27FC236}">
                <a16:creationId xmlns:a16="http://schemas.microsoft.com/office/drawing/2014/main" id="{5DF97955-7359-43E5-8D7D-8831D84400D3}"/>
              </a:ext>
            </a:extLst>
          </p:cNvPr>
          <p:cNvSpPr>
            <a:spLocks/>
          </p:cNvSpPr>
          <p:nvPr/>
        </p:nvSpPr>
        <p:spPr bwMode="auto">
          <a:xfrm>
            <a:off x="7953375" y="2906713"/>
            <a:ext cx="241300" cy="131763"/>
          </a:xfrm>
          <a:custGeom>
            <a:avLst/>
            <a:gdLst>
              <a:gd name="T0" fmla="*/ 146 w 152"/>
              <a:gd name="T1" fmla="*/ 52 h 83"/>
              <a:gd name="T2" fmla="*/ 146 w 152"/>
              <a:gd name="T3" fmla="*/ 61 h 83"/>
              <a:gd name="T4" fmla="*/ 152 w 152"/>
              <a:gd name="T5" fmla="*/ 75 h 83"/>
              <a:gd name="T6" fmla="*/ 151 w 152"/>
              <a:gd name="T7" fmla="*/ 83 h 83"/>
              <a:gd name="T8" fmla="*/ 136 w 152"/>
              <a:gd name="T9" fmla="*/ 83 h 83"/>
              <a:gd name="T10" fmla="*/ 114 w 152"/>
              <a:gd name="T11" fmla="*/ 78 h 83"/>
              <a:gd name="T12" fmla="*/ 100 w 152"/>
              <a:gd name="T13" fmla="*/ 76 h 83"/>
              <a:gd name="T14" fmla="*/ 88 w 152"/>
              <a:gd name="T15" fmla="*/ 66 h 83"/>
              <a:gd name="T16" fmla="*/ 63 w 152"/>
              <a:gd name="T17" fmla="*/ 63 h 83"/>
              <a:gd name="T18" fmla="*/ 37 w 152"/>
              <a:gd name="T19" fmla="*/ 51 h 83"/>
              <a:gd name="T20" fmla="*/ 18 w 152"/>
              <a:gd name="T21" fmla="*/ 41 h 83"/>
              <a:gd name="T22" fmla="*/ 0 w 152"/>
              <a:gd name="T23" fmla="*/ 33 h 83"/>
              <a:gd name="T24" fmla="*/ 3 w 152"/>
              <a:gd name="T25" fmla="*/ 14 h 83"/>
              <a:gd name="T26" fmla="*/ 12 w 152"/>
              <a:gd name="T27" fmla="*/ 4 h 83"/>
              <a:gd name="T28" fmla="*/ 18 w 152"/>
              <a:gd name="T29" fmla="*/ 0 h 83"/>
              <a:gd name="T30" fmla="*/ 34 w 152"/>
              <a:gd name="T31" fmla="*/ 6 h 83"/>
              <a:gd name="T32" fmla="*/ 54 w 152"/>
              <a:gd name="T33" fmla="*/ 19 h 83"/>
              <a:gd name="T34" fmla="*/ 65 w 152"/>
              <a:gd name="T35" fmla="*/ 22 h 83"/>
              <a:gd name="T36" fmla="*/ 73 w 152"/>
              <a:gd name="T37" fmla="*/ 32 h 83"/>
              <a:gd name="T38" fmla="*/ 88 w 152"/>
              <a:gd name="T39" fmla="*/ 36 h 83"/>
              <a:gd name="T40" fmla="*/ 104 w 152"/>
              <a:gd name="T41" fmla="*/ 45 h 83"/>
              <a:gd name="T42" fmla="*/ 125 w 152"/>
              <a:gd name="T43" fmla="*/ 50 h 83"/>
              <a:gd name="T44" fmla="*/ 146 w 152"/>
              <a:gd name="T45" fmla="*/ 52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2" h="83">
                <a:moveTo>
                  <a:pt x="146" y="52"/>
                </a:moveTo>
                <a:lnTo>
                  <a:pt x="146" y="61"/>
                </a:lnTo>
                <a:lnTo>
                  <a:pt x="152" y="75"/>
                </a:lnTo>
                <a:lnTo>
                  <a:pt x="151" y="83"/>
                </a:lnTo>
                <a:lnTo>
                  <a:pt x="136" y="83"/>
                </a:lnTo>
                <a:lnTo>
                  <a:pt x="114" y="78"/>
                </a:lnTo>
                <a:lnTo>
                  <a:pt x="100" y="76"/>
                </a:lnTo>
                <a:lnTo>
                  <a:pt x="88" y="66"/>
                </a:lnTo>
                <a:lnTo>
                  <a:pt x="63" y="63"/>
                </a:lnTo>
                <a:lnTo>
                  <a:pt x="37" y="51"/>
                </a:lnTo>
                <a:lnTo>
                  <a:pt x="18" y="41"/>
                </a:lnTo>
                <a:lnTo>
                  <a:pt x="0" y="33"/>
                </a:lnTo>
                <a:lnTo>
                  <a:pt x="3" y="14"/>
                </a:lnTo>
                <a:lnTo>
                  <a:pt x="12" y="4"/>
                </a:lnTo>
                <a:lnTo>
                  <a:pt x="18" y="0"/>
                </a:lnTo>
                <a:lnTo>
                  <a:pt x="34" y="6"/>
                </a:lnTo>
                <a:lnTo>
                  <a:pt x="54" y="19"/>
                </a:lnTo>
                <a:lnTo>
                  <a:pt x="65" y="22"/>
                </a:lnTo>
                <a:lnTo>
                  <a:pt x="73" y="32"/>
                </a:lnTo>
                <a:lnTo>
                  <a:pt x="88" y="36"/>
                </a:lnTo>
                <a:lnTo>
                  <a:pt x="104" y="45"/>
                </a:lnTo>
                <a:lnTo>
                  <a:pt x="125" y="50"/>
                </a:lnTo>
                <a:lnTo>
                  <a:pt x="146" y="5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1" name="Freeform 141">
            <a:extLst>
              <a:ext uri="{FF2B5EF4-FFF2-40B4-BE49-F238E27FC236}">
                <a16:creationId xmlns:a16="http://schemas.microsoft.com/office/drawing/2014/main" id="{CAFFABDD-ABD0-4742-A800-01DCFDF743B3}"/>
              </a:ext>
            </a:extLst>
          </p:cNvPr>
          <p:cNvSpPr>
            <a:spLocks noEditPoints="1"/>
          </p:cNvSpPr>
          <p:nvPr/>
        </p:nvSpPr>
        <p:spPr bwMode="auto">
          <a:xfrm>
            <a:off x="10036176" y="5045076"/>
            <a:ext cx="517525" cy="398463"/>
          </a:xfrm>
          <a:custGeom>
            <a:avLst/>
            <a:gdLst>
              <a:gd name="T0" fmla="*/ 1141 w 1337"/>
              <a:gd name="T1" fmla="*/ 233 h 1028"/>
              <a:gd name="T2" fmla="*/ 1195 w 1337"/>
              <a:gd name="T3" fmla="*/ 199 h 1028"/>
              <a:gd name="T4" fmla="*/ 1204 w 1337"/>
              <a:gd name="T5" fmla="*/ 290 h 1028"/>
              <a:gd name="T6" fmla="*/ 1308 w 1337"/>
              <a:gd name="T7" fmla="*/ 265 h 1028"/>
              <a:gd name="T8" fmla="*/ 1271 w 1337"/>
              <a:gd name="T9" fmla="*/ 350 h 1028"/>
              <a:gd name="T10" fmla="*/ 1164 w 1337"/>
              <a:gd name="T11" fmla="*/ 397 h 1028"/>
              <a:gd name="T12" fmla="*/ 1109 w 1337"/>
              <a:gd name="T13" fmla="*/ 459 h 1028"/>
              <a:gd name="T14" fmla="*/ 1030 w 1337"/>
              <a:gd name="T15" fmla="*/ 521 h 1028"/>
              <a:gd name="T16" fmla="*/ 876 w 1337"/>
              <a:gd name="T17" fmla="*/ 612 h 1028"/>
              <a:gd name="T18" fmla="*/ 861 w 1337"/>
              <a:gd name="T19" fmla="*/ 578 h 1028"/>
              <a:gd name="T20" fmla="*/ 960 w 1337"/>
              <a:gd name="T21" fmla="*/ 462 h 1028"/>
              <a:gd name="T22" fmla="*/ 931 w 1337"/>
              <a:gd name="T23" fmla="*/ 397 h 1028"/>
              <a:gd name="T24" fmla="*/ 1055 w 1337"/>
              <a:gd name="T25" fmla="*/ 303 h 1028"/>
              <a:gd name="T26" fmla="*/ 1093 w 1337"/>
              <a:gd name="T27" fmla="*/ 191 h 1028"/>
              <a:gd name="T28" fmla="*/ 1092 w 1337"/>
              <a:gd name="T29" fmla="*/ 141 h 1028"/>
              <a:gd name="T30" fmla="*/ 1084 w 1337"/>
              <a:gd name="T31" fmla="*/ 6 h 1028"/>
              <a:gd name="T32" fmla="*/ 1126 w 1337"/>
              <a:gd name="T33" fmla="*/ 47 h 1028"/>
              <a:gd name="T34" fmla="*/ 1144 w 1337"/>
              <a:gd name="T35" fmla="*/ 144 h 1028"/>
              <a:gd name="T36" fmla="*/ 761 w 1337"/>
              <a:gd name="T37" fmla="*/ 582 h 1028"/>
              <a:gd name="T38" fmla="*/ 829 w 1337"/>
              <a:gd name="T39" fmla="*/ 583 h 1028"/>
              <a:gd name="T40" fmla="*/ 749 w 1337"/>
              <a:gd name="T41" fmla="*/ 658 h 1028"/>
              <a:gd name="T42" fmla="*/ 597 w 1337"/>
              <a:gd name="T43" fmla="*/ 754 h 1028"/>
              <a:gd name="T44" fmla="*/ 537 w 1337"/>
              <a:gd name="T45" fmla="*/ 795 h 1028"/>
              <a:gd name="T46" fmla="*/ 393 w 1337"/>
              <a:gd name="T47" fmla="*/ 882 h 1028"/>
              <a:gd name="T48" fmla="*/ 202 w 1337"/>
              <a:gd name="T49" fmla="*/ 1004 h 1028"/>
              <a:gd name="T50" fmla="*/ 88 w 1337"/>
              <a:gd name="T51" fmla="*/ 1026 h 1028"/>
              <a:gd name="T52" fmla="*/ 0 w 1337"/>
              <a:gd name="T53" fmla="*/ 993 h 1028"/>
              <a:gd name="T54" fmla="*/ 99 w 1337"/>
              <a:gd name="T55" fmla="*/ 900 h 1028"/>
              <a:gd name="T56" fmla="*/ 304 w 1337"/>
              <a:gd name="T57" fmla="*/ 801 h 1028"/>
              <a:gd name="T58" fmla="*/ 469 w 1337"/>
              <a:gd name="T59" fmla="*/ 725 h 1028"/>
              <a:gd name="T60" fmla="*/ 619 w 1337"/>
              <a:gd name="T61" fmla="*/ 619 h 1028"/>
              <a:gd name="T62" fmla="*/ 704 w 1337"/>
              <a:gd name="T63" fmla="*/ 550 h 1028"/>
              <a:gd name="T64" fmla="*/ 770 w 1337"/>
              <a:gd name="T65" fmla="*/ 547 h 1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37" h="1028">
                <a:moveTo>
                  <a:pt x="1144" y="144"/>
                </a:moveTo>
                <a:lnTo>
                  <a:pt x="1141" y="233"/>
                </a:lnTo>
                <a:lnTo>
                  <a:pt x="1178" y="176"/>
                </a:lnTo>
                <a:lnTo>
                  <a:pt x="1195" y="199"/>
                </a:lnTo>
                <a:lnTo>
                  <a:pt x="1166" y="263"/>
                </a:lnTo>
                <a:lnTo>
                  <a:pt x="1204" y="290"/>
                </a:lnTo>
                <a:lnTo>
                  <a:pt x="1247" y="297"/>
                </a:lnTo>
                <a:lnTo>
                  <a:pt x="1308" y="265"/>
                </a:lnTo>
                <a:lnTo>
                  <a:pt x="1337" y="275"/>
                </a:lnTo>
                <a:lnTo>
                  <a:pt x="1271" y="350"/>
                </a:lnTo>
                <a:lnTo>
                  <a:pt x="1216" y="399"/>
                </a:lnTo>
                <a:lnTo>
                  <a:pt x="1164" y="397"/>
                </a:lnTo>
                <a:lnTo>
                  <a:pt x="1128" y="423"/>
                </a:lnTo>
                <a:lnTo>
                  <a:pt x="1109" y="459"/>
                </a:lnTo>
                <a:lnTo>
                  <a:pt x="1088" y="475"/>
                </a:lnTo>
                <a:lnTo>
                  <a:pt x="1030" y="521"/>
                </a:lnTo>
                <a:lnTo>
                  <a:pt x="954" y="578"/>
                </a:lnTo>
                <a:lnTo>
                  <a:pt x="876" y="612"/>
                </a:lnTo>
                <a:lnTo>
                  <a:pt x="881" y="590"/>
                </a:lnTo>
                <a:lnTo>
                  <a:pt x="861" y="578"/>
                </a:lnTo>
                <a:lnTo>
                  <a:pt x="950" y="508"/>
                </a:lnTo>
                <a:lnTo>
                  <a:pt x="960" y="462"/>
                </a:lnTo>
                <a:lnTo>
                  <a:pt x="908" y="428"/>
                </a:lnTo>
                <a:lnTo>
                  <a:pt x="931" y="397"/>
                </a:lnTo>
                <a:lnTo>
                  <a:pt x="1001" y="368"/>
                </a:lnTo>
                <a:lnTo>
                  <a:pt x="1055" y="303"/>
                </a:lnTo>
                <a:lnTo>
                  <a:pt x="1087" y="248"/>
                </a:lnTo>
                <a:lnTo>
                  <a:pt x="1093" y="191"/>
                </a:lnTo>
                <a:lnTo>
                  <a:pt x="1104" y="176"/>
                </a:lnTo>
                <a:lnTo>
                  <a:pt x="1092" y="141"/>
                </a:lnTo>
                <a:lnTo>
                  <a:pt x="1080" y="66"/>
                </a:lnTo>
                <a:lnTo>
                  <a:pt x="1084" y="6"/>
                </a:lnTo>
                <a:lnTo>
                  <a:pt x="1114" y="0"/>
                </a:lnTo>
                <a:lnTo>
                  <a:pt x="1126" y="47"/>
                </a:lnTo>
                <a:lnTo>
                  <a:pt x="1169" y="69"/>
                </a:lnTo>
                <a:lnTo>
                  <a:pt x="1144" y="144"/>
                </a:lnTo>
                <a:moveTo>
                  <a:pt x="770" y="547"/>
                </a:moveTo>
                <a:lnTo>
                  <a:pt x="761" y="582"/>
                </a:lnTo>
                <a:lnTo>
                  <a:pt x="834" y="548"/>
                </a:lnTo>
                <a:lnTo>
                  <a:pt x="829" y="583"/>
                </a:lnTo>
                <a:lnTo>
                  <a:pt x="803" y="619"/>
                </a:lnTo>
                <a:lnTo>
                  <a:pt x="749" y="658"/>
                </a:lnTo>
                <a:lnTo>
                  <a:pt x="657" y="720"/>
                </a:lnTo>
                <a:lnTo>
                  <a:pt x="597" y="754"/>
                </a:lnTo>
                <a:lnTo>
                  <a:pt x="590" y="794"/>
                </a:lnTo>
                <a:lnTo>
                  <a:pt x="537" y="795"/>
                </a:lnTo>
                <a:lnTo>
                  <a:pt x="454" y="827"/>
                </a:lnTo>
                <a:lnTo>
                  <a:pt x="393" y="882"/>
                </a:lnTo>
                <a:lnTo>
                  <a:pt x="285" y="966"/>
                </a:lnTo>
                <a:lnTo>
                  <a:pt x="202" y="1004"/>
                </a:lnTo>
                <a:lnTo>
                  <a:pt x="148" y="1028"/>
                </a:lnTo>
                <a:lnTo>
                  <a:pt x="88" y="1026"/>
                </a:lnTo>
                <a:lnTo>
                  <a:pt x="68" y="998"/>
                </a:lnTo>
                <a:lnTo>
                  <a:pt x="0" y="993"/>
                </a:lnTo>
                <a:lnTo>
                  <a:pt x="13" y="962"/>
                </a:lnTo>
                <a:lnTo>
                  <a:pt x="99" y="900"/>
                </a:lnTo>
                <a:lnTo>
                  <a:pt x="248" y="817"/>
                </a:lnTo>
                <a:lnTo>
                  <a:pt x="304" y="801"/>
                </a:lnTo>
                <a:lnTo>
                  <a:pt x="378" y="769"/>
                </a:lnTo>
                <a:lnTo>
                  <a:pt x="469" y="725"/>
                </a:lnTo>
                <a:lnTo>
                  <a:pt x="543" y="681"/>
                </a:lnTo>
                <a:lnTo>
                  <a:pt x="619" y="619"/>
                </a:lnTo>
                <a:lnTo>
                  <a:pt x="661" y="597"/>
                </a:lnTo>
                <a:lnTo>
                  <a:pt x="704" y="550"/>
                </a:lnTo>
                <a:lnTo>
                  <a:pt x="780" y="511"/>
                </a:lnTo>
                <a:lnTo>
                  <a:pt x="770" y="547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2" name="Freeform 142">
            <a:extLst>
              <a:ext uri="{FF2B5EF4-FFF2-40B4-BE49-F238E27FC236}">
                <a16:creationId xmlns:a16="http://schemas.microsoft.com/office/drawing/2014/main" id="{80CE2352-D588-4EAF-8A48-C7EBDA760AEC}"/>
              </a:ext>
            </a:extLst>
          </p:cNvPr>
          <p:cNvSpPr>
            <a:spLocks/>
          </p:cNvSpPr>
          <p:nvPr/>
        </p:nvSpPr>
        <p:spPr bwMode="auto">
          <a:xfrm>
            <a:off x="7199313" y="3087687"/>
            <a:ext cx="212725" cy="273050"/>
          </a:xfrm>
          <a:custGeom>
            <a:avLst/>
            <a:gdLst>
              <a:gd name="T0" fmla="*/ 120 w 134"/>
              <a:gd name="T1" fmla="*/ 79 h 172"/>
              <a:gd name="T2" fmla="*/ 114 w 134"/>
              <a:gd name="T3" fmla="*/ 93 h 172"/>
              <a:gd name="T4" fmla="*/ 106 w 134"/>
              <a:gd name="T5" fmla="*/ 92 h 172"/>
              <a:gd name="T6" fmla="*/ 103 w 134"/>
              <a:gd name="T7" fmla="*/ 97 h 172"/>
              <a:gd name="T8" fmla="*/ 101 w 134"/>
              <a:gd name="T9" fmla="*/ 107 h 172"/>
              <a:gd name="T10" fmla="*/ 104 w 134"/>
              <a:gd name="T11" fmla="*/ 121 h 172"/>
              <a:gd name="T12" fmla="*/ 103 w 134"/>
              <a:gd name="T13" fmla="*/ 124 h 172"/>
              <a:gd name="T14" fmla="*/ 95 w 134"/>
              <a:gd name="T15" fmla="*/ 124 h 172"/>
              <a:gd name="T16" fmla="*/ 84 w 134"/>
              <a:gd name="T17" fmla="*/ 132 h 172"/>
              <a:gd name="T18" fmla="*/ 83 w 134"/>
              <a:gd name="T19" fmla="*/ 142 h 172"/>
              <a:gd name="T20" fmla="*/ 79 w 134"/>
              <a:gd name="T21" fmla="*/ 146 h 172"/>
              <a:gd name="T22" fmla="*/ 68 w 134"/>
              <a:gd name="T23" fmla="*/ 146 h 172"/>
              <a:gd name="T24" fmla="*/ 61 w 134"/>
              <a:gd name="T25" fmla="*/ 151 h 172"/>
              <a:gd name="T26" fmla="*/ 62 w 134"/>
              <a:gd name="T27" fmla="*/ 159 h 172"/>
              <a:gd name="T28" fmla="*/ 54 w 134"/>
              <a:gd name="T29" fmla="*/ 165 h 172"/>
              <a:gd name="T30" fmla="*/ 43 w 134"/>
              <a:gd name="T31" fmla="*/ 163 h 172"/>
              <a:gd name="T32" fmla="*/ 32 w 134"/>
              <a:gd name="T33" fmla="*/ 170 h 172"/>
              <a:gd name="T34" fmla="*/ 23 w 134"/>
              <a:gd name="T35" fmla="*/ 172 h 172"/>
              <a:gd name="T36" fmla="*/ 16 w 134"/>
              <a:gd name="T37" fmla="*/ 157 h 172"/>
              <a:gd name="T38" fmla="*/ 0 w 134"/>
              <a:gd name="T39" fmla="*/ 123 h 172"/>
              <a:gd name="T40" fmla="*/ 52 w 134"/>
              <a:gd name="T41" fmla="*/ 102 h 172"/>
              <a:gd name="T42" fmla="*/ 60 w 134"/>
              <a:gd name="T43" fmla="*/ 60 h 172"/>
              <a:gd name="T44" fmla="*/ 51 w 134"/>
              <a:gd name="T45" fmla="*/ 46 h 172"/>
              <a:gd name="T46" fmla="*/ 50 w 134"/>
              <a:gd name="T47" fmla="*/ 37 h 172"/>
              <a:gd name="T48" fmla="*/ 54 w 134"/>
              <a:gd name="T49" fmla="*/ 29 h 172"/>
              <a:gd name="T50" fmla="*/ 54 w 134"/>
              <a:gd name="T51" fmla="*/ 20 h 172"/>
              <a:gd name="T52" fmla="*/ 61 w 134"/>
              <a:gd name="T53" fmla="*/ 16 h 172"/>
              <a:gd name="T54" fmla="*/ 58 w 134"/>
              <a:gd name="T55" fmla="*/ 13 h 172"/>
              <a:gd name="T56" fmla="*/ 57 w 134"/>
              <a:gd name="T57" fmla="*/ 0 h 172"/>
              <a:gd name="T58" fmla="*/ 67 w 134"/>
              <a:gd name="T59" fmla="*/ 0 h 172"/>
              <a:gd name="T60" fmla="*/ 76 w 134"/>
              <a:gd name="T61" fmla="*/ 14 h 172"/>
              <a:gd name="T62" fmla="*/ 87 w 134"/>
              <a:gd name="T63" fmla="*/ 21 h 172"/>
              <a:gd name="T64" fmla="*/ 101 w 134"/>
              <a:gd name="T65" fmla="*/ 24 h 172"/>
              <a:gd name="T66" fmla="*/ 112 w 134"/>
              <a:gd name="T67" fmla="*/ 28 h 172"/>
              <a:gd name="T68" fmla="*/ 121 w 134"/>
              <a:gd name="T69" fmla="*/ 40 h 172"/>
              <a:gd name="T70" fmla="*/ 127 w 134"/>
              <a:gd name="T71" fmla="*/ 47 h 172"/>
              <a:gd name="T72" fmla="*/ 134 w 134"/>
              <a:gd name="T73" fmla="*/ 49 h 172"/>
              <a:gd name="T74" fmla="*/ 134 w 134"/>
              <a:gd name="T75" fmla="*/ 54 h 172"/>
              <a:gd name="T76" fmla="*/ 129 w 134"/>
              <a:gd name="T77" fmla="*/ 66 h 172"/>
              <a:gd name="T78" fmla="*/ 127 w 134"/>
              <a:gd name="T79" fmla="*/ 72 h 172"/>
              <a:gd name="T80" fmla="*/ 120 w 134"/>
              <a:gd name="T81" fmla="*/ 79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34" h="172">
                <a:moveTo>
                  <a:pt x="120" y="79"/>
                </a:moveTo>
                <a:lnTo>
                  <a:pt x="114" y="93"/>
                </a:lnTo>
                <a:lnTo>
                  <a:pt x="106" y="92"/>
                </a:lnTo>
                <a:lnTo>
                  <a:pt x="103" y="97"/>
                </a:lnTo>
                <a:lnTo>
                  <a:pt x="101" y="107"/>
                </a:lnTo>
                <a:lnTo>
                  <a:pt x="104" y="121"/>
                </a:lnTo>
                <a:lnTo>
                  <a:pt x="103" y="124"/>
                </a:lnTo>
                <a:lnTo>
                  <a:pt x="95" y="124"/>
                </a:lnTo>
                <a:lnTo>
                  <a:pt x="84" y="132"/>
                </a:lnTo>
                <a:lnTo>
                  <a:pt x="83" y="142"/>
                </a:lnTo>
                <a:lnTo>
                  <a:pt x="79" y="146"/>
                </a:lnTo>
                <a:lnTo>
                  <a:pt x="68" y="146"/>
                </a:lnTo>
                <a:lnTo>
                  <a:pt x="61" y="151"/>
                </a:lnTo>
                <a:lnTo>
                  <a:pt x="62" y="159"/>
                </a:lnTo>
                <a:lnTo>
                  <a:pt x="54" y="165"/>
                </a:lnTo>
                <a:lnTo>
                  <a:pt x="43" y="163"/>
                </a:lnTo>
                <a:lnTo>
                  <a:pt x="32" y="170"/>
                </a:lnTo>
                <a:lnTo>
                  <a:pt x="23" y="172"/>
                </a:lnTo>
                <a:lnTo>
                  <a:pt x="16" y="157"/>
                </a:lnTo>
                <a:lnTo>
                  <a:pt x="0" y="123"/>
                </a:lnTo>
                <a:lnTo>
                  <a:pt x="52" y="102"/>
                </a:lnTo>
                <a:lnTo>
                  <a:pt x="60" y="60"/>
                </a:lnTo>
                <a:lnTo>
                  <a:pt x="51" y="46"/>
                </a:lnTo>
                <a:lnTo>
                  <a:pt x="50" y="37"/>
                </a:lnTo>
                <a:lnTo>
                  <a:pt x="54" y="29"/>
                </a:lnTo>
                <a:lnTo>
                  <a:pt x="54" y="20"/>
                </a:lnTo>
                <a:lnTo>
                  <a:pt x="61" y="16"/>
                </a:lnTo>
                <a:lnTo>
                  <a:pt x="58" y="13"/>
                </a:lnTo>
                <a:lnTo>
                  <a:pt x="57" y="0"/>
                </a:lnTo>
                <a:lnTo>
                  <a:pt x="67" y="0"/>
                </a:lnTo>
                <a:lnTo>
                  <a:pt x="76" y="14"/>
                </a:lnTo>
                <a:lnTo>
                  <a:pt x="87" y="21"/>
                </a:lnTo>
                <a:lnTo>
                  <a:pt x="101" y="24"/>
                </a:lnTo>
                <a:lnTo>
                  <a:pt x="112" y="28"/>
                </a:lnTo>
                <a:lnTo>
                  <a:pt x="121" y="40"/>
                </a:lnTo>
                <a:lnTo>
                  <a:pt x="127" y="47"/>
                </a:lnTo>
                <a:lnTo>
                  <a:pt x="134" y="49"/>
                </a:lnTo>
                <a:lnTo>
                  <a:pt x="134" y="54"/>
                </a:lnTo>
                <a:lnTo>
                  <a:pt x="129" y="66"/>
                </a:lnTo>
                <a:lnTo>
                  <a:pt x="127" y="72"/>
                </a:lnTo>
                <a:lnTo>
                  <a:pt x="120" y="7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3" name="Freeform 143">
            <a:extLst>
              <a:ext uri="{FF2B5EF4-FFF2-40B4-BE49-F238E27FC236}">
                <a16:creationId xmlns:a16="http://schemas.microsoft.com/office/drawing/2014/main" id="{9B66D574-FFE0-4FD4-AC65-930F9DA1786B}"/>
              </a:ext>
            </a:extLst>
          </p:cNvPr>
          <p:cNvSpPr>
            <a:spLocks/>
          </p:cNvSpPr>
          <p:nvPr/>
        </p:nvSpPr>
        <p:spPr bwMode="auto">
          <a:xfrm>
            <a:off x="7408863" y="2686051"/>
            <a:ext cx="430213" cy="441325"/>
          </a:xfrm>
          <a:custGeom>
            <a:avLst/>
            <a:gdLst>
              <a:gd name="T0" fmla="*/ 232 w 271"/>
              <a:gd name="T1" fmla="*/ 9 h 278"/>
              <a:gd name="T2" fmla="*/ 271 w 271"/>
              <a:gd name="T3" fmla="*/ 33 h 278"/>
              <a:gd name="T4" fmla="*/ 241 w 271"/>
              <a:gd name="T5" fmla="*/ 54 h 278"/>
              <a:gd name="T6" fmla="*/ 207 w 271"/>
              <a:gd name="T7" fmla="*/ 58 h 278"/>
              <a:gd name="T8" fmla="*/ 226 w 271"/>
              <a:gd name="T9" fmla="*/ 90 h 278"/>
              <a:gd name="T10" fmla="*/ 230 w 271"/>
              <a:gd name="T11" fmla="*/ 112 h 278"/>
              <a:gd name="T12" fmla="*/ 221 w 271"/>
              <a:gd name="T13" fmla="*/ 148 h 278"/>
              <a:gd name="T14" fmla="*/ 199 w 271"/>
              <a:gd name="T15" fmla="*/ 191 h 278"/>
              <a:gd name="T16" fmla="*/ 162 w 271"/>
              <a:gd name="T17" fmla="*/ 211 h 278"/>
              <a:gd name="T18" fmla="*/ 180 w 271"/>
              <a:gd name="T19" fmla="*/ 236 h 278"/>
              <a:gd name="T20" fmla="*/ 198 w 271"/>
              <a:gd name="T21" fmla="*/ 265 h 278"/>
              <a:gd name="T22" fmla="*/ 149 w 271"/>
              <a:gd name="T23" fmla="*/ 278 h 278"/>
              <a:gd name="T24" fmla="*/ 127 w 271"/>
              <a:gd name="T25" fmla="*/ 258 h 278"/>
              <a:gd name="T26" fmla="*/ 79 w 271"/>
              <a:gd name="T27" fmla="*/ 246 h 278"/>
              <a:gd name="T28" fmla="*/ 25 w 271"/>
              <a:gd name="T29" fmla="*/ 249 h 278"/>
              <a:gd name="T30" fmla="*/ 53 w 271"/>
              <a:gd name="T31" fmla="*/ 214 h 278"/>
              <a:gd name="T32" fmla="*/ 41 w 271"/>
              <a:gd name="T33" fmla="*/ 202 h 278"/>
              <a:gd name="T34" fmla="*/ 19 w 271"/>
              <a:gd name="T35" fmla="*/ 174 h 278"/>
              <a:gd name="T36" fmla="*/ 0 w 271"/>
              <a:gd name="T37" fmla="*/ 151 h 278"/>
              <a:gd name="T38" fmla="*/ 48 w 271"/>
              <a:gd name="T39" fmla="*/ 158 h 278"/>
              <a:gd name="T40" fmla="*/ 62 w 271"/>
              <a:gd name="T41" fmla="*/ 156 h 278"/>
              <a:gd name="T42" fmla="*/ 96 w 271"/>
              <a:gd name="T43" fmla="*/ 150 h 278"/>
              <a:gd name="T44" fmla="*/ 101 w 271"/>
              <a:gd name="T45" fmla="*/ 120 h 278"/>
              <a:gd name="T46" fmla="*/ 115 w 271"/>
              <a:gd name="T47" fmla="*/ 114 h 278"/>
              <a:gd name="T48" fmla="*/ 135 w 271"/>
              <a:gd name="T49" fmla="*/ 114 h 278"/>
              <a:gd name="T50" fmla="*/ 137 w 271"/>
              <a:gd name="T51" fmla="*/ 95 h 278"/>
              <a:gd name="T52" fmla="*/ 152 w 271"/>
              <a:gd name="T53" fmla="*/ 78 h 278"/>
              <a:gd name="T54" fmla="*/ 158 w 271"/>
              <a:gd name="T55" fmla="*/ 65 h 278"/>
              <a:gd name="T56" fmla="*/ 159 w 271"/>
              <a:gd name="T57" fmla="*/ 49 h 278"/>
              <a:gd name="T58" fmla="*/ 161 w 271"/>
              <a:gd name="T59" fmla="*/ 30 h 278"/>
              <a:gd name="T60" fmla="*/ 163 w 271"/>
              <a:gd name="T61" fmla="*/ 12 h 278"/>
              <a:gd name="T62" fmla="*/ 199 w 271"/>
              <a:gd name="T63" fmla="*/ 6 h 278"/>
              <a:gd name="T64" fmla="*/ 216 w 271"/>
              <a:gd name="T65" fmla="*/ 0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71" h="278">
                <a:moveTo>
                  <a:pt x="216" y="0"/>
                </a:moveTo>
                <a:lnTo>
                  <a:pt x="232" y="9"/>
                </a:lnTo>
                <a:lnTo>
                  <a:pt x="241" y="25"/>
                </a:lnTo>
                <a:lnTo>
                  <a:pt x="271" y="33"/>
                </a:lnTo>
                <a:lnTo>
                  <a:pt x="259" y="51"/>
                </a:lnTo>
                <a:lnTo>
                  <a:pt x="241" y="54"/>
                </a:lnTo>
                <a:lnTo>
                  <a:pt x="213" y="49"/>
                </a:lnTo>
                <a:lnTo>
                  <a:pt x="207" y="58"/>
                </a:lnTo>
                <a:lnTo>
                  <a:pt x="217" y="76"/>
                </a:lnTo>
                <a:lnTo>
                  <a:pt x="226" y="90"/>
                </a:lnTo>
                <a:lnTo>
                  <a:pt x="243" y="100"/>
                </a:lnTo>
                <a:lnTo>
                  <a:pt x="230" y="112"/>
                </a:lnTo>
                <a:lnTo>
                  <a:pt x="234" y="127"/>
                </a:lnTo>
                <a:lnTo>
                  <a:pt x="221" y="148"/>
                </a:lnTo>
                <a:lnTo>
                  <a:pt x="214" y="169"/>
                </a:lnTo>
                <a:lnTo>
                  <a:pt x="199" y="191"/>
                </a:lnTo>
                <a:lnTo>
                  <a:pt x="178" y="189"/>
                </a:lnTo>
                <a:lnTo>
                  <a:pt x="162" y="211"/>
                </a:lnTo>
                <a:lnTo>
                  <a:pt x="176" y="220"/>
                </a:lnTo>
                <a:lnTo>
                  <a:pt x="180" y="236"/>
                </a:lnTo>
                <a:lnTo>
                  <a:pt x="192" y="246"/>
                </a:lnTo>
                <a:lnTo>
                  <a:pt x="198" y="265"/>
                </a:lnTo>
                <a:lnTo>
                  <a:pt x="159" y="264"/>
                </a:lnTo>
                <a:lnTo>
                  <a:pt x="149" y="278"/>
                </a:lnTo>
                <a:lnTo>
                  <a:pt x="135" y="273"/>
                </a:lnTo>
                <a:lnTo>
                  <a:pt x="127" y="258"/>
                </a:lnTo>
                <a:lnTo>
                  <a:pt x="111" y="242"/>
                </a:lnTo>
                <a:lnTo>
                  <a:pt x="79" y="246"/>
                </a:lnTo>
                <a:lnTo>
                  <a:pt x="50" y="246"/>
                </a:lnTo>
                <a:lnTo>
                  <a:pt x="25" y="249"/>
                </a:lnTo>
                <a:lnTo>
                  <a:pt x="29" y="225"/>
                </a:lnTo>
                <a:lnTo>
                  <a:pt x="53" y="214"/>
                </a:lnTo>
                <a:lnTo>
                  <a:pt x="50" y="205"/>
                </a:lnTo>
                <a:lnTo>
                  <a:pt x="41" y="202"/>
                </a:lnTo>
                <a:lnTo>
                  <a:pt x="38" y="183"/>
                </a:lnTo>
                <a:lnTo>
                  <a:pt x="19" y="174"/>
                </a:lnTo>
                <a:lnTo>
                  <a:pt x="10" y="162"/>
                </a:lnTo>
                <a:lnTo>
                  <a:pt x="0" y="151"/>
                </a:lnTo>
                <a:lnTo>
                  <a:pt x="31" y="161"/>
                </a:lnTo>
                <a:lnTo>
                  <a:pt x="48" y="158"/>
                </a:lnTo>
                <a:lnTo>
                  <a:pt x="59" y="161"/>
                </a:lnTo>
                <a:lnTo>
                  <a:pt x="62" y="156"/>
                </a:lnTo>
                <a:lnTo>
                  <a:pt x="75" y="158"/>
                </a:lnTo>
                <a:lnTo>
                  <a:pt x="96" y="150"/>
                </a:lnTo>
                <a:lnTo>
                  <a:pt x="93" y="132"/>
                </a:lnTo>
                <a:lnTo>
                  <a:pt x="101" y="120"/>
                </a:lnTo>
                <a:lnTo>
                  <a:pt x="114" y="120"/>
                </a:lnTo>
                <a:lnTo>
                  <a:pt x="115" y="114"/>
                </a:lnTo>
                <a:lnTo>
                  <a:pt x="128" y="112"/>
                </a:lnTo>
                <a:lnTo>
                  <a:pt x="135" y="114"/>
                </a:lnTo>
                <a:lnTo>
                  <a:pt x="140" y="108"/>
                </a:lnTo>
                <a:lnTo>
                  <a:pt x="137" y="95"/>
                </a:lnTo>
                <a:lnTo>
                  <a:pt x="142" y="83"/>
                </a:lnTo>
                <a:lnTo>
                  <a:pt x="152" y="78"/>
                </a:lnTo>
                <a:lnTo>
                  <a:pt x="142" y="64"/>
                </a:lnTo>
                <a:lnTo>
                  <a:pt x="158" y="65"/>
                </a:lnTo>
                <a:lnTo>
                  <a:pt x="162" y="57"/>
                </a:lnTo>
                <a:lnTo>
                  <a:pt x="159" y="49"/>
                </a:lnTo>
                <a:lnTo>
                  <a:pt x="165" y="41"/>
                </a:lnTo>
                <a:lnTo>
                  <a:pt x="161" y="30"/>
                </a:lnTo>
                <a:lnTo>
                  <a:pt x="155" y="22"/>
                </a:lnTo>
                <a:lnTo>
                  <a:pt x="163" y="12"/>
                </a:lnTo>
                <a:lnTo>
                  <a:pt x="180" y="8"/>
                </a:lnTo>
                <a:lnTo>
                  <a:pt x="199" y="6"/>
                </a:lnTo>
                <a:lnTo>
                  <a:pt x="207" y="2"/>
                </a:lnTo>
                <a:lnTo>
                  <a:pt x="216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4" name="Freeform 144">
            <a:extLst>
              <a:ext uri="{FF2B5EF4-FFF2-40B4-BE49-F238E27FC236}">
                <a16:creationId xmlns:a16="http://schemas.microsoft.com/office/drawing/2014/main" id="{7733AA7E-DFB0-46EB-9A09-D6A6EA5F9C76}"/>
              </a:ext>
            </a:extLst>
          </p:cNvPr>
          <p:cNvSpPr>
            <a:spLocks/>
          </p:cNvSpPr>
          <p:nvPr/>
        </p:nvSpPr>
        <p:spPr bwMode="auto">
          <a:xfrm>
            <a:off x="3292475" y="3592513"/>
            <a:ext cx="166688" cy="77788"/>
          </a:xfrm>
          <a:custGeom>
            <a:avLst/>
            <a:gdLst>
              <a:gd name="T0" fmla="*/ 92 w 105"/>
              <a:gd name="T1" fmla="*/ 49 h 49"/>
              <a:gd name="T2" fmla="*/ 87 w 105"/>
              <a:gd name="T3" fmla="*/ 43 h 49"/>
              <a:gd name="T4" fmla="*/ 83 w 105"/>
              <a:gd name="T5" fmla="*/ 32 h 49"/>
              <a:gd name="T6" fmla="*/ 88 w 105"/>
              <a:gd name="T7" fmla="*/ 27 h 49"/>
              <a:gd name="T8" fmla="*/ 83 w 105"/>
              <a:gd name="T9" fmla="*/ 25 h 49"/>
              <a:gd name="T10" fmla="*/ 80 w 105"/>
              <a:gd name="T11" fmla="*/ 18 h 49"/>
              <a:gd name="T12" fmla="*/ 72 w 105"/>
              <a:gd name="T13" fmla="*/ 12 h 49"/>
              <a:gd name="T14" fmla="*/ 63 w 105"/>
              <a:gd name="T15" fmla="*/ 14 h 49"/>
              <a:gd name="T16" fmla="*/ 59 w 105"/>
              <a:gd name="T17" fmla="*/ 21 h 49"/>
              <a:gd name="T18" fmla="*/ 52 w 105"/>
              <a:gd name="T19" fmla="*/ 26 h 49"/>
              <a:gd name="T20" fmla="*/ 48 w 105"/>
              <a:gd name="T21" fmla="*/ 27 h 49"/>
              <a:gd name="T22" fmla="*/ 46 w 105"/>
              <a:gd name="T23" fmla="*/ 31 h 49"/>
              <a:gd name="T24" fmla="*/ 54 w 105"/>
              <a:gd name="T25" fmla="*/ 43 h 49"/>
              <a:gd name="T26" fmla="*/ 49 w 105"/>
              <a:gd name="T27" fmla="*/ 45 h 49"/>
              <a:gd name="T28" fmla="*/ 46 w 105"/>
              <a:gd name="T29" fmla="*/ 48 h 49"/>
              <a:gd name="T30" fmla="*/ 37 w 105"/>
              <a:gd name="T31" fmla="*/ 49 h 49"/>
              <a:gd name="T32" fmla="*/ 35 w 105"/>
              <a:gd name="T33" fmla="*/ 37 h 49"/>
              <a:gd name="T34" fmla="*/ 32 w 105"/>
              <a:gd name="T35" fmla="*/ 40 h 49"/>
              <a:gd name="T36" fmla="*/ 26 w 105"/>
              <a:gd name="T37" fmla="*/ 39 h 49"/>
              <a:gd name="T38" fmla="*/ 23 w 105"/>
              <a:gd name="T39" fmla="*/ 31 h 49"/>
              <a:gd name="T40" fmla="*/ 16 w 105"/>
              <a:gd name="T41" fmla="*/ 29 h 49"/>
              <a:gd name="T42" fmla="*/ 11 w 105"/>
              <a:gd name="T43" fmla="*/ 27 h 49"/>
              <a:gd name="T44" fmla="*/ 3 w 105"/>
              <a:gd name="T45" fmla="*/ 27 h 49"/>
              <a:gd name="T46" fmla="*/ 2 w 105"/>
              <a:gd name="T47" fmla="*/ 32 h 49"/>
              <a:gd name="T48" fmla="*/ 0 w 105"/>
              <a:gd name="T49" fmla="*/ 29 h 49"/>
              <a:gd name="T50" fmla="*/ 1 w 105"/>
              <a:gd name="T51" fmla="*/ 24 h 49"/>
              <a:gd name="T52" fmla="*/ 3 w 105"/>
              <a:gd name="T53" fmla="*/ 20 h 49"/>
              <a:gd name="T54" fmla="*/ 3 w 105"/>
              <a:gd name="T55" fmla="*/ 16 h 49"/>
              <a:gd name="T56" fmla="*/ 6 w 105"/>
              <a:gd name="T57" fmla="*/ 14 h 49"/>
              <a:gd name="T58" fmla="*/ 2 w 105"/>
              <a:gd name="T59" fmla="*/ 11 h 49"/>
              <a:gd name="T60" fmla="*/ 2 w 105"/>
              <a:gd name="T61" fmla="*/ 2 h 49"/>
              <a:gd name="T62" fmla="*/ 9 w 105"/>
              <a:gd name="T63" fmla="*/ 1 h 49"/>
              <a:gd name="T64" fmla="*/ 16 w 105"/>
              <a:gd name="T65" fmla="*/ 8 h 49"/>
              <a:gd name="T66" fmla="*/ 15 w 105"/>
              <a:gd name="T67" fmla="*/ 12 h 49"/>
              <a:gd name="T68" fmla="*/ 22 w 105"/>
              <a:gd name="T69" fmla="*/ 13 h 49"/>
              <a:gd name="T70" fmla="*/ 24 w 105"/>
              <a:gd name="T71" fmla="*/ 12 h 49"/>
              <a:gd name="T72" fmla="*/ 29 w 105"/>
              <a:gd name="T73" fmla="*/ 17 h 49"/>
              <a:gd name="T74" fmla="*/ 38 w 105"/>
              <a:gd name="T75" fmla="*/ 15 h 49"/>
              <a:gd name="T76" fmla="*/ 46 w 105"/>
              <a:gd name="T77" fmla="*/ 10 h 49"/>
              <a:gd name="T78" fmla="*/ 57 w 105"/>
              <a:gd name="T79" fmla="*/ 6 h 49"/>
              <a:gd name="T80" fmla="*/ 64 w 105"/>
              <a:gd name="T81" fmla="*/ 0 h 49"/>
              <a:gd name="T82" fmla="*/ 74 w 105"/>
              <a:gd name="T83" fmla="*/ 1 h 49"/>
              <a:gd name="T84" fmla="*/ 73 w 105"/>
              <a:gd name="T85" fmla="*/ 3 h 49"/>
              <a:gd name="T86" fmla="*/ 83 w 105"/>
              <a:gd name="T87" fmla="*/ 4 h 49"/>
              <a:gd name="T88" fmla="*/ 91 w 105"/>
              <a:gd name="T89" fmla="*/ 7 h 49"/>
              <a:gd name="T90" fmla="*/ 97 w 105"/>
              <a:gd name="T91" fmla="*/ 14 h 49"/>
              <a:gd name="T92" fmla="*/ 103 w 105"/>
              <a:gd name="T93" fmla="*/ 19 h 49"/>
              <a:gd name="T94" fmla="*/ 101 w 105"/>
              <a:gd name="T95" fmla="*/ 22 h 49"/>
              <a:gd name="T96" fmla="*/ 105 w 105"/>
              <a:gd name="T97" fmla="*/ 35 h 49"/>
              <a:gd name="T98" fmla="*/ 101 w 105"/>
              <a:gd name="T99" fmla="*/ 41 h 49"/>
              <a:gd name="T100" fmla="*/ 95 w 105"/>
              <a:gd name="T101" fmla="*/ 39 h 49"/>
              <a:gd name="T102" fmla="*/ 92 w 105"/>
              <a:gd name="T10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05" h="49">
                <a:moveTo>
                  <a:pt x="92" y="49"/>
                </a:moveTo>
                <a:lnTo>
                  <a:pt x="87" y="43"/>
                </a:lnTo>
                <a:lnTo>
                  <a:pt x="83" y="32"/>
                </a:lnTo>
                <a:lnTo>
                  <a:pt x="88" y="27"/>
                </a:lnTo>
                <a:lnTo>
                  <a:pt x="83" y="25"/>
                </a:lnTo>
                <a:lnTo>
                  <a:pt x="80" y="18"/>
                </a:lnTo>
                <a:lnTo>
                  <a:pt x="72" y="12"/>
                </a:lnTo>
                <a:lnTo>
                  <a:pt x="63" y="14"/>
                </a:lnTo>
                <a:lnTo>
                  <a:pt x="59" y="21"/>
                </a:lnTo>
                <a:lnTo>
                  <a:pt x="52" y="26"/>
                </a:lnTo>
                <a:lnTo>
                  <a:pt x="48" y="27"/>
                </a:lnTo>
                <a:lnTo>
                  <a:pt x="46" y="31"/>
                </a:lnTo>
                <a:lnTo>
                  <a:pt x="54" y="43"/>
                </a:lnTo>
                <a:lnTo>
                  <a:pt x="49" y="45"/>
                </a:lnTo>
                <a:lnTo>
                  <a:pt x="46" y="48"/>
                </a:lnTo>
                <a:lnTo>
                  <a:pt x="37" y="49"/>
                </a:lnTo>
                <a:lnTo>
                  <a:pt x="35" y="37"/>
                </a:lnTo>
                <a:lnTo>
                  <a:pt x="32" y="40"/>
                </a:lnTo>
                <a:lnTo>
                  <a:pt x="26" y="39"/>
                </a:lnTo>
                <a:lnTo>
                  <a:pt x="23" y="31"/>
                </a:lnTo>
                <a:lnTo>
                  <a:pt x="16" y="29"/>
                </a:lnTo>
                <a:lnTo>
                  <a:pt x="11" y="27"/>
                </a:lnTo>
                <a:lnTo>
                  <a:pt x="3" y="27"/>
                </a:lnTo>
                <a:lnTo>
                  <a:pt x="2" y="32"/>
                </a:lnTo>
                <a:lnTo>
                  <a:pt x="0" y="29"/>
                </a:lnTo>
                <a:lnTo>
                  <a:pt x="1" y="24"/>
                </a:lnTo>
                <a:lnTo>
                  <a:pt x="3" y="20"/>
                </a:lnTo>
                <a:lnTo>
                  <a:pt x="3" y="16"/>
                </a:lnTo>
                <a:lnTo>
                  <a:pt x="6" y="14"/>
                </a:lnTo>
                <a:lnTo>
                  <a:pt x="2" y="11"/>
                </a:lnTo>
                <a:lnTo>
                  <a:pt x="2" y="2"/>
                </a:lnTo>
                <a:lnTo>
                  <a:pt x="9" y="1"/>
                </a:lnTo>
                <a:lnTo>
                  <a:pt x="16" y="8"/>
                </a:lnTo>
                <a:lnTo>
                  <a:pt x="15" y="12"/>
                </a:lnTo>
                <a:lnTo>
                  <a:pt x="22" y="13"/>
                </a:lnTo>
                <a:lnTo>
                  <a:pt x="24" y="12"/>
                </a:lnTo>
                <a:lnTo>
                  <a:pt x="29" y="17"/>
                </a:lnTo>
                <a:lnTo>
                  <a:pt x="38" y="15"/>
                </a:lnTo>
                <a:lnTo>
                  <a:pt x="46" y="10"/>
                </a:lnTo>
                <a:lnTo>
                  <a:pt x="57" y="6"/>
                </a:lnTo>
                <a:lnTo>
                  <a:pt x="64" y="0"/>
                </a:lnTo>
                <a:lnTo>
                  <a:pt x="74" y="1"/>
                </a:lnTo>
                <a:lnTo>
                  <a:pt x="73" y="3"/>
                </a:lnTo>
                <a:lnTo>
                  <a:pt x="83" y="4"/>
                </a:lnTo>
                <a:lnTo>
                  <a:pt x="91" y="7"/>
                </a:lnTo>
                <a:lnTo>
                  <a:pt x="97" y="14"/>
                </a:lnTo>
                <a:lnTo>
                  <a:pt x="103" y="19"/>
                </a:lnTo>
                <a:lnTo>
                  <a:pt x="101" y="22"/>
                </a:lnTo>
                <a:lnTo>
                  <a:pt x="105" y="35"/>
                </a:lnTo>
                <a:lnTo>
                  <a:pt x="101" y="41"/>
                </a:lnTo>
                <a:lnTo>
                  <a:pt x="95" y="39"/>
                </a:lnTo>
                <a:lnTo>
                  <a:pt x="92" y="4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5" name="Freeform 145">
            <a:extLst>
              <a:ext uri="{FF2B5EF4-FFF2-40B4-BE49-F238E27FC236}">
                <a16:creationId xmlns:a16="http://schemas.microsoft.com/office/drawing/2014/main" id="{B3911C3F-00AB-42A1-AC2E-E4647F19C49B}"/>
              </a:ext>
            </a:extLst>
          </p:cNvPr>
          <p:cNvSpPr>
            <a:spLocks/>
          </p:cNvSpPr>
          <p:nvPr/>
        </p:nvSpPr>
        <p:spPr bwMode="auto">
          <a:xfrm>
            <a:off x="3333751" y="3911600"/>
            <a:ext cx="384175" cy="603250"/>
          </a:xfrm>
          <a:custGeom>
            <a:avLst/>
            <a:gdLst>
              <a:gd name="T0" fmla="*/ 229 w 242"/>
              <a:gd name="T1" fmla="*/ 374 h 380"/>
              <a:gd name="T2" fmla="*/ 201 w 242"/>
              <a:gd name="T3" fmla="*/ 368 h 380"/>
              <a:gd name="T4" fmla="*/ 160 w 242"/>
              <a:gd name="T5" fmla="*/ 338 h 380"/>
              <a:gd name="T6" fmla="*/ 111 w 242"/>
              <a:gd name="T7" fmla="*/ 303 h 380"/>
              <a:gd name="T8" fmla="*/ 104 w 242"/>
              <a:gd name="T9" fmla="*/ 280 h 380"/>
              <a:gd name="T10" fmla="*/ 66 w 242"/>
              <a:gd name="T11" fmla="*/ 214 h 380"/>
              <a:gd name="T12" fmla="*/ 38 w 242"/>
              <a:gd name="T13" fmla="*/ 163 h 380"/>
              <a:gd name="T14" fmla="*/ 17 w 242"/>
              <a:gd name="T15" fmla="*/ 134 h 380"/>
              <a:gd name="T16" fmla="*/ 9 w 242"/>
              <a:gd name="T17" fmla="*/ 117 h 380"/>
              <a:gd name="T18" fmla="*/ 5 w 242"/>
              <a:gd name="T19" fmla="*/ 82 h 380"/>
              <a:gd name="T20" fmla="*/ 22 w 242"/>
              <a:gd name="T21" fmla="*/ 78 h 380"/>
              <a:gd name="T22" fmla="*/ 17 w 242"/>
              <a:gd name="T23" fmla="*/ 90 h 380"/>
              <a:gd name="T24" fmla="*/ 33 w 242"/>
              <a:gd name="T25" fmla="*/ 91 h 380"/>
              <a:gd name="T26" fmla="*/ 51 w 242"/>
              <a:gd name="T27" fmla="*/ 93 h 380"/>
              <a:gd name="T28" fmla="*/ 65 w 242"/>
              <a:gd name="T29" fmla="*/ 61 h 380"/>
              <a:gd name="T30" fmla="*/ 106 w 242"/>
              <a:gd name="T31" fmla="*/ 31 h 380"/>
              <a:gd name="T32" fmla="*/ 109 w 242"/>
              <a:gd name="T33" fmla="*/ 1 h 380"/>
              <a:gd name="T34" fmla="*/ 127 w 242"/>
              <a:gd name="T35" fmla="*/ 10 h 380"/>
              <a:gd name="T36" fmla="*/ 141 w 242"/>
              <a:gd name="T37" fmla="*/ 25 h 380"/>
              <a:gd name="T38" fmla="*/ 166 w 242"/>
              <a:gd name="T39" fmla="*/ 49 h 380"/>
              <a:gd name="T40" fmla="*/ 182 w 242"/>
              <a:gd name="T41" fmla="*/ 47 h 380"/>
              <a:gd name="T42" fmla="*/ 208 w 242"/>
              <a:gd name="T43" fmla="*/ 55 h 380"/>
              <a:gd name="T44" fmla="*/ 202 w 242"/>
              <a:gd name="T45" fmla="*/ 77 h 380"/>
              <a:gd name="T46" fmla="*/ 194 w 242"/>
              <a:gd name="T47" fmla="*/ 87 h 380"/>
              <a:gd name="T48" fmla="*/ 177 w 242"/>
              <a:gd name="T49" fmla="*/ 94 h 380"/>
              <a:gd name="T50" fmla="*/ 156 w 242"/>
              <a:gd name="T51" fmla="*/ 118 h 380"/>
              <a:gd name="T52" fmla="*/ 153 w 242"/>
              <a:gd name="T53" fmla="*/ 136 h 380"/>
              <a:gd name="T54" fmla="*/ 143 w 242"/>
              <a:gd name="T55" fmla="*/ 151 h 380"/>
              <a:gd name="T56" fmla="*/ 147 w 242"/>
              <a:gd name="T57" fmla="*/ 173 h 380"/>
              <a:gd name="T58" fmla="*/ 154 w 242"/>
              <a:gd name="T59" fmla="*/ 195 h 380"/>
              <a:gd name="T60" fmla="*/ 174 w 242"/>
              <a:gd name="T61" fmla="*/ 207 h 380"/>
              <a:gd name="T62" fmla="*/ 204 w 242"/>
              <a:gd name="T63" fmla="*/ 196 h 380"/>
              <a:gd name="T64" fmla="*/ 213 w 242"/>
              <a:gd name="T65" fmla="*/ 230 h 380"/>
              <a:gd name="T66" fmla="*/ 241 w 242"/>
              <a:gd name="T67" fmla="*/ 259 h 380"/>
              <a:gd name="T68" fmla="*/ 238 w 242"/>
              <a:gd name="T69" fmla="*/ 281 h 380"/>
              <a:gd name="T70" fmla="*/ 233 w 242"/>
              <a:gd name="T71" fmla="*/ 309 h 380"/>
              <a:gd name="T72" fmla="*/ 233 w 242"/>
              <a:gd name="T73" fmla="*/ 324 h 380"/>
              <a:gd name="T74" fmla="*/ 233 w 242"/>
              <a:gd name="T75" fmla="*/ 364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42" h="380">
                <a:moveTo>
                  <a:pt x="233" y="364"/>
                </a:moveTo>
                <a:lnTo>
                  <a:pt x="229" y="374"/>
                </a:lnTo>
                <a:lnTo>
                  <a:pt x="220" y="380"/>
                </a:lnTo>
                <a:lnTo>
                  <a:pt x="201" y="368"/>
                </a:lnTo>
                <a:lnTo>
                  <a:pt x="199" y="359"/>
                </a:lnTo>
                <a:lnTo>
                  <a:pt x="160" y="338"/>
                </a:lnTo>
                <a:lnTo>
                  <a:pt x="126" y="315"/>
                </a:lnTo>
                <a:lnTo>
                  <a:pt x="111" y="303"/>
                </a:lnTo>
                <a:lnTo>
                  <a:pt x="102" y="286"/>
                </a:lnTo>
                <a:lnTo>
                  <a:pt x="104" y="280"/>
                </a:lnTo>
                <a:lnTo>
                  <a:pt x="87" y="252"/>
                </a:lnTo>
                <a:lnTo>
                  <a:pt x="66" y="214"/>
                </a:lnTo>
                <a:lnTo>
                  <a:pt x="46" y="173"/>
                </a:lnTo>
                <a:lnTo>
                  <a:pt x="38" y="163"/>
                </a:lnTo>
                <a:lnTo>
                  <a:pt x="32" y="148"/>
                </a:lnTo>
                <a:lnTo>
                  <a:pt x="17" y="134"/>
                </a:lnTo>
                <a:lnTo>
                  <a:pt x="4" y="126"/>
                </a:lnTo>
                <a:lnTo>
                  <a:pt x="9" y="117"/>
                </a:lnTo>
                <a:lnTo>
                  <a:pt x="0" y="97"/>
                </a:lnTo>
                <a:lnTo>
                  <a:pt x="5" y="82"/>
                </a:lnTo>
                <a:lnTo>
                  <a:pt x="20" y="69"/>
                </a:lnTo>
                <a:lnTo>
                  <a:pt x="22" y="78"/>
                </a:lnTo>
                <a:lnTo>
                  <a:pt x="17" y="83"/>
                </a:lnTo>
                <a:lnTo>
                  <a:pt x="17" y="90"/>
                </a:lnTo>
                <a:lnTo>
                  <a:pt x="25" y="89"/>
                </a:lnTo>
                <a:lnTo>
                  <a:pt x="33" y="91"/>
                </a:lnTo>
                <a:lnTo>
                  <a:pt x="41" y="101"/>
                </a:lnTo>
                <a:lnTo>
                  <a:pt x="51" y="93"/>
                </a:lnTo>
                <a:lnTo>
                  <a:pt x="54" y="79"/>
                </a:lnTo>
                <a:lnTo>
                  <a:pt x="65" y="61"/>
                </a:lnTo>
                <a:lnTo>
                  <a:pt x="87" y="53"/>
                </a:lnTo>
                <a:lnTo>
                  <a:pt x="106" y="31"/>
                </a:lnTo>
                <a:lnTo>
                  <a:pt x="112" y="17"/>
                </a:lnTo>
                <a:lnTo>
                  <a:pt x="109" y="1"/>
                </a:lnTo>
                <a:lnTo>
                  <a:pt x="114" y="0"/>
                </a:lnTo>
                <a:lnTo>
                  <a:pt x="127" y="10"/>
                </a:lnTo>
                <a:lnTo>
                  <a:pt x="132" y="19"/>
                </a:lnTo>
                <a:lnTo>
                  <a:pt x="141" y="25"/>
                </a:lnTo>
                <a:lnTo>
                  <a:pt x="152" y="46"/>
                </a:lnTo>
                <a:lnTo>
                  <a:pt x="166" y="49"/>
                </a:lnTo>
                <a:lnTo>
                  <a:pt x="176" y="43"/>
                </a:lnTo>
                <a:lnTo>
                  <a:pt x="182" y="47"/>
                </a:lnTo>
                <a:lnTo>
                  <a:pt x="193" y="45"/>
                </a:lnTo>
                <a:lnTo>
                  <a:pt x="208" y="55"/>
                </a:lnTo>
                <a:lnTo>
                  <a:pt x="196" y="76"/>
                </a:lnTo>
                <a:lnTo>
                  <a:pt x="202" y="77"/>
                </a:lnTo>
                <a:lnTo>
                  <a:pt x="211" y="88"/>
                </a:lnTo>
                <a:lnTo>
                  <a:pt x="194" y="87"/>
                </a:lnTo>
                <a:lnTo>
                  <a:pt x="192" y="90"/>
                </a:lnTo>
                <a:lnTo>
                  <a:pt x="177" y="94"/>
                </a:lnTo>
                <a:lnTo>
                  <a:pt x="157" y="108"/>
                </a:lnTo>
                <a:lnTo>
                  <a:pt x="156" y="118"/>
                </a:lnTo>
                <a:lnTo>
                  <a:pt x="151" y="125"/>
                </a:lnTo>
                <a:lnTo>
                  <a:pt x="153" y="136"/>
                </a:lnTo>
                <a:lnTo>
                  <a:pt x="142" y="142"/>
                </a:lnTo>
                <a:lnTo>
                  <a:pt x="143" y="151"/>
                </a:lnTo>
                <a:lnTo>
                  <a:pt x="138" y="155"/>
                </a:lnTo>
                <a:lnTo>
                  <a:pt x="147" y="173"/>
                </a:lnTo>
                <a:lnTo>
                  <a:pt x="157" y="186"/>
                </a:lnTo>
                <a:lnTo>
                  <a:pt x="154" y="195"/>
                </a:lnTo>
                <a:lnTo>
                  <a:pt x="166" y="196"/>
                </a:lnTo>
                <a:lnTo>
                  <a:pt x="174" y="207"/>
                </a:lnTo>
                <a:lnTo>
                  <a:pt x="190" y="208"/>
                </a:lnTo>
                <a:lnTo>
                  <a:pt x="204" y="196"/>
                </a:lnTo>
                <a:lnTo>
                  <a:pt x="205" y="227"/>
                </a:lnTo>
                <a:lnTo>
                  <a:pt x="213" y="230"/>
                </a:lnTo>
                <a:lnTo>
                  <a:pt x="223" y="226"/>
                </a:lnTo>
                <a:lnTo>
                  <a:pt x="241" y="259"/>
                </a:lnTo>
                <a:lnTo>
                  <a:pt x="238" y="266"/>
                </a:lnTo>
                <a:lnTo>
                  <a:pt x="238" y="281"/>
                </a:lnTo>
                <a:lnTo>
                  <a:pt x="239" y="299"/>
                </a:lnTo>
                <a:lnTo>
                  <a:pt x="233" y="309"/>
                </a:lnTo>
                <a:lnTo>
                  <a:pt x="236" y="317"/>
                </a:lnTo>
                <a:lnTo>
                  <a:pt x="233" y="324"/>
                </a:lnTo>
                <a:lnTo>
                  <a:pt x="242" y="341"/>
                </a:lnTo>
                <a:lnTo>
                  <a:pt x="233" y="36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6" name="Freeform 146">
            <a:extLst>
              <a:ext uri="{FF2B5EF4-FFF2-40B4-BE49-F238E27FC236}">
                <a16:creationId xmlns:a16="http://schemas.microsoft.com/office/drawing/2014/main" id="{65D7CBF2-23F4-438B-BF8D-82E4328AF853}"/>
              </a:ext>
            </a:extLst>
          </p:cNvPr>
          <p:cNvSpPr>
            <a:spLocks noEditPoints="1"/>
          </p:cNvSpPr>
          <p:nvPr/>
        </p:nvSpPr>
        <p:spPr bwMode="auto">
          <a:xfrm>
            <a:off x="9113837" y="3298825"/>
            <a:ext cx="274638" cy="425450"/>
          </a:xfrm>
          <a:custGeom>
            <a:avLst/>
            <a:gdLst>
              <a:gd name="T0" fmla="*/ 252 w 710"/>
              <a:gd name="T1" fmla="*/ 24 h 1100"/>
              <a:gd name="T2" fmla="*/ 282 w 710"/>
              <a:gd name="T3" fmla="*/ 24 h 1100"/>
              <a:gd name="T4" fmla="*/ 311 w 710"/>
              <a:gd name="T5" fmla="*/ 120 h 1100"/>
              <a:gd name="T6" fmla="*/ 264 w 710"/>
              <a:gd name="T7" fmla="*/ 219 h 1100"/>
              <a:gd name="T8" fmla="*/ 288 w 710"/>
              <a:gd name="T9" fmla="*/ 355 h 1100"/>
              <a:gd name="T10" fmla="*/ 361 w 710"/>
              <a:gd name="T11" fmla="*/ 355 h 1100"/>
              <a:gd name="T12" fmla="*/ 459 w 710"/>
              <a:gd name="T13" fmla="*/ 448 h 1100"/>
              <a:gd name="T14" fmla="*/ 483 w 710"/>
              <a:gd name="T15" fmla="*/ 508 h 1100"/>
              <a:gd name="T16" fmla="*/ 387 w 710"/>
              <a:gd name="T17" fmla="*/ 421 h 1100"/>
              <a:gd name="T18" fmla="*/ 317 w 710"/>
              <a:gd name="T19" fmla="*/ 402 h 1100"/>
              <a:gd name="T20" fmla="*/ 212 w 710"/>
              <a:gd name="T21" fmla="*/ 395 h 1100"/>
              <a:gd name="T22" fmla="*/ 231 w 710"/>
              <a:gd name="T23" fmla="*/ 339 h 1100"/>
              <a:gd name="T24" fmla="*/ 201 w 710"/>
              <a:gd name="T25" fmla="*/ 350 h 1100"/>
              <a:gd name="T26" fmla="*/ 141 w 710"/>
              <a:gd name="T27" fmla="*/ 264 h 1100"/>
              <a:gd name="T28" fmla="*/ 160 w 710"/>
              <a:gd name="T29" fmla="*/ 210 h 1100"/>
              <a:gd name="T30" fmla="*/ 157 w 710"/>
              <a:gd name="T31" fmla="*/ 0 h 1100"/>
              <a:gd name="T32" fmla="*/ 287 w 710"/>
              <a:gd name="T33" fmla="*/ 463 h 1100"/>
              <a:gd name="T34" fmla="*/ 239 w 710"/>
              <a:gd name="T35" fmla="*/ 494 h 1100"/>
              <a:gd name="T36" fmla="*/ 257 w 710"/>
              <a:gd name="T37" fmla="*/ 432 h 1100"/>
              <a:gd name="T38" fmla="*/ 594 w 710"/>
              <a:gd name="T39" fmla="*/ 540 h 1100"/>
              <a:gd name="T40" fmla="*/ 565 w 710"/>
              <a:gd name="T41" fmla="*/ 612 h 1100"/>
              <a:gd name="T42" fmla="*/ 593 w 710"/>
              <a:gd name="T43" fmla="*/ 693 h 1100"/>
              <a:gd name="T44" fmla="*/ 550 w 710"/>
              <a:gd name="T45" fmla="*/ 653 h 1100"/>
              <a:gd name="T46" fmla="*/ 510 w 710"/>
              <a:gd name="T47" fmla="*/ 597 h 1100"/>
              <a:gd name="T48" fmla="*/ 550 w 710"/>
              <a:gd name="T49" fmla="*/ 571 h 1100"/>
              <a:gd name="T50" fmla="*/ 569 w 710"/>
              <a:gd name="T51" fmla="*/ 508 h 1100"/>
              <a:gd name="T52" fmla="*/ 325 w 710"/>
              <a:gd name="T53" fmla="*/ 563 h 1100"/>
              <a:gd name="T54" fmla="*/ 421 w 710"/>
              <a:gd name="T55" fmla="*/ 589 h 1100"/>
              <a:gd name="T56" fmla="*/ 392 w 710"/>
              <a:gd name="T57" fmla="*/ 661 h 1100"/>
              <a:gd name="T58" fmla="*/ 341 w 710"/>
              <a:gd name="T59" fmla="*/ 647 h 1100"/>
              <a:gd name="T60" fmla="*/ 325 w 710"/>
              <a:gd name="T61" fmla="*/ 563 h 1100"/>
              <a:gd name="T62" fmla="*/ 0 w 710"/>
              <a:gd name="T63" fmla="*/ 863 h 1100"/>
              <a:gd name="T64" fmla="*/ 82 w 710"/>
              <a:gd name="T65" fmla="*/ 751 h 1100"/>
              <a:gd name="T66" fmla="*/ 153 w 710"/>
              <a:gd name="T67" fmla="*/ 607 h 1100"/>
              <a:gd name="T68" fmla="*/ 128 w 710"/>
              <a:gd name="T69" fmla="*/ 724 h 1100"/>
              <a:gd name="T70" fmla="*/ 497 w 710"/>
              <a:gd name="T71" fmla="*/ 700 h 1100"/>
              <a:gd name="T72" fmla="*/ 454 w 710"/>
              <a:gd name="T73" fmla="*/ 782 h 1100"/>
              <a:gd name="T74" fmla="*/ 381 w 710"/>
              <a:gd name="T75" fmla="*/ 748 h 1100"/>
              <a:gd name="T76" fmla="*/ 411 w 710"/>
              <a:gd name="T77" fmla="*/ 702 h 1100"/>
              <a:gd name="T78" fmla="*/ 455 w 710"/>
              <a:gd name="T79" fmla="*/ 644 h 1100"/>
              <a:gd name="T80" fmla="*/ 496 w 710"/>
              <a:gd name="T81" fmla="*/ 619 h 1100"/>
              <a:gd name="T82" fmla="*/ 690 w 710"/>
              <a:gd name="T83" fmla="*/ 859 h 1100"/>
              <a:gd name="T84" fmla="*/ 710 w 710"/>
              <a:gd name="T85" fmla="*/ 963 h 1100"/>
              <a:gd name="T86" fmla="*/ 657 w 710"/>
              <a:gd name="T87" fmla="*/ 954 h 1100"/>
              <a:gd name="T88" fmla="*/ 652 w 710"/>
              <a:gd name="T89" fmla="*/ 1060 h 1100"/>
              <a:gd name="T90" fmla="*/ 542 w 710"/>
              <a:gd name="T91" fmla="*/ 1051 h 1100"/>
              <a:gd name="T92" fmla="*/ 537 w 710"/>
              <a:gd name="T93" fmla="*/ 949 h 1100"/>
              <a:gd name="T94" fmla="*/ 466 w 710"/>
              <a:gd name="T95" fmla="*/ 944 h 1100"/>
              <a:gd name="T96" fmla="*/ 378 w 710"/>
              <a:gd name="T97" fmla="*/ 988 h 1100"/>
              <a:gd name="T98" fmla="*/ 388 w 710"/>
              <a:gd name="T99" fmla="*/ 891 h 1100"/>
              <a:gd name="T100" fmla="*/ 472 w 710"/>
              <a:gd name="T101" fmla="*/ 835 h 1100"/>
              <a:gd name="T102" fmla="*/ 557 w 710"/>
              <a:gd name="T103" fmla="*/ 850 h 1100"/>
              <a:gd name="T104" fmla="*/ 619 w 710"/>
              <a:gd name="T105" fmla="*/ 810 h 1100"/>
              <a:gd name="T106" fmla="*/ 673 w 710"/>
              <a:gd name="T107" fmla="*/ 785 h 1100"/>
              <a:gd name="T108" fmla="*/ 690 w 710"/>
              <a:gd name="T109" fmla="*/ 859 h 1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10" h="1100">
                <a:moveTo>
                  <a:pt x="202" y="0"/>
                </a:moveTo>
                <a:lnTo>
                  <a:pt x="252" y="24"/>
                </a:lnTo>
                <a:lnTo>
                  <a:pt x="271" y="2"/>
                </a:lnTo>
                <a:lnTo>
                  <a:pt x="282" y="24"/>
                </a:lnTo>
                <a:lnTo>
                  <a:pt x="276" y="59"/>
                </a:lnTo>
                <a:lnTo>
                  <a:pt x="311" y="120"/>
                </a:lnTo>
                <a:lnTo>
                  <a:pt x="303" y="191"/>
                </a:lnTo>
                <a:lnTo>
                  <a:pt x="264" y="219"/>
                </a:lnTo>
                <a:lnTo>
                  <a:pt x="262" y="288"/>
                </a:lnTo>
                <a:lnTo>
                  <a:pt x="288" y="355"/>
                </a:lnTo>
                <a:lnTo>
                  <a:pt x="329" y="365"/>
                </a:lnTo>
                <a:lnTo>
                  <a:pt x="361" y="355"/>
                </a:lnTo>
                <a:lnTo>
                  <a:pt x="460" y="402"/>
                </a:lnTo>
                <a:lnTo>
                  <a:pt x="459" y="448"/>
                </a:lnTo>
                <a:lnTo>
                  <a:pt x="486" y="469"/>
                </a:lnTo>
                <a:lnTo>
                  <a:pt x="483" y="508"/>
                </a:lnTo>
                <a:lnTo>
                  <a:pt x="420" y="466"/>
                </a:lnTo>
                <a:lnTo>
                  <a:pt x="387" y="421"/>
                </a:lnTo>
                <a:lnTo>
                  <a:pt x="371" y="453"/>
                </a:lnTo>
                <a:lnTo>
                  <a:pt x="317" y="402"/>
                </a:lnTo>
                <a:lnTo>
                  <a:pt x="251" y="414"/>
                </a:lnTo>
                <a:lnTo>
                  <a:pt x="212" y="395"/>
                </a:lnTo>
                <a:lnTo>
                  <a:pt x="211" y="360"/>
                </a:lnTo>
                <a:lnTo>
                  <a:pt x="231" y="339"/>
                </a:lnTo>
                <a:lnTo>
                  <a:pt x="206" y="319"/>
                </a:lnTo>
                <a:lnTo>
                  <a:pt x="201" y="350"/>
                </a:lnTo>
                <a:lnTo>
                  <a:pt x="157" y="301"/>
                </a:lnTo>
                <a:lnTo>
                  <a:pt x="141" y="264"/>
                </a:lnTo>
                <a:lnTo>
                  <a:pt x="126" y="182"/>
                </a:lnTo>
                <a:lnTo>
                  <a:pt x="160" y="210"/>
                </a:lnTo>
                <a:lnTo>
                  <a:pt x="146" y="77"/>
                </a:lnTo>
                <a:lnTo>
                  <a:pt x="157" y="0"/>
                </a:lnTo>
                <a:lnTo>
                  <a:pt x="202" y="0"/>
                </a:lnTo>
                <a:moveTo>
                  <a:pt x="287" y="463"/>
                </a:moveTo>
                <a:lnTo>
                  <a:pt x="276" y="536"/>
                </a:lnTo>
                <a:lnTo>
                  <a:pt x="239" y="494"/>
                </a:lnTo>
                <a:lnTo>
                  <a:pt x="193" y="429"/>
                </a:lnTo>
                <a:lnTo>
                  <a:pt x="257" y="432"/>
                </a:lnTo>
                <a:lnTo>
                  <a:pt x="287" y="463"/>
                </a:lnTo>
                <a:moveTo>
                  <a:pt x="594" y="540"/>
                </a:moveTo>
                <a:lnTo>
                  <a:pt x="625" y="635"/>
                </a:lnTo>
                <a:lnTo>
                  <a:pt x="565" y="612"/>
                </a:lnTo>
                <a:lnTo>
                  <a:pt x="570" y="641"/>
                </a:lnTo>
                <a:lnTo>
                  <a:pt x="593" y="693"/>
                </a:lnTo>
                <a:lnTo>
                  <a:pt x="559" y="712"/>
                </a:lnTo>
                <a:lnTo>
                  <a:pt x="550" y="653"/>
                </a:lnTo>
                <a:lnTo>
                  <a:pt x="527" y="648"/>
                </a:lnTo>
                <a:lnTo>
                  <a:pt x="510" y="597"/>
                </a:lnTo>
                <a:lnTo>
                  <a:pt x="555" y="603"/>
                </a:lnTo>
                <a:lnTo>
                  <a:pt x="550" y="571"/>
                </a:lnTo>
                <a:lnTo>
                  <a:pt x="497" y="506"/>
                </a:lnTo>
                <a:lnTo>
                  <a:pt x="569" y="508"/>
                </a:lnTo>
                <a:lnTo>
                  <a:pt x="594" y="540"/>
                </a:lnTo>
                <a:moveTo>
                  <a:pt x="325" y="563"/>
                </a:moveTo>
                <a:lnTo>
                  <a:pt x="373" y="589"/>
                </a:lnTo>
                <a:lnTo>
                  <a:pt x="421" y="589"/>
                </a:lnTo>
                <a:lnTo>
                  <a:pt x="423" y="625"/>
                </a:lnTo>
                <a:lnTo>
                  <a:pt x="392" y="661"/>
                </a:lnTo>
                <a:lnTo>
                  <a:pt x="347" y="686"/>
                </a:lnTo>
                <a:lnTo>
                  <a:pt x="341" y="647"/>
                </a:lnTo>
                <a:lnTo>
                  <a:pt x="341" y="603"/>
                </a:lnTo>
                <a:lnTo>
                  <a:pt x="325" y="563"/>
                </a:lnTo>
                <a:moveTo>
                  <a:pt x="94" y="782"/>
                </a:moveTo>
                <a:lnTo>
                  <a:pt x="0" y="863"/>
                </a:lnTo>
                <a:lnTo>
                  <a:pt x="32" y="803"/>
                </a:lnTo>
                <a:lnTo>
                  <a:pt x="82" y="751"/>
                </a:lnTo>
                <a:lnTo>
                  <a:pt x="122" y="692"/>
                </a:lnTo>
                <a:lnTo>
                  <a:pt x="153" y="607"/>
                </a:lnTo>
                <a:lnTo>
                  <a:pt x="173" y="677"/>
                </a:lnTo>
                <a:lnTo>
                  <a:pt x="128" y="724"/>
                </a:lnTo>
                <a:lnTo>
                  <a:pt x="94" y="782"/>
                </a:lnTo>
                <a:moveTo>
                  <a:pt x="497" y="700"/>
                </a:moveTo>
                <a:lnTo>
                  <a:pt x="473" y="728"/>
                </a:lnTo>
                <a:lnTo>
                  <a:pt x="454" y="782"/>
                </a:lnTo>
                <a:lnTo>
                  <a:pt x="433" y="807"/>
                </a:lnTo>
                <a:lnTo>
                  <a:pt x="381" y="748"/>
                </a:lnTo>
                <a:lnTo>
                  <a:pt x="395" y="726"/>
                </a:lnTo>
                <a:lnTo>
                  <a:pt x="411" y="702"/>
                </a:lnTo>
                <a:lnTo>
                  <a:pt x="414" y="649"/>
                </a:lnTo>
                <a:lnTo>
                  <a:pt x="455" y="644"/>
                </a:lnTo>
                <a:lnTo>
                  <a:pt x="449" y="701"/>
                </a:lnTo>
                <a:lnTo>
                  <a:pt x="496" y="619"/>
                </a:lnTo>
                <a:lnTo>
                  <a:pt x="497" y="700"/>
                </a:lnTo>
                <a:moveTo>
                  <a:pt x="690" y="859"/>
                </a:moveTo>
                <a:lnTo>
                  <a:pt x="702" y="916"/>
                </a:lnTo>
                <a:lnTo>
                  <a:pt x="710" y="963"/>
                </a:lnTo>
                <a:lnTo>
                  <a:pt x="690" y="1041"/>
                </a:lnTo>
                <a:lnTo>
                  <a:pt x="657" y="954"/>
                </a:lnTo>
                <a:lnTo>
                  <a:pt x="624" y="998"/>
                </a:lnTo>
                <a:lnTo>
                  <a:pt x="652" y="1060"/>
                </a:lnTo>
                <a:lnTo>
                  <a:pt x="633" y="1100"/>
                </a:lnTo>
                <a:lnTo>
                  <a:pt x="542" y="1051"/>
                </a:lnTo>
                <a:lnTo>
                  <a:pt x="517" y="989"/>
                </a:lnTo>
                <a:lnTo>
                  <a:pt x="537" y="949"/>
                </a:lnTo>
                <a:lnTo>
                  <a:pt x="487" y="908"/>
                </a:lnTo>
                <a:lnTo>
                  <a:pt x="466" y="944"/>
                </a:lnTo>
                <a:lnTo>
                  <a:pt x="430" y="940"/>
                </a:lnTo>
                <a:lnTo>
                  <a:pt x="378" y="988"/>
                </a:lnTo>
                <a:lnTo>
                  <a:pt x="364" y="963"/>
                </a:lnTo>
                <a:lnTo>
                  <a:pt x="388" y="891"/>
                </a:lnTo>
                <a:lnTo>
                  <a:pt x="433" y="867"/>
                </a:lnTo>
                <a:lnTo>
                  <a:pt x="472" y="835"/>
                </a:lnTo>
                <a:lnTo>
                  <a:pt x="501" y="874"/>
                </a:lnTo>
                <a:lnTo>
                  <a:pt x="557" y="850"/>
                </a:lnTo>
                <a:lnTo>
                  <a:pt x="566" y="812"/>
                </a:lnTo>
                <a:lnTo>
                  <a:pt x="619" y="810"/>
                </a:lnTo>
                <a:lnTo>
                  <a:pt x="608" y="744"/>
                </a:lnTo>
                <a:lnTo>
                  <a:pt x="673" y="785"/>
                </a:lnTo>
                <a:lnTo>
                  <a:pt x="683" y="828"/>
                </a:lnTo>
                <a:lnTo>
                  <a:pt x="690" y="859"/>
                </a:ln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7" name="Freeform 147">
            <a:extLst>
              <a:ext uri="{FF2B5EF4-FFF2-40B4-BE49-F238E27FC236}">
                <a16:creationId xmlns:a16="http://schemas.microsoft.com/office/drawing/2014/main" id="{489572E7-BF7A-46E2-9DE7-112B683C73C5}"/>
              </a:ext>
            </a:extLst>
          </p:cNvPr>
          <p:cNvSpPr>
            <a:spLocks/>
          </p:cNvSpPr>
          <p:nvPr/>
        </p:nvSpPr>
        <p:spPr bwMode="auto">
          <a:xfrm>
            <a:off x="10207626" y="4075114"/>
            <a:ext cx="41275" cy="61913"/>
          </a:xfrm>
          <a:custGeom>
            <a:avLst/>
            <a:gdLst>
              <a:gd name="T0" fmla="*/ 23 w 26"/>
              <a:gd name="T1" fmla="*/ 37 h 39"/>
              <a:gd name="T2" fmla="*/ 18 w 26"/>
              <a:gd name="T3" fmla="*/ 39 h 39"/>
              <a:gd name="T4" fmla="*/ 10 w 26"/>
              <a:gd name="T5" fmla="*/ 31 h 39"/>
              <a:gd name="T6" fmla="*/ 3 w 26"/>
              <a:gd name="T7" fmla="*/ 18 h 39"/>
              <a:gd name="T8" fmla="*/ 0 w 26"/>
              <a:gd name="T9" fmla="*/ 2 h 39"/>
              <a:gd name="T10" fmla="*/ 3 w 26"/>
              <a:gd name="T11" fmla="*/ 0 h 39"/>
              <a:gd name="T12" fmla="*/ 5 w 26"/>
              <a:gd name="T13" fmla="*/ 6 h 39"/>
              <a:gd name="T14" fmla="*/ 10 w 26"/>
              <a:gd name="T15" fmla="*/ 11 h 39"/>
              <a:gd name="T16" fmla="*/ 18 w 26"/>
              <a:gd name="T17" fmla="*/ 24 h 39"/>
              <a:gd name="T18" fmla="*/ 26 w 26"/>
              <a:gd name="T19" fmla="*/ 31 h 39"/>
              <a:gd name="T20" fmla="*/ 23 w 26"/>
              <a:gd name="T21" fmla="*/ 37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" h="39">
                <a:moveTo>
                  <a:pt x="23" y="37"/>
                </a:moveTo>
                <a:lnTo>
                  <a:pt x="18" y="39"/>
                </a:lnTo>
                <a:lnTo>
                  <a:pt x="10" y="31"/>
                </a:lnTo>
                <a:lnTo>
                  <a:pt x="3" y="18"/>
                </a:lnTo>
                <a:lnTo>
                  <a:pt x="0" y="2"/>
                </a:lnTo>
                <a:lnTo>
                  <a:pt x="3" y="0"/>
                </a:lnTo>
                <a:lnTo>
                  <a:pt x="5" y="6"/>
                </a:lnTo>
                <a:lnTo>
                  <a:pt x="10" y="11"/>
                </a:lnTo>
                <a:lnTo>
                  <a:pt x="18" y="24"/>
                </a:lnTo>
                <a:lnTo>
                  <a:pt x="26" y="31"/>
                </a:lnTo>
                <a:lnTo>
                  <a:pt x="23" y="3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8" name="Freeform 148">
            <a:extLst>
              <a:ext uri="{FF2B5EF4-FFF2-40B4-BE49-F238E27FC236}">
                <a16:creationId xmlns:a16="http://schemas.microsoft.com/office/drawing/2014/main" id="{9E5C371E-4219-4139-B462-A31F8A73D2B6}"/>
              </a:ext>
            </a:extLst>
          </p:cNvPr>
          <p:cNvSpPr>
            <a:spLocks/>
          </p:cNvSpPr>
          <p:nvPr/>
        </p:nvSpPr>
        <p:spPr bwMode="auto">
          <a:xfrm>
            <a:off x="10026651" y="4046538"/>
            <a:ext cx="119063" cy="71438"/>
          </a:xfrm>
          <a:custGeom>
            <a:avLst/>
            <a:gdLst>
              <a:gd name="T0" fmla="*/ 68 w 75"/>
              <a:gd name="T1" fmla="*/ 27 h 45"/>
              <a:gd name="T2" fmla="*/ 58 w 75"/>
              <a:gd name="T3" fmla="*/ 29 h 45"/>
              <a:gd name="T4" fmla="*/ 54 w 75"/>
              <a:gd name="T5" fmla="*/ 35 h 45"/>
              <a:gd name="T6" fmla="*/ 44 w 75"/>
              <a:gd name="T7" fmla="*/ 40 h 45"/>
              <a:gd name="T8" fmla="*/ 34 w 75"/>
              <a:gd name="T9" fmla="*/ 45 h 45"/>
              <a:gd name="T10" fmla="*/ 25 w 75"/>
              <a:gd name="T11" fmla="*/ 45 h 45"/>
              <a:gd name="T12" fmla="*/ 10 w 75"/>
              <a:gd name="T13" fmla="*/ 39 h 45"/>
              <a:gd name="T14" fmla="*/ 0 w 75"/>
              <a:gd name="T15" fmla="*/ 33 h 45"/>
              <a:gd name="T16" fmla="*/ 2 w 75"/>
              <a:gd name="T17" fmla="*/ 26 h 45"/>
              <a:gd name="T18" fmla="*/ 18 w 75"/>
              <a:gd name="T19" fmla="*/ 29 h 45"/>
              <a:gd name="T20" fmla="*/ 28 w 75"/>
              <a:gd name="T21" fmla="*/ 28 h 45"/>
              <a:gd name="T22" fmla="*/ 31 w 75"/>
              <a:gd name="T23" fmla="*/ 18 h 45"/>
              <a:gd name="T24" fmla="*/ 34 w 75"/>
              <a:gd name="T25" fmla="*/ 17 h 45"/>
              <a:gd name="T26" fmla="*/ 35 w 75"/>
              <a:gd name="T27" fmla="*/ 28 h 45"/>
              <a:gd name="T28" fmla="*/ 46 w 75"/>
              <a:gd name="T29" fmla="*/ 27 h 45"/>
              <a:gd name="T30" fmla="*/ 51 w 75"/>
              <a:gd name="T31" fmla="*/ 20 h 45"/>
              <a:gd name="T32" fmla="*/ 62 w 75"/>
              <a:gd name="T33" fmla="*/ 12 h 45"/>
              <a:gd name="T34" fmla="*/ 61 w 75"/>
              <a:gd name="T35" fmla="*/ 0 h 45"/>
              <a:gd name="T36" fmla="*/ 72 w 75"/>
              <a:gd name="T37" fmla="*/ 0 h 45"/>
              <a:gd name="T38" fmla="*/ 75 w 75"/>
              <a:gd name="T39" fmla="*/ 3 h 45"/>
              <a:gd name="T40" fmla="*/ 74 w 75"/>
              <a:gd name="T41" fmla="*/ 15 h 45"/>
              <a:gd name="T42" fmla="*/ 68 w 75"/>
              <a:gd name="T43" fmla="*/ 27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5" h="45">
                <a:moveTo>
                  <a:pt x="68" y="27"/>
                </a:moveTo>
                <a:lnTo>
                  <a:pt x="58" y="29"/>
                </a:lnTo>
                <a:lnTo>
                  <a:pt x="54" y="35"/>
                </a:lnTo>
                <a:lnTo>
                  <a:pt x="44" y="40"/>
                </a:lnTo>
                <a:lnTo>
                  <a:pt x="34" y="45"/>
                </a:lnTo>
                <a:lnTo>
                  <a:pt x="25" y="45"/>
                </a:lnTo>
                <a:lnTo>
                  <a:pt x="10" y="39"/>
                </a:lnTo>
                <a:lnTo>
                  <a:pt x="0" y="33"/>
                </a:lnTo>
                <a:lnTo>
                  <a:pt x="2" y="26"/>
                </a:lnTo>
                <a:lnTo>
                  <a:pt x="18" y="29"/>
                </a:lnTo>
                <a:lnTo>
                  <a:pt x="28" y="28"/>
                </a:lnTo>
                <a:lnTo>
                  <a:pt x="31" y="18"/>
                </a:lnTo>
                <a:lnTo>
                  <a:pt x="34" y="17"/>
                </a:lnTo>
                <a:lnTo>
                  <a:pt x="35" y="28"/>
                </a:lnTo>
                <a:lnTo>
                  <a:pt x="46" y="27"/>
                </a:lnTo>
                <a:lnTo>
                  <a:pt x="51" y="20"/>
                </a:lnTo>
                <a:lnTo>
                  <a:pt x="62" y="12"/>
                </a:lnTo>
                <a:lnTo>
                  <a:pt x="61" y="0"/>
                </a:lnTo>
                <a:lnTo>
                  <a:pt x="72" y="0"/>
                </a:lnTo>
                <a:lnTo>
                  <a:pt x="75" y="3"/>
                </a:lnTo>
                <a:lnTo>
                  <a:pt x="74" y="15"/>
                </a:lnTo>
                <a:lnTo>
                  <a:pt x="68" y="2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9" name="Freeform 149">
            <a:extLst>
              <a:ext uri="{FF2B5EF4-FFF2-40B4-BE49-F238E27FC236}">
                <a16:creationId xmlns:a16="http://schemas.microsoft.com/office/drawing/2014/main" id="{C8F1DC0C-F1B1-4FAB-AEEA-A522121F5176}"/>
              </a:ext>
            </a:extLst>
          </p:cNvPr>
          <p:cNvSpPr>
            <a:spLocks/>
          </p:cNvSpPr>
          <p:nvPr/>
        </p:nvSpPr>
        <p:spPr bwMode="auto">
          <a:xfrm>
            <a:off x="9805987" y="3994150"/>
            <a:ext cx="279400" cy="266700"/>
          </a:xfrm>
          <a:custGeom>
            <a:avLst/>
            <a:gdLst>
              <a:gd name="T0" fmla="*/ 116 w 176"/>
              <a:gd name="T1" fmla="*/ 100 h 168"/>
              <a:gd name="T2" fmla="*/ 131 w 176"/>
              <a:gd name="T3" fmla="*/ 114 h 168"/>
              <a:gd name="T4" fmla="*/ 141 w 176"/>
              <a:gd name="T5" fmla="*/ 136 h 168"/>
              <a:gd name="T6" fmla="*/ 151 w 176"/>
              <a:gd name="T7" fmla="*/ 135 h 168"/>
              <a:gd name="T8" fmla="*/ 149 w 176"/>
              <a:gd name="T9" fmla="*/ 144 h 168"/>
              <a:gd name="T10" fmla="*/ 163 w 176"/>
              <a:gd name="T11" fmla="*/ 148 h 168"/>
              <a:gd name="T12" fmla="*/ 157 w 176"/>
              <a:gd name="T13" fmla="*/ 151 h 168"/>
              <a:gd name="T14" fmla="*/ 176 w 176"/>
              <a:gd name="T15" fmla="*/ 160 h 168"/>
              <a:gd name="T16" fmla="*/ 173 w 176"/>
              <a:gd name="T17" fmla="*/ 166 h 168"/>
              <a:gd name="T18" fmla="*/ 161 w 176"/>
              <a:gd name="T19" fmla="*/ 168 h 168"/>
              <a:gd name="T20" fmla="*/ 157 w 176"/>
              <a:gd name="T21" fmla="*/ 162 h 168"/>
              <a:gd name="T22" fmla="*/ 141 w 176"/>
              <a:gd name="T23" fmla="*/ 160 h 168"/>
              <a:gd name="T24" fmla="*/ 123 w 176"/>
              <a:gd name="T25" fmla="*/ 157 h 168"/>
              <a:gd name="T26" fmla="*/ 111 w 176"/>
              <a:gd name="T27" fmla="*/ 144 h 168"/>
              <a:gd name="T28" fmla="*/ 101 w 176"/>
              <a:gd name="T29" fmla="*/ 132 h 168"/>
              <a:gd name="T30" fmla="*/ 93 w 176"/>
              <a:gd name="T31" fmla="*/ 114 h 168"/>
              <a:gd name="T32" fmla="*/ 70 w 176"/>
              <a:gd name="T33" fmla="*/ 105 h 168"/>
              <a:gd name="T34" fmla="*/ 54 w 176"/>
              <a:gd name="T35" fmla="*/ 111 h 168"/>
              <a:gd name="T36" fmla="*/ 43 w 176"/>
              <a:gd name="T37" fmla="*/ 118 h 168"/>
              <a:gd name="T38" fmla="*/ 43 w 176"/>
              <a:gd name="T39" fmla="*/ 133 h 168"/>
              <a:gd name="T40" fmla="*/ 28 w 176"/>
              <a:gd name="T41" fmla="*/ 140 h 168"/>
              <a:gd name="T42" fmla="*/ 19 w 176"/>
              <a:gd name="T43" fmla="*/ 137 h 168"/>
              <a:gd name="T44" fmla="*/ 0 w 176"/>
              <a:gd name="T45" fmla="*/ 136 h 168"/>
              <a:gd name="T46" fmla="*/ 5 w 176"/>
              <a:gd name="T47" fmla="*/ 68 h 168"/>
              <a:gd name="T48" fmla="*/ 7 w 176"/>
              <a:gd name="T49" fmla="*/ 0 h 168"/>
              <a:gd name="T50" fmla="*/ 39 w 176"/>
              <a:gd name="T51" fmla="*/ 15 h 168"/>
              <a:gd name="T52" fmla="*/ 72 w 176"/>
              <a:gd name="T53" fmla="*/ 27 h 168"/>
              <a:gd name="T54" fmla="*/ 84 w 176"/>
              <a:gd name="T55" fmla="*/ 37 h 168"/>
              <a:gd name="T56" fmla="*/ 94 w 176"/>
              <a:gd name="T57" fmla="*/ 48 h 168"/>
              <a:gd name="T58" fmla="*/ 96 w 176"/>
              <a:gd name="T59" fmla="*/ 60 h 168"/>
              <a:gd name="T60" fmla="*/ 126 w 176"/>
              <a:gd name="T61" fmla="*/ 73 h 168"/>
              <a:gd name="T62" fmla="*/ 130 w 176"/>
              <a:gd name="T63" fmla="*/ 84 h 168"/>
              <a:gd name="T64" fmla="*/ 113 w 176"/>
              <a:gd name="T65" fmla="*/ 86 h 168"/>
              <a:gd name="T66" fmla="*/ 116 w 176"/>
              <a:gd name="T67" fmla="*/ 100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6" h="168">
                <a:moveTo>
                  <a:pt x="116" y="100"/>
                </a:moveTo>
                <a:lnTo>
                  <a:pt x="131" y="114"/>
                </a:lnTo>
                <a:lnTo>
                  <a:pt x="141" y="136"/>
                </a:lnTo>
                <a:lnTo>
                  <a:pt x="151" y="135"/>
                </a:lnTo>
                <a:lnTo>
                  <a:pt x="149" y="144"/>
                </a:lnTo>
                <a:lnTo>
                  <a:pt x="163" y="148"/>
                </a:lnTo>
                <a:lnTo>
                  <a:pt x="157" y="151"/>
                </a:lnTo>
                <a:lnTo>
                  <a:pt x="176" y="160"/>
                </a:lnTo>
                <a:lnTo>
                  <a:pt x="173" y="166"/>
                </a:lnTo>
                <a:lnTo>
                  <a:pt x="161" y="168"/>
                </a:lnTo>
                <a:lnTo>
                  <a:pt x="157" y="162"/>
                </a:lnTo>
                <a:lnTo>
                  <a:pt x="141" y="160"/>
                </a:lnTo>
                <a:lnTo>
                  <a:pt x="123" y="157"/>
                </a:lnTo>
                <a:lnTo>
                  <a:pt x="111" y="144"/>
                </a:lnTo>
                <a:lnTo>
                  <a:pt x="101" y="132"/>
                </a:lnTo>
                <a:lnTo>
                  <a:pt x="93" y="114"/>
                </a:lnTo>
                <a:lnTo>
                  <a:pt x="70" y="105"/>
                </a:lnTo>
                <a:lnTo>
                  <a:pt x="54" y="111"/>
                </a:lnTo>
                <a:lnTo>
                  <a:pt x="43" y="118"/>
                </a:lnTo>
                <a:lnTo>
                  <a:pt x="43" y="133"/>
                </a:lnTo>
                <a:lnTo>
                  <a:pt x="28" y="140"/>
                </a:lnTo>
                <a:lnTo>
                  <a:pt x="19" y="137"/>
                </a:lnTo>
                <a:lnTo>
                  <a:pt x="0" y="136"/>
                </a:lnTo>
                <a:lnTo>
                  <a:pt x="5" y="68"/>
                </a:lnTo>
                <a:lnTo>
                  <a:pt x="7" y="0"/>
                </a:lnTo>
                <a:lnTo>
                  <a:pt x="39" y="15"/>
                </a:lnTo>
                <a:lnTo>
                  <a:pt x="72" y="27"/>
                </a:lnTo>
                <a:lnTo>
                  <a:pt x="84" y="37"/>
                </a:lnTo>
                <a:lnTo>
                  <a:pt x="94" y="48"/>
                </a:lnTo>
                <a:lnTo>
                  <a:pt x="96" y="60"/>
                </a:lnTo>
                <a:lnTo>
                  <a:pt x="126" y="73"/>
                </a:lnTo>
                <a:lnTo>
                  <a:pt x="130" y="84"/>
                </a:lnTo>
                <a:lnTo>
                  <a:pt x="113" y="86"/>
                </a:lnTo>
                <a:lnTo>
                  <a:pt x="116" y="10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0" name="Freeform 150">
            <a:extLst>
              <a:ext uri="{FF2B5EF4-FFF2-40B4-BE49-F238E27FC236}">
                <a16:creationId xmlns:a16="http://schemas.microsoft.com/office/drawing/2014/main" id="{81344384-EB67-46DA-AA86-EB7D82D3C47D}"/>
              </a:ext>
            </a:extLst>
          </p:cNvPr>
          <p:cNvSpPr>
            <a:spLocks/>
          </p:cNvSpPr>
          <p:nvPr/>
        </p:nvSpPr>
        <p:spPr bwMode="auto">
          <a:xfrm>
            <a:off x="10099675" y="3990976"/>
            <a:ext cx="69850" cy="74613"/>
          </a:xfrm>
          <a:custGeom>
            <a:avLst/>
            <a:gdLst>
              <a:gd name="T0" fmla="*/ 44 w 44"/>
              <a:gd name="T1" fmla="*/ 42 h 47"/>
              <a:gd name="T2" fmla="*/ 38 w 44"/>
              <a:gd name="T3" fmla="*/ 47 h 47"/>
              <a:gd name="T4" fmla="*/ 35 w 44"/>
              <a:gd name="T5" fmla="*/ 35 h 47"/>
              <a:gd name="T6" fmla="*/ 31 w 44"/>
              <a:gd name="T7" fmla="*/ 27 h 47"/>
              <a:gd name="T8" fmla="*/ 23 w 44"/>
              <a:gd name="T9" fmla="*/ 20 h 47"/>
              <a:gd name="T10" fmla="*/ 13 w 44"/>
              <a:gd name="T11" fmla="*/ 11 h 47"/>
              <a:gd name="T12" fmla="*/ 0 w 44"/>
              <a:gd name="T13" fmla="*/ 5 h 47"/>
              <a:gd name="T14" fmla="*/ 5 w 44"/>
              <a:gd name="T15" fmla="*/ 0 h 47"/>
              <a:gd name="T16" fmla="*/ 15 w 44"/>
              <a:gd name="T17" fmla="*/ 6 h 47"/>
              <a:gd name="T18" fmla="*/ 21 w 44"/>
              <a:gd name="T19" fmla="*/ 11 h 47"/>
              <a:gd name="T20" fmla="*/ 28 w 44"/>
              <a:gd name="T21" fmla="*/ 16 h 47"/>
              <a:gd name="T22" fmla="*/ 35 w 44"/>
              <a:gd name="T23" fmla="*/ 24 h 47"/>
              <a:gd name="T24" fmla="*/ 42 w 44"/>
              <a:gd name="T25" fmla="*/ 31 h 47"/>
              <a:gd name="T26" fmla="*/ 44 w 44"/>
              <a:gd name="T27" fmla="*/ 42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4" h="47">
                <a:moveTo>
                  <a:pt x="44" y="42"/>
                </a:moveTo>
                <a:lnTo>
                  <a:pt x="38" y="47"/>
                </a:lnTo>
                <a:lnTo>
                  <a:pt x="35" y="35"/>
                </a:lnTo>
                <a:lnTo>
                  <a:pt x="31" y="27"/>
                </a:lnTo>
                <a:lnTo>
                  <a:pt x="23" y="20"/>
                </a:lnTo>
                <a:lnTo>
                  <a:pt x="13" y="11"/>
                </a:lnTo>
                <a:lnTo>
                  <a:pt x="0" y="5"/>
                </a:lnTo>
                <a:lnTo>
                  <a:pt x="5" y="0"/>
                </a:lnTo>
                <a:lnTo>
                  <a:pt x="15" y="6"/>
                </a:lnTo>
                <a:lnTo>
                  <a:pt x="21" y="11"/>
                </a:lnTo>
                <a:lnTo>
                  <a:pt x="28" y="16"/>
                </a:lnTo>
                <a:lnTo>
                  <a:pt x="35" y="24"/>
                </a:lnTo>
                <a:lnTo>
                  <a:pt x="42" y="31"/>
                </a:lnTo>
                <a:lnTo>
                  <a:pt x="44" y="4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1" name="Freeform 151">
            <a:extLst>
              <a:ext uri="{FF2B5EF4-FFF2-40B4-BE49-F238E27FC236}">
                <a16:creationId xmlns:a16="http://schemas.microsoft.com/office/drawing/2014/main" id="{C1F7FD67-CF97-4B06-B8BB-D5C5DB7D176B}"/>
              </a:ext>
            </a:extLst>
          </p:cNvPr>
          <p:cNvSpPr>
            <a:spLocks/>
          </p:cNvSpPr>
          <p:nvPr/>
        </p:nvSpPr>
        <p:spPr bwMode="auto">
          <a:xfrm>
            <a:off x="6054726" y="2112962"/>
            <a:ext cx="257175" cy="185738"/>
          </a:xfrm>
          <a:custGeom>
            <a:avLst/>
            <a:gdLst>
              <a:gd name="T0" fmla="*/ 18 w 162"/>
              <a:gd name="T1" fmla="*/ 75 h 117"/>
              <a:gd name="T2" fmla="*/ 11 w 162"/>
              <a:gd name="T3" fmla="*/ 62 h 117"/>
              <a:gd name="T4" fmla="*/ 11 w 162"/>
              <a:gd name="T5" fmla="*/ 55 h 117"/>
              <a:gd name="T6" fmla="*/ 6 w 162"/>
              <a:gd name="T7" fmla="*/ 44 h 117"/>
              <a:gd name="T8" fmla="*/ 0 w 162"/>
              <a:gd name="T9" fmla="*/ 37 h 117"/>
              <a:gd name="T10" fmla="*/ 4 w 162"/>
              <a:gd name="T11" fmla="*/ 32 h 117"/>
              <a:gd name="T12" fmla="*/ 0 w 162"/>
              <a:gd name="T13" fmla="*/ 22 h 117"/>
              <a:gd name="T14" fmla="*/ 10 w 162"/>
              <a:gd name="T15" fmla="*/ 16 h 117"/>
              <a:gd name="T16" fmla="*/ 33 w 162"/>
              <a:gd name="T17" fmla="*/ 7 h 117"/>
              <a:gd name="T18" fmla="*/ 52 w 162"/>
              <a:gd name="T19" fmla="*/ 0 h 117"/>
              <a:gd name="T20" fmla="*/ 67 w 162"/>
              <a:gd name="T21" fmla="*/ 3 h 117"/>
              <a:gd name="T22" fmla="*/ 69 w 162"/>
              <a:gd name="T23" fmla="*/ 8 h 117"/>
              <a:gd name="T24" fmla="*/ 84 w 162"/>
              <a:gd name="T25" fmla="*/ 8 h 117"/>
              <a:gd name="T26" fmla="*/ 103 w 162"/>
              <a:gd name="T27" fmla="*/ 10 h 117"/>
              <a:gd name="T28" fmla="*/ 132 w 162"/>
              <a:gd name="T29" fmla="*/ 10 h 117"/>
              <a:gd name="T30" fmla="*/ 140 w 162"/>
              <a:gd name="T31" fmla="*/ 12 h 117"/>
              <a:gd name="T32" fmla="*/ 145 w 162"/>
              <a:gd name="T33" fmla="*/ 18 h 117"/>
              <a:gd name="T34" fmla="*/ 147 w 162"/>
              <a:gd name="T35" fmla="*/ 27 h 117"/>
              <a:gd name="T36" fmla="*/ 152 w 162"/>
              <a:gd name="T37" fmla="*/ 35 h 117"/>
              <a:gd name="T38" fmla="*/ 153 w 162"/>
              <a:gd name="T39" fmla="*/ 43 h 117"/>
              <a:gd name="T40" fmla="*/ 144 w 162"/>
              <a:gd name="T41" fmla="*/ 47 h 117"/>
              <a:gd name="T42" fmla="*/ 150 w 162"/>
              <a:gd name="T43" fmla="*/ 56 h 117"/>
              <a:gd name="T44" fmla="*/ 152 w 162"/>
              <a:gd name="T45" fmla="*/ 65 h 117"/>
              <a:gd name="T46" fmla="*/ 162 w 162"/>
              <a:gd name="T47" fmla="*/ 83 h 117"/>
              <a:gd name="T48" fmla="*/ 161 w 162"/>
              <a:gd name="T49" fmla="*/ 89 h 117"/>
              <a:gd name="T50" fmla="*/ 154 w 162"/>
              <a:gd name="T51" fmla="*/ 91 h 117"/>
              <a:gd name="T52" fmla="*/ 141 w 162"/>
              <a:gd name="T53" fmla="*/ 108 h 117"/>
              <a:gd name="T54" fmla="*/ 146 w 162"/>
              <a:gd name="T55" fmla="*/ 117 h 117"/>
              <a:gd name="T56" fmla="*/ 143 w 162"/>
              <a:gd name="T57" fmla="*/ 116 h 117"/>
              <a:gd name="T58" fmla="*/ 127 w 162"/>
              <a:gd name="T59" fmla="*/ 108 h 117"/>
              <a:gd name="T60" fmla="*/ 115 w 162"/>
              <a:gd name="T61" fmla="*/ 110 h 117"/>
              <a:gd name="T62" fmla="*/ 107 w 162"/>
              <a:gd name="T63" fmla="*/ 109 h 117"/>
              <a:gd name="T64" fmla="*/ 98 w 162"/>
              <a:gd name="T65" fmla="*/ 113 h 117"/>
              <a:gd name="T66" fmla="*/ 90 w 162"/>
              <a:gd name="T67" fmla="*/ 106 h 117"/>
              <a:gd name="T68" fmla="*/ 83 w 162"/>
              <a:gd name="T69" fmla="*/ 109 h 117"/>
              <a:gd name="T70" fmla="*/ 82 w 162"/>
              <a:gd name="T71" fmla="*/ 107 h 117"/>
              <a:gd name="T72" fmla="*/ 74 w 162"/>
              <a:gd name="T73" fmla="*/ 97 h 117"/>
              <a:gd name="T74" fmla="*/ 62 w 162"/>
              <a:gd name="T75" fmla="*/ 96 h 117"/>
              <a:gd name="T76" fmla="*/ 60 w 162"/>
              <a:gd name="T77" fmla="*/ 90 h 117"/>
              <a:gd name="T78" fmla="*/ 49 w 162"/>
              <a:gd name="T79" fmla="*/ 88 h 117"/>
              <a:gd name="T80" fmla="*/ 47 w 162"/>
              <a:gd name="T81" fmla="*/ 93 h 117"/>
              <a:gd name="T82" fmla="*/ 38 w 162"/>
              <a:gd name="T83" fmla="*/ 89 h 117"/>
              <a:gd name="T84" fmla="*/ 38 w 162"/>
              <a:gd name="T85" fmla="*/ 83 h 117"/>
              <a:gd name="T86" fmla="*/ 26 w 162"/>
              <a:gd name="T87" fmla="*/ 81 h 117"/>
              <a:gd name="T88" fmla="*/ 18 w 162"/>
              <a:gd name="T89" fmla="*/ 75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62" h="117">
                <a:moveTo>
                  <a:pt x="18" y="75"/>
                </a:moveTo>
                <a:lnTo>
                  <a:pt x="11" y="62"/>
                </a:lnTo>
                <a:lnTo>
                  <a:pt x="11" y="55"/>
                </a:lnTo>
                <a:lnTo>
                  <a:pt x="6" y="44"/>
                </a:lnTo>
                <a:lnTo>
                  <a:pt x="0" y="37"/>
                </a:lnTo>
                <a:lnTo>
                  <a:pt x="4" y="32"/>
                </a:lnTo>
                <a:lnTo>
                  <a:pt x="0" y="22"/>
                </a:lnTo>
                <a:lnTo>
                  <a:pt x="10" y="16"/>
                </a:lnTo>
                <a:lnTo>
                  <a:pt x="33" y="7"/>
                </a:lnTo>
                <a:lnTo>
                  <a:pt x="52" y="0"/>
                </a:lnTo>
                <a:lnTo>
                  <a:pt x="67" y="3"/>
                </a:lnTo>
                <a:lnTo>
                  <a:pt x="69" y="8"/>
                </a:lnTo>
                <a:lnTo>
                  <a:pt x="84" y="8"/>
                </a:lnTo>
                <a:lnTo>
                  <a:pt x="103" y="10"/>
                </a:lnTo>
                <a:lnTo>
                  <a:pt x="132" y="10"/>
                </a:lnTo>
                <a:lnTo>
                  <a:pt x="140" y="12"/>
                </a:lnTo>
                <a:lnTo>
                  <a:pt x="145" y="18"/>
                </a:lnTo>
                <a:lnTo>
                  <a:pt x="147" y="27"/>
                </a:lnTo>
                <a:lnTo>
                  <a:pt x="152" y="35"/>
                </a:lnTo>
                <a:lnTo>
                  <a:pt x="153" y="43"/>
                </a:lnTo>
                <a:lnTo>
                  <a:pt x="144" y="47"/>
                </a:lnTo>
                <a:lnTo>
                  <a:pt x="150" y="56"/>
                </a:lnTo>
                <a:lnTo>
                  <a:pt x="152" y="65"/>
                </a:lnTo>
                <a:lnTo>
                  <a:pt x="162" y="83"/>
                </a:lnTo>
                <a:lnTo>
                  <a:pt x="161" y="89"/>
                </a:lnTo>
                <a:lnTo>
                  <a:pt x="154" y="91"/>
                </a:lnTo>
                <a:lnTo>
                  <a:pt x="141" y="108"/>
                </a:lnTo>
                <a:lnTo>
                  <a:pt x="146" y="117"/>
                </a:lnTo>
                <a:lnTo>
                  <a:pt x="143" y="116"/>
                </a:lnTo>
                <a:lnTo>
                  <a:pt x="127" y="108"/>
                </a:lnTo>
                <a:lnTo>
                  <a:pt x="115" y="110"/>
                </a:lnTo>
                <a:lnTo>
                  <a:pt x="107" y="109"/>
                </a:lnTo>
                <a:lnTo>
                  <a:pt x="98" y="113"/>
                </a:lnTo>
                <a:lnTo>
                  <a:pt x="90" y="106"/>
                </a:lnTo>
                <a:lnTo>
                  <a:pt x="83" y="109"/>
                </a:lnTo>
                <a:lnTo>
                  <a:pt x="82" y="107"/>
                </a:lnTo>
                <a:lnTo>
                  <a:pt x="74" y="97"/>
                </a:lnTo>
                <a:lnTo>
                  <a:pt x="62" y="96"/>
                </a:lnTo>
                <a:lnTo>
                  <a:pt x="60" y="90"/>
                </a:lnTo>
                <a:lnTo>
                  <a:pt x="49" y="88"/>
                </a:lnTo>
                <a:lnTo>
                  <a:pt x="47" y="93"/>
                </a:lnTo>
                <a:lnTo>
                  <a:pt x="38" y="89"/>
                </a:lnTo>
                <a:lnTo>
                  <a:pt x="38" y="83"/>
                </a:lnTo>
                <a:lnTo>
                  <a:pt x="26" y="81"/>
                </a:lnTo>
                <a:lnTo>
                  <a:pt x="18" y="7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2" name="Freeform 152">
            <a:extLst>
              <a:ext uri="{FF2B5EF4-FFF2-40B4-BE49-F238E27FC236}">
                <a16:creationId xmlns:a16="http://schemas.microsoft.com/office/drawing/2014/main" id="{FB6D12CB-1437-44A6-BA6E-6DD975C98761}"/>
              </a:ext>
            </a:extLst>
          </p:cNvPr>
          <p:cNvSpPr>
            <a:spLocks/>
          </p:cNvSpPr>
          <p:nvPr/>
        </p:nvSpPr>
        <p:spPr bwMode="auto">
          <a:xfrm>
            <a:off x="3773488" y="3298826"/>
            <a:ext cx="47625" cy="17463"/>
          </a:xfrm>
          <a:custGeom>
            <a:avLst/>
            <a:gdLst>
              <a:gd name="T0" fmla="*/ 18 w 30"/>
              <a:gd name="T1" fmla="*/ 0 h 11"/>
              <a:gd name="T2" fmla="*/ 27 w 30"/>
              <a:gd name="T3" fmla="*/ 1 h 11"/>
              <a:gd name="T4" fmla="*/ 30 w 30"/>
              <a:gd name="T5" fmla="*/ 6 h 11"/>
              <a:gd name="T6" fmla="*/ 24 w 30"/>
              <a:gd name="T7" fmla="*/ 11 h 11"/>
              <a:gd name="T8" fmla="*/ 11 w 30"/>
              <a:gd name="T9" fmla="*/ 11 h 11"/>
              <a:gd name="T10" fmla="*/ 0 w 30"/>
              <a:gd name="T11" fmla="*/ 11 h 11"/>
              <a:gd name="T12" fmla="*/ 0 w 30"/>
              <a:gd name="T13" fmla="*/ 3 h 11"/>
              <a:gd name="T14" fmla="*/ 3 w 30"/>
              <a:gd name="T15" fmla="*/ 0 h 11"/>
              <a:gd name="T16" fmla="*/ 18 w 30"/>
              <a:gd name="T17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" h="11">
                <a:moveTo>
                  <a:pt x="18" y="0"/>
                </a:moveTo>
                <a:lnTo>
                  <a:pt x="27" y="1"/>
                </a:lnTo>
                <a:lnTo>
                  <a:pt x="30" y="6"/>
                </a:lnTo>
                <a:lnTo>
                  <a:pt x="24" y="11"/>
                </a:lnTo>
                <a:lnTo>
                  <a:pt x="11" y="11"/>
                </a:lnTo>
                <a:lnTo>
                  <a:pt x="0" y="11"/>
                </a:lnTo>
                <a:lnTo>
                  <a:pt x="0" y="3"/>
                </a:lnTo>
                <a:lnTo>
                  <a:pt x="3" y="0"/>
                </a:lnTo>
                <a:lnTo>
                  <a:pt x="18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3" name="Freeform 153">
            <a:extLst>
              <a:ext uri="{FF2B5EF4-FFF2-40B4-BE49-F238E27FC236}">
                <a16:creationId xmlns:a16="http://schemas.microsoft.com/office/drawing/2014/main" id="{B2B2EB3F-31A0-4A76-BF4A-36C660E0987F}"/>
              </a:ext>
            </a:extLst>
          </p:cNvPr>
          <p:cNvSpPr>
            <a:spLocks/>
          </p:cNvSpPr>
          <p:nvPr/>
        </p:nvSpPr>
        <p:spPr bwMode="auto">
          <a:xfrm>
            <a:off x="9045575" y="2493963"/>
            <a:ext cx="134938" cy="174625"/>
          </a:xfrm>
          <a:custGeom>
            <a:avLst/>
            <a:gdLst>
              <a:gd name="T0" fmla="*/ 81 w 85"/>
              <a:gd name="T1" fmla="*/ 12 h 110"/>
              <a:gd name="T2" fmla="*/ 85 w 85"/>
              <a:gd name="T3" fmla="*/ 16 h 110"/>
              <a:gd name="T4" fmla="*/ 78 w 85"/>
              <a:gd name="T5" fmla="*/ 14 h 110"/>
              <a:gd name="T6" fmla="*/ 75 w 85"/>
              <a:gd name="T7" fmla="*/ 21 h 110"/>
              <a:gd name="T8" fmla="*/ 74 w 85"/>
              <a:gd name="T9" fmla="*/ 28 h 110"/>
              <a:gd name="T10" fmla="*/ 82 w 85"/>
              <a:gd name="T11" fmla="*/ 43 h 110"/>
              <a:gd name="T12" fmla="*/ 76 w 85"/>
              <a:gd name="T13" fmla="*/ 48 h 110"/>
              <a:gd name="T14" fmla="*/ 75 w 85"/>
              <a:gd name="T15" fmla="*/ 52 h 110"/>
              <a:gd name="T16" fmla="*/ 72 w 85"/>
              <a:gd name="T17" fmla="*/ 58 h 110"/>
              <a:gd name="T18" fmla="*/ 62 w 85"/>
              <a:gd name="T19" fmla="*/ 61 h 110"/>
              <a:gd name="T20" fmla="*/ 58 w 85"/>
              <a:gd name="T21" fmla="*/ 66 h 110"/>
              <a:gd name="T22" fmla="*/ 61 w 85"/>
              <a:gd name="T23" fmla="*/ 75 h 110"/>
              <a:gd name="T24" fmla="*/ 61 w 85"/>
              <a:gd name="T25" fmla="*/ 78 h 110"/>
              <a:gd name="T26" fmla="*/ 69 w 85"/>
              <a:gd name="T27" fmla="*/ 81 h 110"/>
              <a:gd name="T28" fmla="*/ 83 w 85"/>
              <a:gd name="T29" fmla="*/ 90 h 110"/>
              <a:gd name="T30" fmla="*/ 83 w 85"/>
              <a:gd name="T31" fmla="*/ 95 h 110"/>
              <a:gd name="T32" fmla="*/ 76 w 85"/>
              <a:gd name="T33" fmla="*/ 96 h 110"/>
              <a:gd name="T34" fmla="*/ 65 w 85"/>
              <a:gd name="T35" fmla="*/ 97 h 110"/>
              <a:gd name="T36" fmla="*/ 62 w 85"/>
              <a:gd name="T37" fmla="*/ 107 h 110"/>
              <a:gd name="T38" fmla="*/ 55 w 85"/>
              <a:gd name="T39" fmla="*/ 106 h 110"/>
              <a:gd name="T40" fmla="*/ 54 w 85"/>
              <a:gd name="T41" fmla="*/ 108 h 110"/>
              <a:gd name="T42" fmla="*/ 44 w 85"/>
              <a:gd name="T43" fmla="*/ 104 h 110"/>
              <a:gd name="T44" fmla="*/ 44 w 85"/>
              <a:gd name="T45" fmla="*/ 108 h 110"/>
              <a:gd name="T46" fmla="*/ 40 w 85"/>
              <a:gd name="T47" fmla="*/ 110 h 110"/>
              <a:gd name="T48" fmla="*/ 37 w 85"/>
              <a:gd name="T49" fmla="*/ 106 h 110"/>
              <a:gd name="T50" fmla="*/ 32 w 85"/>
              <a:gd name="T51" fmla="*/ 104 h 110"/>
              <a:gd name="T52" fmla="*/ 26 w 85"/>
              <a:gd name="T53" fmla="*/ 100 h 110"/>
              <a:gd name="T54" fmla="*/ 26 w 85"/>
              <a:gd name="T55" fmla="*/ 91 h 110"/>
              <a:gd name="T56" fmla="*/ 29 w 85"/>
              <a:gd name="T57" fmla="*/ 89 h 110"/>
              <a:gd name="T58" fmla="*/ 26 w 85"/>
              <a:gd name="T59" fmla="*/ 85 h 110"/>
              <a:gd name="T60" fmla="*/ 25 w 85"/>
              <a:gd name="T61" fmla="*/ 74 h 110"/>
              <a:gd name="T62" fmla="*/ 22 w 85"/>
              <a:gd name="T63" fmla="*/ 71 h 110"/>
              <a:gd name="T64" fmla="*/ 11 w 85"/>
              <a:gd name="T65" fmla="*/ 68 h 110"/>
              <a:gd name="T66" fmla="*/ 0 w 85"/>
              <a:gd name="T67" fmla="*/ 63 h 110"/>
              <a:gd name="T68" fmla="*/ 8 w 85"/>
              <a:gd name="T69" fmla="*/ 50 h 110"/>
              <a:gd name="T70" fmla="*/ 20 w 85"/>
              <a:gd name="T71" fmla="*/ 39 h 110"/>
              <a:gd name="T72" fmla="*/ 24 w 85"/>
              <a:gd name="T73" fmla="*/ 24 h 110"/>
              <a:gd name="T74" fmla="*/ 36 w 85"/>
              <a:gd name="T75" fmla="*/ 31 h 110"/>
              <a:gd name="T76" fmla="*/ 51 w 85"/>
              <a:gd name="T77" fmla="*/ 31 h 110"/>
              <a:gd name="T78" fmla="*/ 42 w 85"/>
              <a:gd name="T79" fmla="*/ 20 h 110"/>
              <a:gd name="T80" fmla="*/ 63 w 85"/>
              <a:gd name="T81" fmla="*/ 11 h 110"/>
              <a:gd name="T82" fmla="*/ 63 w 85"/>
              <a:gd name="T83" fmla="*/ 0 h 110"/>
              <a:gd name="T84" fmla="*/ 81 w 85"/>
              <a:gd name="T85" fmla="*/ 12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5" h="110">
                <a:moveTo>
                  <a:pt x="81" y="12"/>
                </a:moveTo>
                <a:lnTo>
                  <a:pt x="85" y="16"/>
                </a:lnTo>
                <a:lnTo>
                  <a:pt x="78" y="14"/>
                </a:lnTo>
                <a:lnTo>
                  <a:pt x="75" y="21"/>
                </a:lnTo>
                <a:lnTo>
                  <a:pt x="74" y="28"/>
                </a:lnTo>
                <a:lnTo>
                  <a:pt x="82" y="43"/>
                </a:lnTo>
                <a:lnTo>
                  <a:pt x="76" y="48"/>
                </a:lnTo>
                <a:lnTo>
                  <a:pt x="75" y="52"/>
                </a:lnTo>
                <a:lnTo>
                  <a:pt x="72" y="58"/>
                </a:lnTo>
                <a:lnTo>
                  <a:pt x="62" y="61"/>
                </a:lnTo>
                <a:lnTo>
                  <a:pt x="58" y="66"/>
                </a:lnTo>
                <a:lnTo>
                  <a:pt x="61" y="75"/>
                </a:lnTo>
                <a:lnTo>
                  <a:pt x="61" y="78"/>
                </a:lnTo>
                <a:lnTo>
                  <a:pt x="69" y="81"/>
                </a:lnTo>
                <a:lnTo>
                  <a:pt x="83" y="90"/>
                </a:lnTo>
                <a:lnTo>
                  <a:pt x="83" y="95"/>
                </a:lnTo>
                <a:lnTo>
                  <a:pt x="76" y="96"/>
                </a:lnTo>
                <a:lnTo>
                  <a:pt x="65" y="97"/>
                </a:lnTo>
                <a:lnTo>
                  <a:pt x="62" y="107"/>
                </a:lnTo>
                <a:lnTo>
                  <a:pt x="55" y="106"/>
                </a:lnTo>
                <a:lnTo>
                  <a:pt x="54" y="108"/>
                </a:lnTo>
                <a:lnTo>
                  <a:pt x="44" y="104"/>
                </a:lnTo>
                <a:lnTo>
                  <a:pt x="44" y="108"/>
                </a:lnTo>
                <a:lnTo>
                  <a:pt x="40" y="110"/>
                </a:lnTo>
                <a:lnTo>
                  <a:pt x="37" y="106"/>
                </a:lnTo>
                <a:lnTo>
                  <a:pt x="32" y="104"/>
                </a:lnTo>
                <a:lnTo>
                  <a:pt x="26" y="100"/>
                </a:lnTo>
                <a:lnTo>
                  <a:pt x="26" y="91"/>
                </a:lnTo>
                <a:lnTo>
                  <a:pt x="29" y="89"/>
                </a:lnTo>
                <a:lnTo>
                  <a:pt x="26" y="85"/>
                </a:lnTo>
                <a:lnTo>
                  <a:pt x="25" y="74"/>
                </a:lnTo>
                <a:lnTo>
                  <a:pt x="22" y="71"/>
                </a:lnTo>
                <a:lnTo>
                  <a:pt x="11" y="68"/>
                </a:lnTo>
                <a:lnTo>
                  <a:pt x="0" y="63"/>
                </a:lnTo>
                <a:lnTo>
                  <a:pt x="8" y="50"/>
                </a:lnTo>
                <a:lnTo>
                  <a:pt x="20" y="39"/>
                </a:lnTo>
                <a:lnTo>
                  <a:pt x="24" y="24"/>
                </a:lnTo>
                <a:lnTo>
                  <a:pt x="36" y="31"/>
                </a:lnTo>
                <a:lnTo>
                  <a:pt x="51" y="31"/>
                </a:lnTo>
                <a:lnTo>
                  <a:pt x="42" y="20"/>
                </a:lnTo>
                <a:lnTo>
                  <a:pt x="63" y="11"/>
                </a:lnTo>
                <a:lnTo>
                  <a:pt x="63" y="0"/>
                </a:lnTo>
                <a:lnTo>
                  <a:pt x="81" y="1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4" name="Freeform 154">
            <a:extLst>
              <a:ext uri="{FF2B5EF4-FFF2-40B4-BE49-F238E27FC236}">
                <a16:creationId xmlns:a16="http://schemas.microsoft.com/office/drawing/2014/main" id="{3E91E40A-F263-4F89-81A4-149435F034B7}"/>
              </a:ext>
            </a:extLst>
          </p:cNvPr>
          <p:cNvSpPr>
            <a:spLocks/>
          </p:cNvSpPr>
          <p:nvPr/>
        </p:nvSpPr>
        <p:spPr bwMode="auto">
          <a:xfrm>
            <a:off x="5448301" y="2516187"/>
            <a:ext cx="87313" cy="179388"/>
          </a:xfrm>
          <a:custGeom>
            <a:avLst/>
            <a:gdLst>
              <a:gd name="T0" fmla="*/ 11 w 55"/>
              <a:gd name="T1" fmla="*/ 9 h 113"/>
              <a:gd name="T2" fmla="*/ 17 w 55"/>
              <a:gd name="T3" fmla="*/ 3 h 113"/>
              <a:gd name="T4" fmla="*/ 24 w 55"/>
              <a:gd name="T5" fmla="*/ 0 h 113"/>
              <a:gd name="T6" fmla="*/ 28 w 55"/>
              <a:gd name="T7" fmla="*/ 10 h 113"/>
              <a:gd name="T8" fmla="*/ 38 w 55"/>
              <a:gd name="T9" fmla="*/ 10 h 113"/>
              <a:gd name="T10" fmla="*/ 41 w 55"/>
              <a:gd name="T11" fmla="*/ 8 h 113"/>
              <a:gd name="T12" fmla="*/ 50 w 55"/>
              <a:gd name="T13" fmla="*/ 9 h 113"/>
              <a:gd name="T14" fmla="*/ 55 w 55"/>
              <a:gd name="T15" fmla="*/ 19 h 113"/>
              <a:gd name="T16" fmla="*/ 47 w 55"/>
              <a:gd name="T17" fmla="*/ 25 h 113"/>
              <a:gd name="T18" fmla="*/ 46 w 55"/>
              <a:gd name="T19" fmla="*/ 41 h 113"/>
              <a:gd name="T20" fmla="*/ 43 w 55"/>
              <a:gd name="T21" fmla="*/ 44 h 113"/>
              <a:gd name="T22" fmla="*/ 43 w 55"/>
              <a:gd name="T23" fmla="*/ 53 h 113"/>
              <a:gd name="T24" fmla="*/ 35 w 55"/>
              <a:gd name="T25" fmla="*/ 55 h 113"/>
              <a:gd name="T26" fmla="*/ 42 w 55"/>
              <a:gd name="T27" fmla="*/ 67 h 113"/>
              <a:gd name="T28" fmla="*/ 37 w 55"/>
              <a:gd name="T29" fmla="*/ 81 h 113"/>
              <a:gd name="T30" fmla="*/ 42 w 55"/>
              <a:gd name="T31" fmla="*/ 87 h 113"/>
              <a:gd name="T32" fmla="*/ 40 w 55"/>
              <a:gd name="T33" fmla="*/ 93 h 113"/>
              <a:gd name="T34" fmla="*/ 33 w 55"/>
              <a:gd name="T35" fmla="*/ 100 h 113"/>
              <a:gd name="T36" fmla="*/ 35 w 55"/>
              <a:gd name="T37" fmla="*/ 107 h 113"/>
              <a:gd name="T38" fmla="*/ 28 w 55"/>
              <a:gd name="T39" fmla="*/ 113 h 113"/>
              <a:gd name="T40" fmla="*/ 19 w 55"/>
              <a:gd name="T41" fmla="*/ 110 h 113"/>
              <a:gd name="T42" fmla="*/ 9 w 55"/>
              <a:gd name="T43" fmla="*/ 112 h 113"/>
              <a:gd name="T44" fmla="*/ 13 w 55"/>
              <a:gd name="T45" fmla="*/ 96 h 113"/>
              <a:gd name="T46" fmla="*/ 11 w 55"/>
              <a:gd name="T47" fmla="*/ 83 h 113"/>
              <a:gd name="T48" fmla="*/ 4 w 55"/>
              <a:gd name="T49" fmla="*/ 81 h 113"/>
              <a:gd name="T50" fmla="*/ 0 w 55"/>
              <a:gd name="T51" fmla="*/ 73 h 113"/>
              <a:gd name="T52" fmla="*/ 2 w 55"/>
              <a:gd name="T53" fmla="*/ 60 h 113"/>
              <a:gd name="T54" fmla="*/ 9 w 55"/>
              <a:gd name="T55" fmla="*/ 52 h 113"/>
              <a:gd name="T56" fmla="*/ 10 w 55"/>
              <a:gd name="T57" fmla="*/ 44 h 113"/>
              <a:gd name="T58" fmla="*/ 14 w 55"/>
              <a:gd name="T59" fmla="*/ 32 h 113"/>
              <a:gd name="T60" fmla="*/ 14 w 55"/>
              <a:gd name="T61" fmla="*/ 23 h 113"/>
              <a:gd name="T62" fmla="*/ 11 w 55"/>
              <a:gd name="T63" fmla="*/ 16 h 113"/>
              <a:gd name="T64" fmla="*/ 11 w 55"/>
              <a:gd name="T65" fmla="*/ 9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5" h="113">
                <a:moveTo>
                  <a:pt x="11" y="9"/>
                </a:moveTo>
                <a:lnTo>
                  <a:pt x="17" y="3"/>
                </a:lnTo>
                <a:lnTo>
                  <a:pt x="24" y="0"/>
                </a:lnTo>
                <a:lnTo>
                  <a:pt x="28" y="10"/>
                </a:lnTo>
                <a:lnTo>
                  <a:pt x="38" y="10"/>
                </a:lnTo>
                <a:lnTo>
                  <a:pt x="41" y="8"/>
                </a:lnTo>
                <a:lnTo>
                  <a:pt x="50" y="9"/>
                </a:lnTo>
                <a:lnTo>
                  <a:pt x="55" y="19"/>
                </a:lnTo>
                <a:lnTo>
                  <a:pt x="47" y="25"/>
                </a:lnTo>
                <a:lnTo>
                  <a:pt x="46" y="41"/>
                </a:lnTo>
                <a:lnTo>
                  <a:pt x="43" y="44"/>
                </a:lnTo>
                <a:lnTo>
                  <a:pt x="43" y="53"/>
                </a:lnTo>
                <a:lnTo>
                  <a:pt x="35" y="55"/>
                </a:lnTo>
                <a:lnTo>
                  <a:pt x="42" y="67"/>
                </a:lnTo>
                <a:lnTo>
                  <a:pt x="37" y="81"/>
                </a:lnTo>
                <a:lnTo>
                  <a:pt x="42" y="87"/>
                </a:lnTo>
                <a:lnTo>
                  <a:pt x="40" y="93"/>
                </a:lnTo>
                <a:lnTo>
                  <a:pt x="33" y="100"/>
                </a:lnTo>
                <a:lnTo>
                  <a:pt x="35" y="107"/>
                </a:lnTo>
                <a:lnTo>
                  <a:pt x="28" y="113"/>
                </a:lnTo>
                <a:lnTo>
                  <a:pt x="19" y="110"/>
                </a:lnTo>
                <a:lnTo>
                  <a:pt x="9" y="112"/>
                </a:lnTo>
                <a:lnTo>
                  <a:pt x="13" y="96"/>
                </a:lnTo>
                <a:lnTo>
                  <a:pt x="11" y="83"/>
                </a:lnTo>
                <a:lnTo>
                  <a:pt x="4" y="81"/>
                </a:lnTo>
                <a:lnTo>
                  <a:pt x="0" y="73"/>
                </a:lnTo>
                <a:lnTo>
                  <a:pt x="2" y="60"/>
                </a:lnTo>
                <a:lnTo>
                  <a:pt x="9" y="52"/>
                </a:lnTo>
                <a:lnTo>
                  <a:pt x="10" y="44"/>
                </a:lnTo>
                <a:lnTo>
                  <a:pt x="14" y="32"/>
                </a:lnTo>
                <a:lnTo>
                  <a:pt x="14" y="23"/>
                </a:lnTo>
                <a:lnTo>
                  <a:pt x="11" y="16"/>
                </a:lnTo>
                <a:lnTo>
                  <a:pt x="11" y="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5" name="Freeform 155">
            <a:extLst>
              <a:ext uri="{FF2B5EF4-FFF2-40B4-BE49-F238E27FC236}">
                <a16:creationId xmlns:a16="http://schemas.microsoft.com/office/drawing/2014/main" id="{493782A3-C7DB-4CC4-8110-37DBFBB61EB2}"/>
              </a:ext>
            </a:extLst>
          </p:cNvPr>
          <p:cNvSpPr>
            <a:spLocks/>
          </p:cNvSpPr>
          <p:nvPr/>
        </p:nvSpPr>
        <p:spPr bwMode="auto">
          <a:xfrm>
            <a:off x="3917950" y="4546601"/>
            <a:ext cx="247650" cy="271463"/>
          </a:xfrm>
          <a:custGeom>
            <a:avLst/>
            <a:gdLst>
              <a:gd name="T0" fmla="*/ 0 w 156"/>
              <a:gd name="T1" fmla="*/ 61 h 171"/>
              <a:gd name="T2" fmla="*/ 4 w 156"/>
              <a:gd name="T3" fmla="*/ 36 h 171"/>
              <a:gd name="T4" fmla="*/ 3 w 156"/>
              <a:gd name="T5" fmla="*/ 25 h 171"/>
              <a:gd name="T6" fmla="*/ 10 w 156"/>
              <a:gd name="T7" fmla="*/ 6 h 171"/>
              <a:gd name="T8" fmla="*/ 41 w 156"/>
              <a:gd name="T9" fmla="*/ 0 h 171"/>
              <a:gd name="T10" fmla="*/ 58 w 156"/>
              <a:gd name="T11" fmla="*/ 1 h 171"/>
              <a:gd name="T12" fmla="*/ 76 w 156"/>
              <a:gd name="T13" fmla="*/ 11 h 171"/>
              <a:gd name="T14" fmla="*/ 77 w 156"/>
              <a:gd name="T15" fmla="*/ 18 h 171"/>
              <a:gd name="T16" fmla="*/ 83 w 156"/>
              <a:gd name="T17" fmla="*/ 29 h 171"/>
              <a:gd name="T18" fmla="*/ 85 w 156"/>
              <a:gd name="T19" fmla="*/ 57 h 171"/>
              <a:gd name="T20" fmla="*/ 104 w 156"/>
              <a:gd name="T21" fmla="*/ 61 h 171"/>
              <a:gd name="T22" fmla="*/ 111 w 156"/>
              <a:gd name="T23" fmla="*/ 57 h 171"/>
              <a:gd name="T24" fmla="*/ 124 w 156"/>
              <a:gd name="T25" fmla="*/ 63 h 171"/>
              <a:gd name="T26" fmla="*/ 128 w 156"/>
              <a:gd name="T27" fmla="*/ 69 h 171"/>
              <a:gd name="T28" fmla="*/ 132 w 156"/>
              <a:gd name="T29" fmla="*/ 88 h 171"/>
              <a:gd name="T30" fmla="*/ 135 w 156"/>
              <a:gd name="T31" fmla="*/ 96 h 171"/>
              <a:gd name="T32" fmla="*/ 141 w 156"/>
              <a:gd name="T33" fmla="*/ 97 h 171"/>
              <a:gd name="T34" fmla="*/ 148 w 156"/>
              <a:gd name="T35" fmla="*/ 94 h 171"/>
              <a:gd name="T36" fmla="*/ 155 w 156"/>
              <a:gd name="T37" fmla="*/ 97 h 171"/>
              <a:gd name="T38" fmla="*/ 156 w 156"/>
              <a:gd name="T39" fmla="*/ 109 h 171"/>
              <a:gd name="T40" fmla="*/ 155 w 156"/>
              <a:gd name="T41" fmla="*/ 121 h 171"/>
              <a:gd name="T42" fmla="*/ 153 w 156"/>
              <a:gd name="T43" fmla="*/ 133 h 171"/>
              <a:gd name="T44" fmla="*/ 152 w 156"/>
              <a:gd name="T45" fmla="*/ 151 h 171"/>
              <a:gd name="T46" fmla="*/ 138 w 156"/>
              <a:gd name="T47" fmla="*/ 167 h 171"/>
              <a:gd name="T48" fmla="*/ 124 w 156"/>
              <a:gd name="T49" fmla="*/ 171 h 171"/>
              <a:gd name="T50" fmla="*/ 104 w 156"/>
              <a:gd name="T51" fmla="*/ 167 h 171"/>
              <a:gd name="T52" fmla="*/ 85 w 156"/>
              <a:gd name="T53" fmla="*/ 162 h 171"/>
              <a:gd name="T54" fmla="*/ 99 w 156"/>
              <a:gd name="T55" fmla="*/ 130 h 171"/>
              <a:gd name="T56" fmla="*/ 95 w 156"/>
              <a:gd name="T57" fmla="*/ 121 h 171"/>
              <a:gd name="T58" fmla="*/ 76 w 156"/>
              <a:gd name="T59" fmla="*/ 113 h 171"/>
              <a:gd name="T60" fmla="*/ 52 w 156"/>
              <a:gd name="T61" fmla="*/ 98 h 171"/>
              <a:gd name="T62" fmla="*/ 37 w 156"/>
              <a:gd name="T63" fmla="*/ 95 h 171"/>
              <a:gd name="T64" fmla="*/ 0 w 156"/>
              <a:gd name="T65" fmla="*/ 61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6" h="171">
                <a:moveTo>
                  <a:pt x="0" y="61"/>
                </a:moveTo>
                <a:lnTo>
                  <a:pt x="4" y="36"/>
                </a:lnTo>
                <a:lnTo>
                  <a:pt x="3" y="25"/>
                </a:lnTo>
                <a:lnTo>
                  <a:pt x="10" y="6"/>
                </a:lnTo>
                <a:lnTo>
                  <a:pt x="41" y="0"/>
                </a:lnTo>
                <a:lnTo>
                  <a:pt x="58" y="1"/>
                </a:lnTo>
                <a:lnTo>
                  <a:pt x="76" y="11"/>
                </a:lnTo>
                <a:lnTo>
                  <a:pt x="77" y="18"/>
                </a:lnTo>
                <a:lnTo>
                  <a:pt x="83" y="29"/>
                </a:lnTo>
                <a:lnTo>
                  <a:pt x="85" y="57"/>
                </a:lnTo>
                <a:lnTo>
                  <a:pt x="104" y="61"/>
                </a:lnTo>
                <a:lnTo>
                  <a:pt x="111" y="57"/>
                </a:lnTo>
                <a:lnTo>
                  <a:pt x="124" y="63"/>
                </a:lnTo>
                <a:lnTo>
                  <a:pt x="128" y="69"/>
                </a:lnTo>
                <a:lnTo>
                  <a:pt x="132" y="88"/>
                </a:lnTo>
                <a:lnTo>
                  <a:pt x="135" y="96"/>
                </a:lnTo>
                <a:lnTo>
                  <a:pt x="141" y="97"/>
                </a:lnTo>
                <a:lnTo>
                  <a:pt x="148" y="94"/>
                </a:lnTo>
                <a:lnTo>
                  <a:pt x="155" y="97"/>
                </a:lnTo>
                <a:lnTo>
                  <a:pt x="156" y="109"/>
                </a:lnTo>
                <a:lnTo>
                  <a:pt x="155" y="121"/>
                </a:lnTo>
                <a:lnTo>
                  <a:pt x="153" y="133"/>
                </a:lnTo>
                <a:lnTo>
                  <a:pt x="152" y="151"/>
                </a:lnTo>
                <a:lnTo>
                  <a:pt x="138" y="167"/>
                </a:lnTo>
                <a:lnTo>
                  <a:pt x="124" y="171"/>
                </a:lnTo>
                <a:lnTo>
                  <a:pt x="104" y="167"/>
                </a:lnTo>
                <a:lnTo>
                  <a:pt x="85" y="162"/>
                </a:lnTo>
                <a:lnTo>
                  <a:pt x="99" y="130"/>
                </a:lnTo>
                <a:lnTo>
                  <a:pt x="95" y="121"/>
                </a:lnTo>
                <a:lnTo>
                  <a:pt x="76" y="113"/>
                </a:lnTo>
                <a:lnTo>
                  <a:pt x="52" y="98"/>
                </a:lnTo>
                <a:lnTo>
                  <a:pt x="37" y="95"/>
                </a:lnTo>
                <a:lnTo>
                  <a:pt x="0" y="6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6" name="Freeform 156">
            <a:extLst>
              <a:ext uri="{FF2B5EF4-FFF2-40B4-BE49-F238E27FC236}">
                <a16:creationId xmlns:a16="http://schemas.microsoft.com/office/drawing/2014/main" id="{1E6B76E3-752F-4787-94A1-99E69962B014}"/>
              </a:ext>
            </a:extLst>
          </p:cNvPr>
          <p:cNvSpPr>
            <a:spLocks/>
          </p:cNvSpPr>
          <p:nvPr/>
        </p:nvSpPr>
        <p:spPr bwMode="auto">
          <a:xfrm>
            <a:off x="6677026" y="2836862"/>
            <a:ext cx="17463" cy="38100"/>
          </a:xfrm>
          <a:custGeom>
            <a:avLst/>
            <a:gdLst>
              <a:gd name="T0" fmla="*/ 9 w 11"/>
              <a:gd name="T1" fmla="*/ 3 h 24"/>
              <a:gd name="T2" fmla="*/ 11 w 11"/>
              <a:gd name="T3" fmla="*/ 15 h 24"/>
              <a:gd name="T4" fmla="*/ 9 w 11"/>
              <a:gd name="T5" fmla="*/ 21 h 24"/>
              <a:gd name="T6" fmla="*/ 1 w 11"/>
              <a:gd name="T7" fmla="*/ 24 h 24"/>
              <a:gd name="T8" fmla="*/ 1 w 11"/>
              <a:gd name="T9" fmla="*/ 19 h 24"/>
              <a:gd name="T10" fmla="*/ 5 w 11"/>
              <a:gd name="T11" fmla="*/ 16 h 24"/>
              <a:gd name="T12" fmla="*/ 0 w 11"/>
              <a:gd name="T13" fmla="*/ 14 h 24"/>
              <a:gd name="T14" fmla="*/ 3 w 11"/>
              <a:gd name="T15" fmla="*/ 0 h 24"/>
              <a:gd name="T16" fmla="*/ 9 w 11"/>
              <a:gd name="T17" fmla="*/ 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" h="24">
                <a:moveTo>
                  <a:pt x="9" y="3"/>
                </a:moveTo>
                <a:lnTo>
                  <a:pt x="11" y="15"/>
                </a:lnTo>
                <a:lnTo>
                  <a:pt x="9" y="21"/>
                </a:lnTo>
                <a:lnTo>
                  <a:pt x="1" y="24"/>
                </a:lnTo>
                <a:lnTo>
                  <a:pt x="1" y="19"/>
                </a:lnTo>
                <a:lnTo>
                  <a:pt x="5" y="16"/>
                </a:lnTo>
                <a:lnTo>
                  <a:pt x="0" y="14"/>
                </a:lnTo>
                <a:lnTo>
                  <a:pt x="3" y="0"/>
                </a:lnTo>
                <a:lnTo>
                  <a:pt x="9" y="3"/>
                </a:lnTo>
                <a:close/>
              </a:path>
            </a:pathLst>
          </a:custGeom>
          <a:solidFill>
            <a:srgbClr val="E9F5F3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7" name="Freeform 157">
            <a:extLst>
              <a:ext uri="{FF2B5EF4-FFF2-40B4-BE49-F238E27FC236}">
                <a16:creationId xmlns:a16="http://schemas.microsoft.com/office/drawing/2014/main" id="{366470D2-6CD3-4316-B2D3-DC82AB7F78B5}"/>
              </a:ext>
            </a:extLst>
          </p:cNvPr>
          <p:cNvSpPr>
            <a:spLocks/>
          </p:cNvSpPr>
          <p:nvPr/>
        </p:nvSpPr>
        <p:spPr bwMode="auto">
          <a:xfrm>
            <a:off x="7142162" y="3048000"/>
            <a:ext cx="26988" cy="50800"/>
          </a:xfrm>
          <a:custGeom>
            <a:avLst/>
            <a:gdLst>
              <a:gd name="T0" fmla="*/ 3 w 17"/>
              <a:gd name="T1" fmla="*/ 28 h 32"/>
              <a:gd name="T2" fmla="*/ 0 w 17"/>
              <a:gd name="T3" fmla="*/ 13 h 32"/>
              <a:gd name="T4" fmla="*/ 4 w 17"/>
              <a:gd name="T5" fmla="*/ 2 h 32"/>
              <a:gd name="T6" fmla="*/ 9 w 17"/>
              <a:gd name="T7" fmla="*/ 0 h 32"/>
              <a:gd name="T8" fmla="*/ 15 w 17"/>
              <a:gd name="T9" fmla="*/ 7 h 32"/>
              <a:gd name="T10" fmla="*/ 17 w 17"/>
              <a:gd name="T11" fmla="*/ 18 h 32"/>
              <a:gd name="T12" fmla="*/ 14 w 17"/>
              <a:gd name="T13" fmla="*/ 31 h 32"/>
              <a:gd name="T14" fmla="*/ 9 w 17"/>
              <a:gd name="T15" fmla="*/ 32 h 32"/>
              <a:gd name="T16" fmla="*/ 3 w 17"/>
              <a:gd name="T17" fmla="*/ 28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" h="32">
                <a:moveTo>
                  <a:pt x="3" y="28"/>
                </a:moveTo>
                <a:lnTo>
                  <a:pt x="0" y="13"/>
                </a:lnTo>
                <a:lnTo>
                  <a:pt x="4" y="2"/>
                </a:lnTo>
                <a:lnTo>
                  <a:pt x="9" y="0"/>
                </a:lnTo>
                <a:lnTo>
                  <a:pt x="15" y="7"/>
                </a:lnTo>
                <a:lnTo>
                  <a:pt x="17" y="18"/>
                </a:lnTo>
                <a:lnTo>
                  <a:pt x="14" y="31"/>
                </a:lnTo>
                <a:lnTo>
                  <a:pt x="9" y="32"/>
                </a:lnTo>
                <a:lnTo>
                  <a:pt x="3" y="2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8" name="Freeform 158">
            <a:extLst>
              <a:ext uri="{FF2B5EF4-FFF2-40B4-BE49-F238E27FC236}">
                <a16:creationId xmlns:a16="http://schemas.microsoft.com/office/drawing/2014/main" id="{58BB8468-414B-46E0-B480-FA123B0D17DA}"/>
              </a:ext>
            </a:extLst>
          </p:cNvPr>
          <p:cNvSpPr>
            <a:spLocks/>
          </p:cNvSpPr>
          <p:nvPr/>
        </p:nvSpPr>
        <p:spPr bwMode="auto">
          <a:xfrm>
            <a:off x="6230938" y="2324100"/>
            <a:ext cx="250825" cy="147638"/>
          </a:xfrm>
          <a:custGeom>
            <a:avLst/>
            <a:gdLst>
              <a:gd name="T0" fmla="*/ 37 w 158"/>
              <a:gd name="T1" fmla="*/ 7 h 93"/>
              <a:gd name="T2" fmla="*/ 44 w 158"/>
              <a:gd name="T3" fmla="*/ 3 h 93"/>
              <a:gd name="T4" fmla="*/ 54 w 158"/>
              <a:gd name="T5" fmla="*/ 5 h 93"/>
              <a:gd name="T6" fmla="*/ 64 w 158"/>
              <a:gd name="T7" fmla="*/ 5 h 93"/>
              <a:gd name="T8" fmla="*/ 72 w 158"/>
              <a:gd name="T9" fmla="*/ 10 h 93"/>
              <a:gd name="T10" fmla="*/ 78 w 158"/>
              <a:gd name="T11" fmla="*/ 7 h 93"/>
              <a:gd name="T12" fmla="*/ 89 w 158"/>
              <a:gd name="T13" fmla="*/ 5 h 93"/>
              <a:gd name="T14" fmla="*/ 93 w 158"/>
              <a:gd name="T15" fmla="*/ 0 h 93"/>
              <a:gd name="T16" fmla="*/ 100 w 158"/>
              <a:gd name="T17" fmla="*/ 0 h 93"/>
              <a:gd name="T18" fmla="*/ 105 w 158"/>
              <a:gd name="T19" fmla="*/ 2 h 93"/>
              <a:gd name="T20" fmla="*/ 110 w 158"/>
              <a:gd name="T21" fmla="*/ 8 h 93"/>
              <a:gd name="T22" fmla="*/ 117 w 158"/>
              <a:gd name="T23" fmla="*/ 17 h 93"/>
              <a:gd name="T24" fmla="*/ 128 w 158"/>
              <a:gd name="T25" fmla="*/ 29 h 93"/>
              <a:gd name="T26" fmla="*/ 130 w 158"/>
              <a:gd name="T27" fmla="*/ 38 h 93"/>
              <a:gd name="T28" fmla="*/ 129 w 158"/>
              <a:gd name="T29" fmla="*/ 47 h 93"/>
              <a:gd name="T30" fmla="*/ 133 w 158"/>
              <a:gd name="T31" fmla="*/ 56 h 93"/>
              <a:gd name="T32" fmla="*/ 141 w 158"/>
              <a:gd name="T33" fmla="*/ 59 h 93"/>
              <a:gd name="T34" fmla="*/ 149 w 158"/>
              <a:gd name="T35" fmla="*/ 56 h 93"/>
              <a:gd name="T36" fmla="*/ 156 w 158"/>
              <a:gd name="T37" fmla="*/ 60 h 93"/>
              <a:gd name="T38" fmla="*/ 158 w 158"/>
              <a:gd name="T39" fmla="*/ 65 h 93"/>
              <a:gd name="T40" fmla="*/ 150 w 158"/>
              <a:gd name="T41" fmla="*/ 69 h 93"/>
              <a:gd name="T42" fmla="*/ 145 w 158"/>
              <a:gd name="T43" fmla="*/ 67 h 93"/>
              <a:gd name="T44" fmla="*/ 143 w 158"/>
              <a:gd name="T45" fmla="*/ 92 h 93"/>
              <a:gd name="T46" fmla="*/ 133 w 158"/>
              <a:gd name="T47" fmla="*/ 90 h 93"/>
              <a:gd name="T48" fmla="*/ 121 w 158"/>
              <a:gd name="T49" fmla="*/ 83 h 93"/>
              <a:gd name="T50" fmla="*/ 101 w 158"/>
              <a:gd name="T51" fmla="*/ 87 h 93"/>
              <a:gd name="T52" fmla="*/ 94 w 158"/>
              <a:gd name="T53" fmla="*/ 93 h 93"/>
              <a:gd name="T54" fmla="*/ 69 w 158"/>
              <a:gd name="T55" fmla="*/ 91 h 93"/>
              <a:gd name="T56" fmla="*/ 56 w 158"/>
              <a:gd name="T57" fmla="*/ 88 h 93"/>
              <a:gd name="T58" fmla="*/ 50 w 158"/>
              <a:gd name="T59" fmla="*/ 90 h 93"/>
              <a:gd name="T60" fmla="*/ 44 w 158"/>
              <a:gd name="T61" fmla="*/ 81 h 93"/>
              <a:gd name="T62" fmla="*/ 41 w 158"/>
              <a:gd name="T63" fmla="*/ 78 h 93"/>
              <a:gd name="T64" fmla="*/ 45 w 158"/>
              <a:gd name="T65" fmla="*/ 74 h 93"/>
              <a:gd name="T66" fmla="*/ 40 w 158"/>
              <a:gd name="T67" fmla="*/ 72 h 93"/>
              <a:gd name="T68" fmla="*/ 36 w 158"/>
              <a:gd name="T69" fmla="*/ 76 h 93"/>
              <a:gd name="T70" fmla="*/ 25 w 158"/>
              <a:gd name="T71" fmla="*/ 70 h 93"/>
              <a:gd name="T72" fmla="*/ 23 w 158"/>
              <a:gd name="T73" fmla="*/ 62 h 93"/>
              <a:gd name="T74" fmla="*/ 13 w 158"/>
              <a:gd name="T75" fmla="*/ 57 h 93"/>
              <a:gd name="T76" fmla="*/ 10 w 158"/>
              <a:gd name="T77" fmla="*/ 51 h 93"/>
              <a:gd name="T78" fmla="*/ 0 w 158"/>
              <a:gd name="T79" fmla="*/ 43 h 93"/>
              <a:gd name="T80" fmla="*/ 13 w 158"/>
              <a:gd name="T81" fmla="*/ 39 h 93"/>
              <a:gd name="T82" fmla="*/ 22 w 158"/>
              <a:gd name="T83" fmla="*/ 25 h 93"/>
              <a:gd name="T84" fmla="*/ 28 w 158"/>
              <a:gd name="T85" fmla="*/ 11 h 93"/>
              <a:gd name="T86" fmla="*/ 37 w 158"/>
              <a:gd name="T87" fmla="*/ 7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8" h="93">
                <a:moveTo>
                  <a:pt x="37" y="7"/>
                </a:moveTo>
                <a:lnTo>
                  <a:pt x="44" y="3"/>
                </a:lnTo>
                <a:lnTo>
                  <a:pt x="54" y="5"/>
                </a:lnTo>
                <a:lnTo>
                  <a:pt x="64" y="5"/>
                </a:lnTo>
                <a:lnTo>
                  <a:pt x="72" y="10"/>
                </a:lnTo>
                <a:lnTo>
                  <a:pt x="78" y="7"/>
                </a:lnTo>
                <a:lnTo>
                  <a:pt x="89" y="5"/>
                </a:lnTo>
                <a:lnTo>
                  <a:pt x="93" y="0"/>
                </a:lnTo>
                <a:lnTo>
                  <a:pt x="100" y="0"/>
                </a:lnTo>
                <a:lnTo>
                  <a:pt x="105" y="2"/>
                </a:lnTo>
                <a:lnTo>
                  <a:pt x="110" y="8"/>
                </a:lnTo>
                <a:lnTo>
                  <a:pt x="117" y="17"/>
                </a:lnTo>
                <a:lnTo>
                  <a:pt x="128" y="29"/>
                </a:lnTo>
                <a:lnTo>
                  <a:pt x="130" y="38"/>
                </a:lnTo>
                <a:lnTo>
                  <a:pt x="129" y="47"/>
                </a:lnTo>
                <a:lnTo>
                  <a:pt x="133" y="56"/>
                </a:lnTo>
                <a:lnTo>
                  <a:pt x="141" y="59"/>
                </a:lnTo>
                <a:lnTo>
                  <a:pt x="149" y="56"/>
                </a:lnTo>
                <a:lnTo>
                  <a:pt x="156" y="60"/>
                </a:lnTo>
                <a:lnTo>
                  <a:pt x="158" y="65"/>
                </a:lnTo>
                <a:lnTo>
                  <a:pt x="150" y="69"/>
                </a:lnTo>
                <a:lnTo>
                  <a:pt x="145" y="67"/>
                </a:lnTo>
                <a:lnTo>
                  <a:pt x="143" y="92"/>
                </a:lnTo>
                <a:lnTo>
                  <a:pt x="133" y="90"/>
                </a:lnTo>
                <a:lnTo>
                  <a:pt x="121" y="83"/>
                </a:lnTo>
                <a:lnTo>
                  <a:pt x="101" y="87"/>
                </a:lnTo>
                <a:lnTo>
                  <a:pt x="94" y="93"/>
                </a:lnTo>
                <a:lnTo>
                  <a:pt x="69" y="91"/>
                </a:lnTo>
                <a:lnTo>
                  <a:pt x="56" y="88"/>
                </a:lnTo>
                <a:lnTo>
                  <a:pt x="50" y="90"/>
                </a:lnTo>
                <a:lnTo>
                  <a:pt x="44" y="81"/>
                </a:lnTo>
                <a:lnTo>
                  <a:pt x="41" y="78"/>
                </a:lnTo>
                <a:lnTo>
                  <a:pt x="45" y="74"/>
                </a:lnTo>
                <a:lnTo>
                  <a:pt x="40" y="72"/>
                </a:lnTo>
                <a:lnTo>
                  <a:pt x="36" y="76"/>
                </a:lnTo>
                <a:lnTo>
                  <a:pt x="25" y="70"/>
                </a:lnTo>
                <a:lnTo>
                  <a:pt x="23" y="62"/>
                </a:lnTo>
                <a:lnTo>
                  <a:pt x="13" y="57"/>
                </a:lnTo>
                <a:lnTo>
                  <a:pt x="10" y="51"/>
                </a:lnTo>
                <a:lnTo>
                  <a:pt x="0" y="43"/>
                </a:lnTo>
                <a:lnTo>
                  <a:pt x="13" y="39"/>
                </a:lnTo>
                <a:lnTo>
                  <a:pt x="22" y="25"/>
                </a:lnTo>
                <a:lnTo>
                  <a:pt x="28" y="11"/>
                </a:lnTo>
                <a:lnTo>
                  <a:pt x="37" y="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9" name="Freeform 159">
            <a:extLst>
              <a:ext uri="{FF2B5EF4-FFF2-40B4-BE49-F238E27FC236}">
                <a16:creationId xmlns:a16="http://schemas.microsoft.com/office/drawing/2014/main" id="{596C918A-21E3-493F-8C7B-D0226BF4329E}"/>
              </a:ext>
            </a:extLst>
          </p:cNvPr>
          <p:cNvSpPr>
            <a:spLocks/>
          </p:cNvSpPr>
          <p:nvPr/>
        </p:nvSpPr>
        <p:spPr bwMode="auto">
          <a:xfrm>
            <a:off x="9197976" y="2127251"/>
            <a:ext cx="238125" cy="269875"/>
          </a:xfrm>
          <a:custGeom>
            <a:avLst/>
            <a:gdLst>
              <a:gd name="T0" fmla="*/ 81 w 150"/>
              <a:gd name="T1" fmla="*/ 73 h 170"/>
              <a:gd name="T2" fmla="*/ 126 w 150"/>
              <a:gd name="T3" fmla="*/ 109 h 170"/>
              <a:gd name="T4" fmla="*/ 97 w 150"/>
              <a:gd name="T5" fmla="*/ 102 h 170"/>
              <a:gd name="T6" fmla="*/ 109 w 150"/>
              <a:gd name="T7" fmla="*/ 131 h 170"/>
              <a:gd name="T8" fmla="*/ 140 w 150"/>
              <a:gd name="T9" fmla="*/ 152 h 170"/>
              <a:gd name="T10" fmla="*/ 150 w 150"/>
              <a:gd name="T11" fmla="*/ 166 h 170"/>
              <a:gd name="T12" fmla="*/ 129 w 150"/>
              <a:gd name="T13" fmla="*/ 154 h 170"/>
              <a:gd name="T14" fmla="*/ 129 w 150"/>
              <a:gd name="T15" fmla="*/ 170 h 170"/>
              <a:gd name="T16" fmla="*/ 114 w 150"/>
              <a:gd name="T17" fmla="*/ 153 h 170"/>
              <a:gd name="T18" fmla="*/ 101 w 150"/>
              <a:gd name="T19" fmla="*/ 133 h 170"/>
              <a:gd name="T20" fmla="*/ 83 w 150"/>
              <a:gd name="T21" fmla="*/ 111 h 170"/>
              <a:gd name="T22" fmla="*/ 76 w 150"/>
              <a:gd name="T23" fmla="*/ 96 h 170"/>
              <a:gd name="T24" fmla="*/ 55 w 150"/>
              <a:gd name="T25" fmla="*/ 69 h 170"/>
              <a:gd name="T26" fmla="*/ 29 w 150"/>
              <a:gd name="T27" fmla="*/ 49 h 170"/>
              <a:gd name="T28" fmla="*/ 8 w 150"/>
              <a:gd name="T29" fmla="*/ 22 h 170"/>
              <a:gd name="T30" fmla="*/ 14 w 150"/>
              <a:gd name="T31" fmla="*/ 12 h 170"/>
              <a:gd name="T32" fmla="*/ 0 w 150"/>
              <a:gd name="T33" fmla="*/ 3 h 170"/>
              <a:gd name="T34" fmla="*/ 4 w 150"/>
              <a:gd name="T35" fmla="*/ 0 h 170"/>
              <a:gd name="T36" fmla="*/ 20 w 150"/>
              <a:gd name="T37" fmla="*/ 14 h 170"/>
              <a:gd name="T38" fmla="*/ 42 w 150"/>
              <a:gd name="T39" fmla="*/ 33 h 170"/>
              <a:gd name="T40" fmla="*/ 58 w 150"/>
              <a:gd name="T41" fmla="*/ 53 h 170"/>
              <a:gd name="T42" fmla="*/ 81 w 150"/>
              <a:gd name="T43" fmla="*/ 73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0" h="170">
                <a:moveTo>
                  <a:pt x="81" y="73"/>
                </a:moveTo>
                <a:lnTo>
                  <a:pt x="126" y="109"/>
                </a:lnTo>
                <a:lnTo>
                  <a:pt x="97" y="102"/>
                </a:lnTo>
                <a:lnTo>
                  <a:pt x="109" y="131"/>
                </a:lnTo>
                <a:lnTo>
                  <a:pt x="140" y="152"/>
                </a:lnTo>
                <a:lnTo>
                  <a:pt x="150" y="166"/>
                </a:lnTo>
                <a:lnTo>
                  <a:pt x="129" y="154"/>
                </a:lnTo>
                <a:lnTo>
                  <a:pt x="129" y="170"/>
                </a:lnTo>
                <a:lnTo>
                  <a:pt x="114" y="153"/>
                </a:lnTo>
                <a:lnTo>
                  <a:pt x="101" y="133"/>
                </a:lnTo>
                <a:lnTo>
                  <a:pt x="83" y="111"/>
                </a:lnTo>
                <a:lnTo>
                  <a:pt x="76" y="96"/>
                </a:lnTo>
                <a:lnTo>
                  <a:pt x="55" y="69"/>
                </a:lnTo>
                <a:lnTo>
                  <a:pt x="29" y="49"/>
                </a:lnTo>
                <a:lnTo>
                  <a:pt x="8" y="22"/>
                </a:lnTo>
                <a:lnTo>
                  <a:pt x="14" y="12"/>
                </a:lnTo>
                <a:lnTo>
                  <a:pt x="0" y="3"/>
                </a:lnTo>
                <a:lnTo>
                  <a:pt x="4" y="0"/>
                </a:lnTo>
                <a:lnTo>
                  <a:pt x="20" y="14"/>
                </a:lnTo>
                <a:lnTo>
                  <a:pt x="42" y="33"/>
                </a:lnTo>
                <a:lnTo>
                  <a:pt x="58" y="53"/>
                </a:lnTo>
                <a:lnTo>
                  <a:pt x="81" y="7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0" name="Freeform 160">
            <a:extLst>
              <a:ext uri="{FF2B5EF4-FFF2-40B4-BE49-F238E27FC236}">
                <a16:creationId xmlns:a16="http://schemas.microsoft.com/office/drawing/2014/main" id="{1BCBFE08-9E71-42CC-8920-99E27B2C736B}"/>
              </a:ext>
            </a:extLst>
          </p:cNvPr>
          <p:cNvSpPr>
            <a:spLocks/>
          </p:cNvSpPr>
          <p:nvPr/>
        </p:nvSpPr>
        <p:spPr bwMode="auto">
          <a:xfrm>
            <a:off x="6188075" y="2101850"/>
            <a:ext cx="76200" cy="26988"/>
          </a:xfrm>
          <a:custGeom>
            <a:avLst/>
            <a:gdLst>
              <a:gd name="T0" fmla="*/ 48 w 48"/>
              <a:gd name="T1" fmla="*/ 17 h 17"/>
              <a:gd name="T2" fmla="*/ 19 w 48"/>
              <a:gd name="T3" fmla="*/ 17 h 17"/>
              <a:gd name="T4" fmla="*/ 0 w 48"/>
              <a:gd name="T5" fmla="*/ 15 h 17"/>
              <a:gd name="T6" fmla="*/ 2 w 48"/>
              <a:gd name="T7" fmla="*/ 6 h 17"/>
              <a:gd name="T8" fmla="*/ 23 w 48"/>
              <a:gd name="T9" fmla="*/ 0 h 17"/>
              <a:gd name="T10" fmla="*/ 39 w 48"/>
              <a:gd name="T11" fmla="*/ 4 h 17"/>
              <a:gd name="T12" fmla="*/ 47 w 48"/>
              <a:gd name="T13" fmla="*/ 7 h 17"/>
              <a:gd name="T14" fmla="*/ 46 w 48"/>
              <a:gd name="T15" fmla="*/ 12 h 17"/>
              <a:gd name="T16" fmla="*/ 48 w 48"/>
              <a:gd name="T17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" h="17">
                <a:moveTo>
                  <a:pt x="48" y="17"/>
                </a:moveTo>
                <a:lnTo>
                  <a:pt x="19" y="17"/>
                </a:lnTo>
                <a:lnTo>
                  <a:pt x="0" y="15"/>
                </a:lnTo>
                <a:lnTo>
                  <a:pt x="2" y="6"/>
                </a:lnTo>
                <a:lnTo>
                  <a:pt x="23" y="0"/>
                </a:lnTo>
                <a:lnTo>
                  <a:pt x="39" y="4"/>
                </a:lnTo>
                <a:lnTo>
                  <a:pt x="47" y="7"/>
                </a:lnTo>
                <a:lnTo>
                  <a:pt x="46" y="12"/>
                </a:lnTo>
                <a:lnTo>
                  <a:pt x="48" y="1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1" name="Freeform 161">
            <a:extLst>
              <a:ext uri="{FF2B5EF4-FFF2-40B4-BE49-F238E27FC236}">
                <a16:creationId xmlns:a16="http://schemas.microsoft.com/office/drawing/2014/main" id="{38D2D8E3-FE9B-4805-B7A8-22AB502758E9}"/>
              </a:ext>
            </a:extLst>
          </p:cNvPr>
          <p:cNvSpPr>
            <a:spLocks/>
          </p:cNvSpPr>
          <p:nvPr/>
        </p:nvSpPr>
        <p:spPr bwMode="auto">
          <a:xfrm>
            <a:off x="8504238" y="1558926"/>
            <a:ext cx="80963" cy="17463"/>
          </a:xfrm>
          <a:custGeom>
            <a:avLst/>
            <a:gdLst>
              <a:gd name="T0" fmla="*/ 51 w 51"/>
              <a:gd name="T1" fmla="*/ 10 h 11"/>
              <a:gd name="T2" fmla="*/ 32 w 51"/>
              <a:gd name="T3" fmla="*/ 11 h 11"/>
              <a:gd name="T4" fmla="*/ 3 w 51"/>
              <a:gd name="T5" fmla="*/ 9 h 11"/>
              <a:gd name="T6" fmla="*/ 0 w 51"/>
              <a:gd name="T7" fmla="*/ 8 h 11"/>
              <a:gd name="T8" fmla="*/ 2 w 51"/>
              <a:gd name="T9" fmla="*/ 2 h 11"/>
              <a:gd name="T10" fmla="*/ 15 w 51"/>
              <a:gd name="T11" fmla="*/ 0 h 11"/>
              <a:gd name="T12" fmla="*/ 43 w 51"/>
              <a:gd name="T13" fmla="*/ 6 h 11"/>
              <a:gd name="T14" fmla="*/ 51 w 51"/>
              <a:gd name="T15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" h="11">
                <a:moveTo>
                  <a:pt x="51" y="10"/>
                </a:moveTo>
                <a:lnTo>
                  <a:pt x="32" y="11"/>
                </a:lnTo>
                <a:lnTo>
                  <a:pt x="3" y="9"/>
                </a:lnTo>
                <a:lnTo>
                  <a:pt x="0" y="8"/>
                </a:lnTo>
                <a:lnTo>
                  <a:pt x="2" y="2"/>
                </a:lnTo>
                <a:lnTo>
                  <a:pt x="15" y="0"/>
                </a:lnTo>
                <a:lnTo>
                  <a:pt x="43" y="6"/>
                </a:lnTo>
                <a:lnTo>
                  <a:pt x="51" y="1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2" name="Freeform 162">
            <a:extLst>
              <a:ext uri="{FF2B5EF4-FFF2-40B4-BE49-F238E27FC236}">
                <a16:creationId xmlns:a16="http://schemas.microsoft.com/office/drawing/2014/main" id="{85E63FCD-92E0-4D71-8790-67FCA22CD01D}"/>
              </a:ext>
            </a:extLst>
          </p:cNvPr>
          <p:cNvSpPr>
            <a:spLocks/>
          </p:cNvSpPr>
          <p:nvPr/>
        </p:nvSpPr>
        <p:spPr bwMode="auto">
          <a:xfrm>
            <a:off x="8548687" y="1517650"/>
            <a:ext cx="101600" cy="20638"/>
          </a:xfrm>
          <a:custGeom>
            <a:avLst/>
            <a:gdLst>
              <a:gd name="T0" fmla="*/ 64 w 64"/>
              <a:gd name="T1" fmla="*/ 7 h 13"/>
              <a:gd name="T2" fmla="*/ 60 w 64"/>
              <a:gd name="T3" fmla="*/ 13 h 13"/>
              <a:gd name="T4" fmla="*/ 38 w 64"/>
              <a:gd name="T5" fmla="*/ 11 h 13"/>
              <a:gd name="T6" fmla="*/ 5 w 64"/>
              <a:gd name="T7" fmla="*/ 5 h 13"/>
              <a:gd name="T8" fmla="*/ 0 w 64"/>
              <a:gd name="T9" fmla="*/ 0 h 13"/>
              <a:gd name="T10" fmla="*/ 27 w 64"/>
              <a:gd name="T11" fmla="*/ 2 h 13"/>
              <a:gd name="T12" fmla="*/ 64 w 64"/>
              <a:gd name="T13" fmla="*/ 7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13">
                <a:moveTo>
                  <a:pt x="64" y="7"/>
                </a:moveTo>
                <a:lnTo>
                  <a:pt x="60" y="13"/>
                </a:lnTo>
                <a:lnTo>
                  <a:pt x="38" y="11"/>
                </a:lnTo>
                <a:lnTo>
                  <a:pt x="5" y="5"/>
                </a:lnTo>
                <a:lnTo>
                  <a:pt x="0" y="0"/>
                </a:lnTo>
                <a:lnTo>
                  <a:pt x="27" y="2"/>
                </a:lnTo>
                <a:lnTo>
                  <a:pt x="64" y="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3" name="Freeform 163">
            <a:extLst>
              <a:ext uri="{FF2B5EF4-FFF2-40B4-BE49-F238E27FC236}">
                <a16:creationId xmlns:a16="http://schemas.microsoft.com/office/drawing/2014/main" id="{941491BE-3DA9-4CAC-853E-28685DEBFAB2}"/>
              </a:ext>
            </a:extLst>
          </p:cNvPr>
          <p:cNvSpPr>
            <a:spLocks/>
          </p:cNvSpPr>
          <p:nvPr/>
        </p:nvSpPr>
        <p:spPr bwMode="auto">
          <a:xfrm>
            <a:off x="8359776" y="1501775"/>
            <a:ext cx="176213" cy="38100"/>
          </a:xfrm>
          <a:custGeom>
            <a:avLst/>
            <a:gdLst>
              <a:gd name="T0" fmla="*/ 102 w 111"/>
              <a:gd name="T1" fmla="*/ 9 h 24"/>
              <a:gd name="T2" fmla="*/ 111 w 111"/>
              <a:gd name="T3" fmla="*/ 21 h 24"/>
              <a:gd name="T4" fmla="*/ 64 w 111"/>
              <a:gd name="T5" fmla="*/ 20 h 24"/>
              <a:gd name="T6" fmla="*/ 50 w 111"/>
              <a:gd name="T7" fmla="*/ 24 h 24"/>
              <a:gd name="T8" fmla="*/ 10 w 111"/>
              <a:gd name="T9" fmla="*/ 14 h 24"/>
              <a:gd name="T10" fmla="*/ 0 w 111"/>
              <a:gd name="T11" fmla="*/ 3 h 24"/>
              <a:gd name="T12" fmla="*/ 12 w 111"/>
              <a:gd name="T13" fmla="*/ 0 h 24"/>
              <a:gd name="T14" fmla="*/ 45 w 111"/>
              <a:gd name="T15" fmla="*/ 1 h 24"/>
              <a:gd name="T16" fmla="*/ 102 w 111"/>
              <a:gd name="T17" fmla="*/ 9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24">
                <a:moveTo>
                  <a:pt x="102" y="9"/>
                </a:moveTo>
                <a:lnTo>
                  <a:pt x="111" y="21"/>
                </a:lnTo>
                <a:lnTo>
                  <a:pt x="64" y="20"/>
                </a:lnTo>
                <a:lnTo>
                  <a:pt x="50" y="24"/>
                </a:lnTo>
                <a:lnTo>
                  <a:pt x="10" y="14"/>
                </a:lnTo>
                <a:lnTo>
                  <a:pt x="0" y="3"/>
                </a:lnTo>
                <a:lnTo>
                  <a:pt x="12" y="0"/>
                </a:lnTo>
                <a:lnTo>
                  <a:pt x="45" y="1"/>
                </a:lnTo>
                <a:lnTo>
                  <a:pt x="102" y="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4" name="Freeform 164">
            <a:extLst>
              <a:ext uri="{FF2B5EF4-FFF2-40B4-BE49-F238E27FC236}">
                <a16:creationId xmlns:a16="http://schemas.microsoft.com/office/drawing/2014/main" id="{7934F7E6-CDE6-43E1-83FA-041FB0481A09}"/>
              </a:ext>
            </a:extLst>
          </p:cNvPr>
          <p:cNvSpPr>
            <a:spLocks/>
          </p:cNvSpPr>
          <p:nvPr/>
        </p:nvSpPr>
        <p:spPr bwMode="auto">
          <a:xfrm>
            <a:off x="6754812" y="1482725"/>
            <a:ext cx="268288" cy="160338"/>
          </a:xfrm>
          <a:custGeom>
            <a:avLst/>
            <a:gdLst>
              <a:gd name="T0" fmla="*/ 90 w 169"/>
              <a:gd name="T1" fmla="*/ 100 h 101"/>
              <a:gd name="T2" fmla="*/ 83 w 169"/>
              <a:gd name="T3" fmla="*/ 101 h 101"/>
              <a:gd name="T4" fmla="*/ 39 w 169"/>
              <a:gd name="T5" fmla="*/ 99 h 101"/>
              <a:gd name="T6" fmla="*/ 32 w 169"/>
              <a:gd name="T7" fmla="*/ 92 h 101"/>
              <a:gd name="T8" fmla="*/ 6 w 169"/>
              <a:gd name="T9" fmla="*/ 87 h 101"/>
              <a:gd name="T10" fmla="*/ 0 w 169"/>
              <a:gd name="T11" fmla="*/ 78 h 101"/>
              <a:gd name="T12" fmla="*/ 11 w 169"/>
              <a:gd name="T13" fmla="*/ 75 h 101"/>
              <a:gd name="T14" fmla="*/ 5 w 169"/>
              <a:gd name="T15" fmla="*/ 66 h 101"/>
              <a:gd name="T16" fmla="*/ 23 w 169"/>
              <a:gd name="T17" fmla="*/ 52 h 101"/>
              <a:gd name="T18" fmla="*/ 10 w 169"/>
              <a:gd name="T19" fmla="*/ 50 h 101"/>
              <a:gd name="T20" fmla="*/ 32 w 169"/>
              <a:gd name="T21" fmla="*/ 36 h 101"/>
              <a:gd name="T22" fmla="*/ 24 w 169"/>
              <a:gd name="T23" fmla="*/ 29 h 101"/>
              <a:gd name="T24" fmla="*/ 46 w 169"/>
              <a:gd name="T25" fmla="*/ 20 h 101"/>
              <a:gd name="T26" fmla="*/ 80 w 169"/>
              <a:gd name="T27" fmla="*/ 10 h 101"/>
              <a:gd name="T28" fmla="*/ 118 w 169"/>
              <a:gd name="T29" fmla="*/ 8 h 101"/>
              <a:gd name="T30" fmla="*/ 134 w 169"/>
              <a:gd name="T31" fmla="*/ 2 h 101"/>
              <a:gd name="T32" fmla="*/ 156 w 169"/>
              <a:gd name="T33" fmla="*/ 0 h 101"/>
              <a:gd name="T34" fmla="*/ 169 w 169"/>
              <a:gd name="T35" fmla="*/ 6 h 101"/>
              <a:gd name="T36" fmla="*/ 165 w 169"/>
              <a:gd name="T37" fmla="*/ 11 h 101"/>
              <a:gd name="T38" fmla="*/ 127 w 169"/>
              <a:gd name="T39" fmla="*/ 18 h 101"/>
              <a:gd name="T40" fmla="*/ 95 w 169"/>
              <a:gd name="T41" fmla="*/ 26 h 101"/>
              <a:gd name="T42" fmla="*/ 67 w 169"/>
              <a:gd name="T43" fmla="*/ 41 h 101"/>
              <a:gd name="T44" fmla="*/ 58 w 169"/>
              <a:gd name="T45" fmla="*/ 56 h 101"/>
              <a:gd name="T46" fmla="*/ 47 w 169"/>
              <a:gd name="T47" fmla="*/ 72 h 101"/>
              <a:gd name="T48" fmla="*/ 57 w 169"/>
              <a:gd name="T49" fmla="*/ 86 h 101"/>
              <a:gd name="T50" fmla="*/ 90 w 169"/>
              <a:gd name="T51" fmla="*/ 100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9" h="101">
                <a:moveTo>
                  <a:pt x="90" y="100"/>
                </a:moveTo>
                <a:lnTo>
                  <a:pt x="83" y="101"/>
                </a:lnTo>
                <a:lnTo>
                  <a:pt x="39" y="99"/>
                </a:lnTo>
                <a:lnTo>
                  <a:pt x="32" y="92"/>
                </a:lnTo>
                <a:lnTo>
                  <a:pt x="6" y="87"/>
                </a:lnTo>
                <a:lnTo>
                  <a:pt x="0" y="78"/>
                </a:lnTo>
                <a:lnTo>
                  <a:pt x="11" y="75"/>
                </a:lnTo>
                <a:lnTo>
                  <a:pt x="5" y="66"/>
                </a:lnTo>
                <a:lnTo>
                  <a:pt x="23" y="52"/>
                </a:lnTo>
                <a:lnTo>
                  <a:pt x="10" y="50"/>
                </a:lnTo>
                <a:lnTo>
                  <a:pt x="32" y="36"/>
                </a:lnTo>
                <a:lnTo>
                  <a:pt x="24" y="29"/>
                </a:lnTo>
                <a:lnTo>
                  <a:pt x="46" y="20"/>
                </a:lnTo>
                <a:lnTo>
                  <a:pt x="80" y="10"/>
                </a:lnTo>
                <a:lnTo>
                  <a:pt x="118" y="8"/>
                </a:lnTo>
                <a:lnTo>
                  <a:pt x="134" y="2"/>
                </a:lnTo>
                <a:lnTo>
                  <a:pt x="156" y="0"/>
                </a:lnTo>
                <a:lnTo>
                  <a:pt x="169" y="6"/>
                </a:lnTo>
                <a:lnTo>
                  <a:pt x="165" y="11"/>
                </a:lnTo>
                <a:lnTo>
                  <a:pt x="127" y="18"/>
                </a:lnTo>
                <a:lnTo>
                  <a:pt x="95" y="26"/>
                </a:lnTo>
                <a:lnTo>
                  <a:pt x="67" y="41"/>
                </a:lnTo>
                <a:lnTo>
                  <a:pt x="58" y="56"/>
                </a:lnTo>
                <a:lnTo>
                  <a:pt x="47" y="72"/>
                </a:lnTo>
                <a:lnTo>
                  <a:pt x="57" y="86"/>
                </a:lnTo>
                <a:lnTo>
                  <a:pt x="90" y="10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5" name="Freeform 165">
            <a:extLst>
              <a:ext uri="{FF2B5EF4-FFF2-40B4-BE49-F238E27FC236}">
                <a16:creationId xmlns:a16="http://schemas.microsoft.com/office/drawing/2014/main" id="{38FBD97D-5FCF-416C-8BBD-4AFD048BFE90}"/>
              </a:ext>
            </a:extLst>
          </p:cNvPr>
          <p:cNvSpPr>
            <a:spLocks/>
          </p:cNvSpPr>
          <p:nvPr/>
        </p:nvSpPr>
        <p:spPr bwMode="auto">
          <a:xfrm>
            <a:off x="7567613" y="1427162"/>
            <a:ext cx="98425" cy="33338"/>
          </a:xfrm>
          <a:custGeom>
            <a:avLst/>
            <a:gdLst>
              <a:gd name="T0" fmla="*/ 62 w 62"/>
              <a:gd name="T1" fmla="*/ 15 h 21"/>
              <a:gd name="T2" fmla="*/ 2 w 62"/>
              <a:gd name="T3" fmla="*/ 21 h 21"/>
              <a:gd name="T4" fmla="*/ 0 w 62"/>
              <a:gd name="T5" fmla="*/ 2 h 21"/>
              <a:gd name="T6" fmla="*/ 8 w 62"/>
              <a:gd name="T7" fmla="*/ 0 h 21"/>
              <a:gd name="T8" fmla="*/ 18 w 62"/>
              <a:gd name="T9" fmla="*/ 1 h 21"/>
              <a:gd name="T10" fmla="*/ 58 w 62"/>
              <a:gd name="T11" fmla="*/ 9 h 21"/>
              <a:gd name="T12" fmla="*/ 62 w 62"/>
              <a:gd name="T13" fmla="*/ 15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" h="21">
                <a:moveTo>
                  <a:pt x="62" y="15"/>
                </a:moveTo>
                <a:lnTo>
                  <a:pt x="2" y="21"/>
                </a:lnTo>
                <a:lnTo>
                  <a:pt x="0" y="2"/>
                </a:lnTo>
                <a:lnTo>
                  <a:pt x="8" y="0"/>
                </a:lnTo>
                <a:lnTo>
                  <a:pt x="18" y="1"/>
                </a:lnTo>
                <a:lnTo>
                  <a:pt x="58" y="9"/>
                </a:lnTo>
                <a:lnTo>
                  <a:pt x="62" y="1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6" name="Freeform 166">
            <a:extLst>
              <a:ext uri="{FF2B5EF4-FFF2-40B4-BE49-F238E27FC236}">
                <a16:creationId xmlns:a16="http://schemas.microsoft.com/office/drawing/2014/main" id="{FDEF1D09-AE7B-4565-817A-C56933DBB129}"/>
              </a:ext>
            </a:extLst>
          </p:cNvPr>
          <p:cNvSpPr>
            <a:spLocks/>
          </p:cNvSpPr>
          <p:nvPr/>
        </p:nvSpPr>
        <p:spPr bwMode="auto">
          <a:xfrm>
            <a:off x="6513513" y="1393825"/>
            <a:ext cx="119063" cy="19050"/>
          </a:xfrm>
          <a:custGeom>
            <a:avLst/>
            <a:gdLst>
              <a:gd name="T0" fmla="*/ 72 w 75"/>
              <a:gd name="T1" fmla="*/ 5 h 12"/>
              <a:gd name="T2" fmla="*/ 58 w 75"/>
              <a:gd name="T3" fmla="*/ 7 h 12"/>
              <a:gd name="T4" fmla="*/ 48 w 75"/>
              <a:gd name="T5" fmla="*/ 8 h 12"/>
              <a:gd name="T6" fmla="*/ 48 w 75"/>
              <a:gd name="T7" fmla="*/ 10 h 12"/>
              <a:gd name="T8" fmla="*/ 36 w 75"/>
              <a:gd name="T9" fmla="*/ 12 h 12"/>
              <a:gd name="T10" fmla="*/ 22 w 75"/>
              <a:gd name="T11" fmla="*/ 9 h 12"/>
              <a:gd name="T12" fmla="*/ 26 w 75"/>
              <a:gd name="T13" fmla="*/ 5 h 12"/>
              <a:gd name="T14" fmla="*/ 0 w 75"/>
              <a:gd name="T15" fmla="*/ 5 h 12"/>
              <a:gd name="T16" fmla="*/ 21 w 75"/>
              <a:gd name="T17" fmla="*/ 2 h 12"/>
              <a:gd name="T18" fmla="*/ 38 w 75"/>
              <a:gd name="T19" fmla="*/ 2 h 12"/>
              <a:gd name="T20" fmla="*/ 43 w 75"/>
              <a:gd name="T21" fmla="*/ 5 h 12"/>
              <a:gd name="T22" fmla="*/ 47 w 75"/>
              <a:gd name="T23" fmla="*/ 2 h 12"/>
              <a:gd name="T24" fmla="*/ 56 w 75"/>
              <a:gd name="T25" fmla="*/ 0 h 12"/>
              <a:gd name="T26" fmla="*/ 75 w 75"/>
              <a:gd name="T27" fmla="*/ 3 h 12"/>
              <a:gd name="T28" fmla="*/ 72 w 75"/>
              <a:gd name="T29" fmla="*/ 5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" h="12">
                <a:moveTo>
                  <a:pt x="72" y="5"/>
                </a:moveTo>
                <a:lnTo>
                  <a:pt x="58" y="7"/>
                </a:lnTo>
                <a:lnTo>
                  <a:pt x="48" y="8"/>
                </a:lnTo>
                <a:lnTo>
                  <a:pt x="48" y="10"/>
                </a:lnTo>
                <a:lnTo>
                  <a:pt x="36" y="12"/>
                </a:lnTo>
                <a:lnTo>
                  <a:pt x="22" y="9"/>
                </a:lnTo>
                <a:lnTo>
                  <a:pt x="26" y="5"/>
                </a:lnTo>
                <a:lnTo>
                  <a:pt x="0" y="5"/>
                </a:lnTo>
                <a:lnTo>
                  <a:pt x="21" y="2"/>
                </a:lnTo>
                <a:lnTo>
                  <a:pt x="38" y="2"/>
                </a:lnTo>
                <a:lnTo>
                  <a:pt x="43" y="5"/>
                </a:lnTo>
                <a:lnTo>
                  <a:pt x="47" y="2"/>
                </a:lnTo>
                <a:lnTo>
                  <a:pt x="56" y="0"/>
                </a:lnTo>
                <a:lnTo>
                  <a:pt x="75" y="3"/>
                </a:lnTo>
                <a:lnTo>
                  <a:pt x="72" y="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7" name="Freeform 167">
            <a:extLst>
              <a:ext uri="{FF2B5EF4-FFF2-40B4-BE49-F238E27FC236}">
                <a16:creationId xmlns:a16="http://schemas.microsoft.com/office/drawing/2014/main" id="{F1984141-1145-4A73-9DD0-3C085D35B834}"/>
              </a:ext>
            </a:extLst>
          </p:cNvPr>
          <p:cNvSpPr>
            <a:spLocks/>
          </p:cNvSpPr>
          <p:nvPr/>
        </p:nvSpPr>
        <p:spPr bwMode="auto">
          <a:xfrm>
            <a:off x="7354887" y="1387476"/>
            <a:ext cx="198438" cy="53975"/>
          </a:xfrm>
          <a:custGeom>
            <a:avLst/>
            <a:gdLst>
              <a:gd name="T0" fmla="*/ 125 w 125"/>
              <a:gd name="T1" fmla="*/ 32 h 34"/>
              <a:gd name="T2" fmla="*/ 102 w 125"/>
              <a:gd name="T3" fmla="*/ 34 h 34"/>
              <a:gd name="T4" fmla="*/ 65 w 125"/>
              <a:gd name="T5" fmla="*/ 30 h 34"/>
              <a:gd name="T6" fmla="*/ 39 w 125"/>
              <a:gd name="T7" fmla="*/ 24 h 34"/>
              <a:gd name="T8" fmla="*/ 19 w 125"/>
              <a:gd name="T9" fmla="*/ 15 h 34"/>
              <a:gd name="T10" fmla="*/ 0 w 125"/>
              <a:gd name="T11" fmla="*/ 12 h 34"/>
              <a:gd name="T12" fmla="*/ 19 w 125"/>
              <a:gd name="T13" fmla="*/ 3 h 34"/>
              <a:gd name="T14" fmla="*/ 39 w 125"/>
              <a:gd name="T15" fmla="*/ 0 h 34"/>
              <a:gd name="T16" fmla="*/ 70 w 125"/>
              <a:gd name="T17" fmla="*/ 7 h 34"/>
              <a:gd name="T18" fmla="*/ 113 w 125"/>
              <a:gd name="T19" fmla="*/ 19 h 34"/>
              <a:gd name="T20" fmla="*/ 125 w 125"/>
              <a:gd name="T21" fmla="*/ 32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5" h="34">
                <a:moveTo>
                  <a:pt x="125" y="32"/>
                </a:moveTo>
                <a:lnTo>
                  <a:pt x="102" y="34"/>
                </a:lnTo>
                <a:lnTo>
                  <a:pt x="65" y="30"/>
                </a:lnTo>
                <a:lnTo>
                  <a:pt x="39" y="24"/>
                </a:lnTo>
                <a:lnTo>
                  <a:pt x="19" y="15"/>
                </a:lnTo>
                <a:lnTo>
                  <a:pt x="0" y="12"/>
                </a:lnTo>
                <a:lnTo>
                  <a:pt x="19" y="3"/>
                </a:lnTo>
                <a:lnTo>
                  <a:pt x="39" y="0"/>
                </a:lnTo>
                <a:lnTo>
                  <a:pt x="70" y="7"/>
                </a:lnTo>
                <a:lnTo>
                  <a:pt x="113" y="19"/>
                </a:lnTo>
                <a:lnTo>
                  <a:pt x="125" y="3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8" name="Freeform 168">
            <a:extLst>
              <a:ext uri="{FF2B5EF4-FFF2-40B4-BE49-F238E27FC236}">
                <a16:creationId xmlns:a16="http://schemas.microsoft.com/office/drawing/2014/main" id="{6305F357-42FF-4ABF-B7E3-E10EDAB69B40}"/>
              </a:ext>
            </a:extLst>
          </p:cNvPr>
          <p:cNvSpPr>
            <a:spLocks/>
          </p:cNvSpPr>
          <p:nvPr/>
        </p:nvSpPr>
        <p:spPr bwMode="auto">
          <a:xfrm>
            <a:off x="6553200" y="3946525"/>
            <a:ext cx="52388" cy="58738"/>
          </a:xfrm>
          <a:custGeom>
            <a:avLst/>
            <a:gdLst>
              <a:gd name="T0" fmla="*/ 25 w 33"/>
              <a:gd name="T1" fmla="*/ 0 h 37"/>
              <a:gd name="T2" fmla="*/ 33 w 33"/>
              <a:gd name="T3" fmla="*/ 12 h 37"/>
              <a:gd name="T4" fmla="*/ 31 w 33"/>
              <a:gd name="T5" fmla="*/ 24 h 37"/>
              <a:gd name="T6" fmla="*/ 26 w 33"/>
              <a:gd name="T7" fmla="*/ 27 h 37"/>
              <a:gd name="T8" fmla="*/ 16 w 33"/>
              <a:gd name="T9" fmla="*/ 25 h 37"/>
              <a:gd name="T10" fmla="*/ 11 w 33"/>
              <a:gd name="T11" fmla="*/ 37 h 37"/>
              <a:gd name="T12" fmla="*/ 0 w 33"/>
              <a:gd name="T13" fmla="*/ 35 h 37"/>
              <a:gd name="T14" fmla="*/ 1 w 33"/>
              <a:gd name="T15" fmla="*/ 24 h 37"/>
              <a:gd name="T16" fmla="*/ 4 w 33"/>
              <a:gd name="T17" fmla="*/ 22 h 37"/>
              <a:gd name="T18" fmla="*/ 4 w 33"/>
              <a:gd name="T19" fmla="*/ 10 h 37"/>
              <a:gd name="T20" fmla="*/ 10 w 33"/>
              <a:gd name="T21" fmla="*/ 4 h 37"/>
              <a:gd name="T22" fmla="*/ 14 w 33"/>
              <a:gd name="T23" fmla="*/ 6 h 37"/>
              <a:gd name="T24" fmla="*/ 25 w 33"/>
              <a:gd name="T25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7">
                <a:moveTo>
                  <a:pt x="25" y="0"/>
                </a:moveTo>
                <a:lnTo>
                  <a:pt x="33" y="12"/>
                </a:lnTo>
                <a:lnTo>
                  <a:pt x="31" y="24"/>
                </a:lnTo>
                <a:lnTo>
                  <a:pt x="26" y="27"/>
                </a:lnTo>
                <a:lnTo>
                  <a:pt x="16" y="25"/>
                </a:lnTo>
                <a:lnTo>
                  <a:pt x="11" y="37"/>
                </a:lnTo>
                <a:lnTo>
                  <a:pt x="0" y="35"/>
                </a:lnTo>
                <a:lnTo>
                  <a:pt x="1" y="24"/>
                </a:lnTo>
                <a:lnTo>
                  <a:pt x="4" y="22"/>
                </a:lnTo>
                <a:lnTo>
                  <a:pt x="4" y="10"/>
                </a:lnTo>
                <a:lnTo>
                  <a:pt x="10" y="4"/>
                </a:lnTo>
                <a:lnTo>
                  <a:pt x="14" y="6"/>
                </a:lnTo>
                <a:lnTo>
                  <a:pt x="25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9" name="Freeform 169">
            <a:extLst>
              <a:ext uri="{FF2B5EF4-FFF2-40B4-BE49-F238E27FC236}">
                <a16:creationId xmlns:a16="http://schemas.microsoft.com/office/drawing/2014/main" id="{3C80F8AE-0C51-4C29-9069-873A80A54BF7}"/>
              </a:ext>
            </a:extLst>
          </p:cNvPr>
          <p:cNvSpPr>
            <a:spLocks/>
          </p:cNvSpPr>
          <p:nvPr/>
        </p:nvSpPr>
        <p:spPr bwMode="auto">
          <a:xfrm>
            <a:off x="5218113" y="2997201"/>
            <a:ext cx="244475" cy="219075"/>
          </a:xfrm>
          <a:custGeom>
            <a:avLst/>
            <a:gdLst>
              <a:gd name="T0" fmla="*/ 151 w 154"/>
              <a:gd name="T1" fmla="*/ 11 h 138"/>
              <a:gd name="T2" fmla="*/ 151 w 154"/>
              <a:gd name="T3" fmla="*/ 0 h 138"/>
              <a:gd name="T4" fmla="*/ 154 w 154"/>
              <a:gd name="T5" fmla="*/ 0 h 138"/>
              <a:gd name="T6" fmla="*/ 154 w 154"/>
              <a:gd name="T7" fmla="*/ 1 h 138"/>
              <a:gd name="T8" fmla="*/ 153 w 154"/>
              <a:gd name="T9" fmla="*/ 5 h 138"/>
              <a:gd name="T10" fmla="*/ 153 w 154"/>
              <a:gd name="T11" fmla="*/ 37 h 138"/>
              <a:gd name="T12" fmla="*/ 94 w 154"/>
              <a:gd name="T13" fmla="*/ 36 h 138"/>
              <a:gd name="T14" fmla="*/ 93 w 154"/>
              <a:gd name="T15" fmla="*/ 89 h 138"/>
              <a:gd name="T16" fmla="*/ 77 w 154"/>
              <a:gd name="T17" fmla="*/ 91 h 138"/>
              <a:gd name="T18" fmla="*/ 72 w 154"/>
              <a:gd name="T19" fmla="*/ 101 h 138"/>
              <a:gd name="T20" fmla="*/ 75 w 154"/>
              <a:gd name="T21" fmla="*/ 131 h 138"/>
              <a:gd name="T22" fmla="*/ 4 w 154"/>
              <a:gd name="T23" fmla="*/ 131 h 138"/>
              <a:gd name="T24" fmla="*/ 0 w 154"/>
              <a:gd name="T25" fmla="*/ 138 h 138"/>
              <a:gd name="T26" fmla="*/ 1 w 154"/>
              <a:gd name="T27" fmla="*/ 129 h 138"/>
              <a:gd name="T28" fmla="*/ 1 w 154"/>
              <a:gd name="T29" fmla="*/ 129 h 138"/>
              <a:gd name="T30" fmla="*/ 42 w 154"/>
              <a:gd name="T31" fmla="*/ 128 h 138"/>
              <a:gd name="T32" fmla="*/ 44 w 154"/>
              <a:gd name="T33" fmla="*/ 120 h 138"/>
              <a:gd name="T34" fmla="*/ 52 w 154"/>
              <a:gd name="T35" fmla="*/ 111 h 138"/>
              <a:gd name="T36" fmla="*/ 59 w 154"/>
              <a:gd name="T37" fmla="*/ 82 h 138"/>
              <a:gd name="T38" fmla="*/ 84 w 154"/>
              <a:gd name="T39" fmla="*/ 60 h 138"/>
              <a:gd name="T40" fmla="*/ 93 w 154"/>
              <a:gd name="T41" fmla="*/ 34 h 138"/>
              <a:gd name="T42" fmla="*/ 99 w 154"/>
              <a:gd name="T43" fmla="*/ 32 h 138"/>
              <a:gd name="T44" fmla="*/ 105 w 154"/>
              <a:gd name="T45" fmla="*/ 16 h 138"/>
              <a:gd name="T46" fmla="*/ 120 w 154"/>
              <a:gd name="T47" fmla="*/ 14 h 138"/>
              <a:gd name="T48" fmla="*/ 126 w 154"/>
              <a:gd name="T49" fmla="*/ 16 h 138"/>
              <a:gd name="T50" fmla="*/ 134 w 154"/>
              <a:gd name="T51" fmla="*/ 16 h 138"/>
              <a:gd name="T52" fmla="*/ 140 w 154"/>
              <a:gd name="T53" fmla="*/ 12 h 138"/>
              <a:gd name="T54" fmla="*/ 151 w 154"/>
              <a:gd name="T55" fmla="*/ 11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4" h="138">
                <a:moveTo>
                  <a:pt x="151" y="11"/>
                </a:moveTo>
                <a:lnTo>
                  <a:pt x="151" y="0"/>
                </a:lnTo>
                <a:lnTo>
                  <a:pt x="154" y="0"/>
                </a:lnTo>
                <a:lnTo>
                  <a:pt x="154" y="1"/>
                </a:lnTo>
                <a:lnTo>
                  <a:pt x="153" y="5"/>
                </a:lnTo>
                <a:lnTo>
                  <a:pt x="153" y="37"/>
                </a:lnTo>
                <a:lnTo>
                  <a:pt x="94" y="36"/>
                </a:lnTo>
                <a:lnTo>
                  <a:pt x="93" y="89"/>
                </a:lnTo>
                <a:lnTo>
                  <a:pt x="77" y="91"/>
                </a:lnTo>
                <a:lnTo>
                  <a:pt x="72" y="101"/>
                </a:lnTo>
                <a:lnTo>
                  <a:pt x="75" y="131"/>
                </a:lnTo>
                <a:lnTo>
                  <a:pt x="4" y="131"/>
                </a:lnTo>
                <a:lnTo>
                  <a:pt x="0" y="138"/>
                </a:lnTo>
                <a:lnTo>
                  <a:pt x="1" y="129"/>
                </a:lnTo>
                <a:lnTo>
                  <a:pt x="1" y="129"/>
                </a:lnTo>
                <a:lnTo>
                  <a:pt x="42" y="128"/>
                </a:lnTo>
                <a:lnTo>
                  <a:pt x="44" y="120"/>
                </a:lnTo>
                <a:lnTo>
                  <a:pt x="52" y="111"/>
                </a:lnTo>
                <a:lnTo>
                  <a:pt x="59" y="82"/>
                </a:lnTo>
                <a:lnTo>
                  <a:pt x="84" y="60"/>
                </a:lnTo>
                <a:lnTo>
                  <a:pt x="93" y="34"/>
                </a:lnTo>
                <a:lnTo>
                  <a:pt x="99" y="32"/>
                </a:lnTo>
                <a:lnTo>
                  <a:pt x="105" y="16"/>
                </a:lnTo>
                <a:lnTo>
                  <a:pt x="120" y="14"/>
                </a:lnTo>
                <a:lnTo>
                  <a:pt x="126" y="16"/>
                </a:lnTo>
                <a:lnTo>
                  <a:pt x="134" y="16"/>
                </a:lnTo>
                <a:lnTo>
                  <a:pt x="140" y="12"/>
                </a:lnTo>
                <a:lnTo>
                  <a:pt x="151" y="1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0" name="Freeform 170">
            <a:extLst>
              <a:ext uri="{FF2B5EF4-FFF2-40B4-BE49-F238E27FC236}">
                <a16:creationId xmlns:a16="http://schemas.microsoft.com/office/drawing/2014/main" id="{57E96E92-C1E1-471D-8E27-1EE47063BD6B}"/>
              </a:ext>
            </a:extLst>
          </p:cNvPr>
          <p:cNvSpPr>
            <a:spLocks/>
          </p:cNvSpPr>
          <p:nvPr/>
        </p:nvSpPr>
        <p:spPr bwMode="auto">
          <a:xfrm>
            <a:off x="6680201" y="2849562"/>
            <a:ext cx="614363" cy="520700"/>
          </a:xfrm>
          <a:custGeom>
            <a:avLst/>
            <a:gdLst>
              <a:gd name="T0" fmla="*/ 161 w 387"/>
              <a:gd name="T1" fmla="*/ 319 h 328"/>
              <a:gd name="T2" fmla="*/ 153 w 387"/>
              <a:gd name="T3" fmla="*/ 304 h 328"/>
              <a:gd name="T4" fmla="*/ 132 w 387"/>
              <a:gd name="T5" fmla="*/ 280 h 328"/>
              <a:gd name="T6" fmla="*/ 113 w 387"/>
              <a:gd name="T7" fmla="*/ 248 h 328"/>
              <a:gd name="T8" fmla="*/ 91 w 387"/>
              <a:gd name="T9" fmla="*/ 225 h 328"/>
              <a:gd name="T10" fmla="*/ 88 w 387"/>
              <a:gd name="T11" fmla="*/ 198 h 328"/>
              <a:gd name="T12" fmla="*/ 67 w 387"/>
              <a:gd name="T13" fmla="*/ 167 h 328"/>
              <a:gd name="T14" fmla="*/ 50 w 387"/>
              <a:gd name="T15" fmla="*/ 151 h 328"/>
              <a:gd name="T16" fmla="*/ 45 w 387"/>
              <a:gd name="T17" fmla="*/ 135 h 328"/>
              <a:gd name="T18" fmla="*/ 31 w 387"/>
              <a:gd name="T19" fmla="*/ 115 h 328"/>
              <a:gd name="T20" fmla="*/ 9 w 387"/>
              <a:gd name="T21" fmla="*/ 84 h 328"/>
              <a:gd name="T22" fmla="*/ 2 w 387"/>
              <a:gd name="T23" fmla="*/ 73 h 328"/>
              <a:gd name="T24" fmla="*/ 3 w 387"/>
              <a:gd name="T25" fmla="*/ 58 h 328"/>
              <a:gd name="T26" fmla="*/ 30 w 387"/>
              <a:gd name="T27" fmla="*/ 55 h 328"/>
              <a:gd name="T28" fmla="*/ 47 w 387"/>
              <a:gd name="T29" fmla="*/ 44 h 328"/>
              <a:gd name="T30" fmla="*/ 54 w 387"/>
              <a:gd name="T31" fmla="*/ 34 h 328"/>
              <a:gd name="T32" fmla="*/ 69 w 387"/>
              <a:gd name="T33" fmla="*/ 3 h 328"/>
              <a:gd name="T34" fmla="*/ 93 w 387"/>
              <a:gd name="T35" fmla="*/ 5 h 328"/>
              <a:gd name="T36" fmla="*/ 176 w 387"/>
              <a:gd name="T37" fmla="*/ 61 h 328"/>
              <a:gd name="T38" fmla="*/ 225 w 387"/>
              <a:gd name="T39" fmla="*/ 65 h 328"/>
              <a:gd name="T40" fmla="*/ 243 w 387"/>
              <a:gd name="T41" fmla="*/ 74 h 328"/>
              <a:gd name="T42" fmla="*/ 261 w 387"/>
              <a:gd name="T43" fmla="*/ 97 h 328"/>
              <a:gd name="T44" fmla="*/ 278 w 387"/>
              <a:gd name="T45" fmla="*/ 113 h 328"/>
              <a:gd name="T46" fmla="*/ 279 w 387"/>
              <a:gd name="T47" fmla="*/ 128 h 328"/>
              <a:gd name="T48" fmla="*/ 288 w 387"/>
              <a:gd name="T49" fmla="*/ 141 h 328"/>
              <a:gd name="T50" fmla="*/ 294 w 387"/>
              <a:gd name="T51" fmla="*/ 153 h 328"/>
              <a:gd name="T52" fmla="*/ 305 w 387"/>
              <a:gd name="T53" fmla="*/ 156 h 328"/>
              <a:gd name="T54" fmla="*/ 310 w 387"/>
              <a:gd name="T55" fmla="*/ 169 h 328"/>
              <a:gd name="T56" fmla="*/ 374 w 387"/>
              <a:gd name="T57" fmla="*/ 200 h 328"/>
              <a:gd name="T58" fmla="*/ 387 w 387"/>
              <a:gd name="T59" fmla="*/ 210 h 328"/>
              <a:gd name="T60" fmla="*/ 327 w 387"/>
              <a:gd name="T61" fmla="*/ 273 h 328"/>
              <a:gd name="T62" fmla="*/ 259 w 387"/>
              <a:gd name="T63" fmla="*/ 290 h 328"/>
              <a:gd name="T64" fmla="*/ 239 w 387"/>
              <a:gd name="T65" fmla="*/ 315 h 328"/>
              <a:gd name="T66" fmla="*/ 227 w 387"/>
              <a:gd name="T67" fmla="*/ 309 h 328"/>
              <a:gd name="T68" fmla="*/ 206 w 387"/>
              <a:gd name="T69" fmla="*/ 305 h 328"/>
              <a:gd name="T70" fmla="*/ 181 w 387"/>
              <a:gd name="T71" fmla="*/ 308 h 328"/>
              <a:gd name="T72" fmla="*/ 169 w 387"/>
              <a:gd name="T73" fmla="*/ 312 h 328"/>
              <a:gd name="T74" fmla="*/ 163 w 387"/>
              <a:gd name="T75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87" h="328">
                <a:moveTo>
                  <a:pt x="163" y="328"/>
                </a:moveTo>
                <a:lnTo>
                  <a:pt x="161" y="319"/>
                </a:lnTo>
                <a:lnTo>
                  <a:pt x="155" y="313"/>
                </a:lnTo>
                <a:lnTo>
                  <a:pt x="153" y="304"/>
                </a:lnTo>
                <a:lnTo>
                  <a:pt x="143" y="297"/>
                </a:lnTo>
                <a:lnTo>
                  <a:pt x="132" y="280"/>
                </a:lnTo>
                <a:lnTo>
                  <a:pt x="126" y="263"/>
                </a:lnTo>
                <a:lnTo>
                  <a:pt x="113" y="248"/>
                </a:lnTo>
                <a:lnTo>
                  <a:pt x="104" y="245"/>
                </a:lnTo>
                <a:lnTo>
                  <a:pt x="91" y="225"/>
                </a:lnTo>
                <a:lnTo>
                  <a:pt x="88" y="211"/>
                </a:lnTo>
                <a:lnTo>
                  <a:pt x="88" y="198"/>
                </a:lnTo>
                <a:lnTo>
                  <a:pt x="76" y="175"/>
                </a:lnTo>
                <a:lnTo>
                  <a:pt x="67" y="167"/>
                </a:lnTo>
                <a:lnTo>
                  <a:pt x="57" y="163"/>
                </a:lnTo>
                <a:lnTo>
                  <a:pt x="50" y="151"/>
                </a:lnTo>
                <a:lnTo>
                  <a:pt x="51" y="146"/>
                </a:lnTo>
                <a:lnTo>
                  <a:pt x="45" y="135"/>
                </a:lnTo>
                <a:lnTo>
                  <a:pt x="39" y="131"/>
                </a:lnTo>
                <a:lnTo>
                  <a:pt x="31" y="115"/>
                </a:lnTo>
                <a:lnTo>
                  <a:pt x="19" y="99"/>
                </a:lnTo>
                <a:lnTo>
                  <a:pt x="9" y="84"/>
                </a:lnTo>
                <a:lnTo>
                  <a:pt x="0" y="85"/>
                </a:lnTo>
                <a:lnTo>
                  <a:pt x="2" y="73"/>
                </a:lnTo>
                <a:lnTo>
                  <a:pt x="2" y="66"/>
                </a:lnTo>
                <a:lnTo>
                  <a:pt x="3" y="58"/>
                </a:lnTo>
                <a:lnTo>
                  <a:pt x="23" y="61"/>
                </a:lnTo>
                <a:lnTo>
                  <a:pt x="30" y="55"/>
                </a:lnTo>
                <a:lnTo>
                  <a:pt x="34" y="47"/>
                </a:lnTo>
                <a:lnTo>
                  <a:pt x="47" y="44"/>
                </a:lnTo>
                <a:lnTo>
                  <a:pt x="49" y="37"/>
                </a:lnTo>
                <a:lnTo>
                  <a:pt x="54" y="34"/>
                </a:lnTo>
                <a:lnTo>
                  <a:pt x="35" y="13"/>
                </a:lnTo>
                <a:lnTo>
                  <a:pt x="69" y="3"/>
                </a:lnTo>
                <a:lnTo>
                  <a:pt x="72" y="0"/>
                </a:lnTo>
                <a:lnTo>
                  <a:pt x="93" y="5"/>
                </a:lnTo>
                <a:lnTo>
                  <a:pt x="121" y="20"/>
                </a:lnTo>
                <a:lnTo>
                  <a:pt x="176" y="61"/>
                </a:lnTo>
                <a:lnTo>
                  <a:pt x="209" y="63"/>
                </a:lnTo>
                <a:lnTo>
                  <a:pt x="225" y="65"/>
                </a:lnTo>
                <a:lnTo>
                  <a:pt x="230" y="75"/>
                </a:lnTo>
                <a:lnTo>
                  <a:pt x="243" y="74"/>
                </a:lnTo>
                <a:lnTo>
                  <a:pt x="252" y="92"/>
                </a:lnTo>
                <a:lnTo>
                  <a:pt x="261" y="97"/>
                </a:lnTo>
                <a:lnTo>
                  <a:pt x="265" y="104"/>
                </a:lnTo>
                <a:lnTo>
                  <a:pt x="278" y="113"/>
                </a:lnTo>
                <a:lnTo>
                  <a:pt x="280" y="121"/>
                </a:lnTo>
                <a:lnTo>
                  <a:pt x="279" y="128"/>
                </a:lnTo>
                <a:lnTo>
                  <a:pt x="282" y="135"/>
                </a:lnTo>
                <a:lnTo>
                  <a:pt x="288" y="141"/>
                </a:lnTo>
                <a:lnTo>
                  <a:pt x="291" y="148"/>
                </a:lnTo>
                <a:lnTo>
                  <a:pt x="294" y="153"/>
                </a:lnTo>
                <a:lnTo>
                  <a:pt x="300" y="157"/>
                </a:lnTo>
                <a:lnTo>
                  <a:pt x="305" y="156"/>
                </a:lnTo>
                <a:lnTo>
                  <a:pt x="309" y="164"/>
                </a:lnTo>
                <a:lnTo>
                  <a:pt x="310" y="169"/>
                </a:lnTo>
                <a:lnTo>
                  <a:pt x="319" y="190"/>
                </a:lnTo>
                <a:lnTo>
                  <a:pt x="374" y="200"/>
                </a:lnTo>
                <a:lnTo>
                  <a:pt x="378" y="196"/>
                </a:lnTo>
                <a:lnTo>
                  <a:pt x="387" y="210"/>
                </a:lnTo>
                <a:lnTo>
                  <a:pt x="379" y="252"/>
                </a:lnTo>
                <a:lnTo>
                  <a:pt x="327" y="273"/>
                </a:lnTo>
                <a:lnTo>
                  <a:pt x="275" y="281"/>
                </a:lnTo>
                <a:lnTo>
                  <a:pt x="259" y="290"/>
                </a:lnTo>
                <a:lnTo>
                  <a:pt x="247" y="312"/>
                </a:lnTo>
                <a:lnTo>
                  <a:pt x="239" y="315"/>
                </a:lnTo>
                <a:lnTo>
                  <a:pt x="234" y="308"/>
                </a:lnTo>
                <a:lnTo>
                  <a:pt x="227" y="309"/>
                </a:lnTo>
                <a:lnTo>
                  <a:pt x="210" y="307"/>
                </a:lnTo>
                <a:lnTo>
                  <a:pt x="206" y="305"/>
                </a:lnTo>
                <a:lnTo>
                  <a:pt x="185" y="306"/>
                </a:lnTo>
                <a:lnTo>
                  <a:pt x="181" y="308"/>
                </a:lnTo>
                <a:lnTo>
                  <a:pt x="173" y="302"/>
                </a:lnTo>
                <a:lnTo>
                  <a:pt x="169" y="312"/>
                </a:lnTo>
                <a:lnTo>
                  <a:pt x="171" y="321"/>
                </a:lnTo>
                <a:lnTo>
                  <a:pt x="163" y="32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1" name="Freeform 171">
            <a:extLst>
              <a:ext uri="{FF2B5EF4-FFF2-40B4-BE49-F238E27FC236}">
                <a16:creationId xmlns:a16="http://schemas.microsoft.com/office/drawing/2014/main" id="{0BF7A09B-41E8-49BF-A46B-0523BEA198E5}"/>
              </a:ext>
            </a:extLst>
          </p:cNvPr>
          <p:cNvSpPr>
            <a:spLocks/>
          </p:cNvSpPr>
          <p:nvPr/>
        </p:nvSpPr>
        <p:spPr bwMode="auto">
          <a:xfrm>
            <a:off x="6342063" y="3182938"/>
            <a:ext cx="468313" cy="441325"/>
          </a:xfrm>
          <a:custGeom>
            <a:avLst/>
            <a:gdLst>
              <a:gd name="T0" fmla="*/ 218 w 295"/>
              <a:gd name="T1" fmla="*/ 260 h 278"/>
              <a:gd name="T2" fmla="*/ 216 w 295"/>
              <a:gd name="T3" fmla="*/ 243 h 278"/>
              <a:gd name="T4" fmla="*/ 204 w 295"/>
              <a:gd name="T5" fmla="*/ 220 h 278"/>
              <a:gd name="T6" fmla="*/ 197 w 295"/>
              <a:gd name="T7" fmla="*/ 203 h 278"/>
              <a:gd name="T8" fmla="*/ 185 w 295"/>
              <a:gd name="T9" fmla="*/ 209 h 278"/>
              <a:gd name="T10" fmla="*/ 192 w 295"/>
              <a:gd name="T11" fmla="*/ 227 h 278"/>
              <a:gd name="T12" fmla="*/ 173 w 295"/>
              <a:gd name="T13" fmla="*/ 254 h 278"/>
              <a:gd name="T14" fmla="*/ 148 w 295"/>
              <a:gd name="T15" fmla="*/ 244 h 278"/>
              <a:gd name="T16" fmla="*/ 139 w 295"/>
              <a:gd name="T17" fmla="*/ 254 h 278"/>
              <a:gd name="T18" fmla="*/ 130 w 295"/>
              <a:gd name="T19" fmla="*/ 262 h 278"/>
              <a:gd name="T20" fmla="*/ 109 w 295"/>
              <a:gd name="T21" fmla="*/ 258 h 278"/>
              <a:gd name="T22" fmla="*/ 89 w 295"/>
              <a:gd name="T23" fmla="*/ 261 h 278"/>
              <a:gd name="T24" fmla="*/ 74 w 295"/>
              <a:gd name="T25" fmla="*/ 247 h 278"/>
              <a:gd name="T26" fmla="*/ 58 w 295"/>
              <a:gd name="T27" fmla="*/ 244 h 278"/>
              <a:gd name="T28" fmla="*/ 49 w 295"/>
              <a:gd name="T29" fmla="*/ 272 h 278"/>
              <a:gd name="T30" fmla="*/ 37 w 295"/>
              <a:gd name="T31" fmla="*/ 278 h 278"/>
              <a:gd name="T32" fmla="*/ 29 w 295"/>
              <a:gd name="T33" fmla="*/ 271 h 278"/>
              <a:gd name="T34" fmla="*/ 30 w 295"/>
              <a:gd name="T35" fmla="*/ 256 h 278"/>
              <a:gd name="T36" fmla="*/ 20 w 295"/>
              <a:gd name="T37" fmla="*/ 235 h 278"/>
              <a:gd name="T38" fmla="*/ 17 w 295"/>
              <a:gd name="T39" fmla="*/ 221 h 278"/>
              <a:gd name="T40" fmla="*/ 10 w 295"/>
              <a:gd name="T41" fmla="*/ 203 h 278"/>
              <a:gd name="T42" fmla="*/ 0 w 295"/>
              <a:gd name="T43" fmla="*/ 196 h 278"/>
              <a:gd name="T44" fmla="*/ 6 w 295"/>
              <a:gd name="T45" fmla="*/ 180 h 278"/>
              <a:gd name="T46" fmla="*/ 9 w 295"/>
              <a:gd name="T47" fmla="*/ 165 h 278"/>
              <a:gd name="T48" fmla="*/ 10 w 295"/>
              <a:gd name="T49" fmla="*/ 147 h 278"/>
              <a:gd name="T50" fmla="*/ 34 w 295"/>
              <a:gd name="T51" fmla="*/ 133 h 278"/>
              <a:gd name="T52" fmla="*/ 30 w 295"/>
              <a:gd name="T53" fmla="*/ 42 h 278"/>
              <a:gd name="T54" fmla="*/ 49 w 295"/>
              <a:gd name="T55" fmla="*/ 0 h 278"/>
              <a:gd name="T56" fmla="*/ 191 w 295"/>
              <a:gd name="T57" fmla="*/ 0 h 278"/>
              <a:gd name="T58" fmla="*/ 269 w 295"/>
              <a:gd name="T59" fmla="*/ 21 h 278"/>
              <a:gd name="T60" fmla="*/ 270 w 295"/>
              <a:gd name="T61" fmla="*/ 46 h 278"/>
              <a:gd name="T62" fmla="*/ 285 w 295"/>
              <a:gd name="T63" fmla="*/ 76 h 278"/>
              <a:gd name="T64" fmla="*/ 287 w 295"/>
              <a:gd name="T65" fmla="*/ 95 h 278"/>
              <a:gd name="T66" fmla="*/ 268 w 295"/>
              <a:gd name="T67" fmla="*/ 105 h 278"/>
              <a:gd name="T68" fmla="*/ 260 w 295"/>
              <a:gd name="T69" fmla="*/ 149 h 278"/>
              <a:gd name="T70" fmla="*/ 260 w 295"/>
              <a:gd name="T71" fmla="*/ 175 h 278"/>
              <a:gd name="T72" fmla="*/ 243 w 295"/>
              <a:gd name="T73" fmla="*/ 206 h 278"/>
              <a:gd name="T74" fmla="*/ 234 w 295"/>
              <a:gd name="T75" fmla="*/ 231 h 278"/>
              <a:gd name="T76" fmla="*/ 221 w 295"/>
              <a:gd name="T77" fmla="*/ 258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95" h="278">
                <a:moveTo>
                  <a:pt x="221" y="261"/>
                </a:moveTo>
                <a:lnTo>
                  <a:pt x="218" y="260"/>
                </a:lnTo>
                <a:lnTo>
                  <a:pt x="218" y="250"/>
                </a:lnTo>
                <a:lnTo>
                  <a:pt x="216" y="243"/>
                </a:lnTo>
                <a:lnTo>
                  <a:pt x="207" y="235"/>
                </a:lnTo>
                <a:lnTo>
                  <a:pt x="204" y="220"/>
                </a:lnTo>
                <a:lnTo>
                  <a:pt x="206" y="204"/>
                </a:lnTo>
                <a:lnTo>
                  <a:pt x="197" y="203"/>
                </a:lnTo>
                <a:lnTo>
                  <a:pt x="196" y="208"/>
                </a:lnTo>
                <a:lnTo>
                  <a:pt x="185" y="209"/>
                </a:lnTo>
                <a:lnTo>
                  <a:pt x="190" y="215"/>
                </a:lnTo>
                <a:lnTo>
                  <a:pt x="192" y="227"/>
                </a:lnTo>
                <a:lnTo>
                  <a:pt x="182" y="239"/>
                </a:lnTo>
                <a:lnTo>
                  <a:pt x="173" y="254"/>
                </a:lnTo>
                <a:lnTo>
                  <a:pt x="164" y="256"/>
                </a:lnTo>
                <a:lnTo>
                  <a:pt x="148" y="244"/>
                </a:lnTo>
                <a:lnTo>
                  <a:pt x="141" y="248"/>
                </a:lnTo>
                <a:lnTo>
                  <a:pt x="139" y="254"/>
                </a:lnTo>
                <a:lnTo>
                  <a:pt x="130" y="258"/>
                </a:lnTo>
                <a:lnTo>
                  <a:pt x="130" y="262"/>
                </a:lnTo>
                <a:lnTo>
                  <a:pt x="111" y="262"/>
                </a:lnTo>
                <a:lnTo>
                  <a:pt x="109" y="258"/>
                </a:lnTo>
                <a:lnTo>
                  <a:pt x="95" y="257"/>
                </a:lnTo>
                <a:lnTo>
                  <a:pt x="89" y="261"/>
                </a:lnTo>
                <a:lnTo>
                  <a:pt x="84" y="259"/>
                </a:lnTo>
                <a:lnTo>
                  <a:pt x="74" y="247"/>
                </a:lnTo>
                <a:lnTo>
                  <a:pt x="71" y="241"/>
                </a:lnTo>
                <a:lnTo>
                  <a:pt x="58" y="244"/>
                </a:lnTo>
                <a:lnTo>
                  <a:pt x="53" y="254"/>
                </a:lnTo>
                <a:lnTo>
                  <a:pt x="49" y="272"/>
                </a:lnTo>
                <a:lnTo>
                  <a:pt x="42" y="276"/>
                </a:lnTo>
                <a:lnTo>
                  <a:pt x="37" y="278"/>
                </a:lnTo>
                <a:lnTo>
                  <a:pt x="35" y="277"/>
                </a:lnTo>
                <a:lnTo>
                  <a:pt x="29" y="271"/>
                </a:lnTo>
                <a:lnTo>
                  <a:pt x="28" y="265"/>
                </a:lnTo>
                <a:lnTo>
                  <a:pt x="30" y="256"/>
                </a:lnTo>
                <a:lnTo>
                  <a:pt x="30" y="248"/>
                </a:lnTo>
                <a:lnTo>
                  <a:pt x="20" y="235"/>
                </a:lnTo>
                <a:lnTo>
                  <a:pt x="17" y="226"/>
                </a:lnTo>
                <a:lnTo>
                  <a:pt x="17" y="221"/>
                </a:lnTo>
                <a:lnTo>
                  <a:pt x="10" y="215"/>
                </a:lnTo>
                <a:lnTo>
                  <a:pt x="10" y="203"/>
                </a:lnTo>
                <a:lnTo>
                  <a:pt x="6" y="195"/>
                </a:lnTo>
                <a:lnTo>
                  <a:pt x="0" y="196"/>
                </a:lnTo>
                <a:lnTo>
                  <a:pt x="1" y="188"/>
                </a:lnTo>
                <a:lnTo>
                  <a:pt x="6" y="180"/>
                </a:lnTo>
                <a:lnTo>
                  <a:pt x="4" y="171"/>
                </a:lnTo>
                <a:lnTo>
                  <a:pt x="9" y="165"/>
                </a:lnTo>
                <a:lnTo>
                  <a:pt x="6" y="160"/>
                </a:lnTo>
                <a:lnTo>
                  <a:pt x="10" y="147"/>
                </a:lnTo>
                <a:lnTo>
                  <a:pt x="18" y="132"/>
                </a:lnTo>
                <a:lnTo>
                  <a:pt x="34" y="133"/>
                </a:lnTo>
                <a:lnTo>
                  <a:pt x="30" y="51"/>
                </a:lnTo>
                <a:lnTo>
                  <a:pt x="30" y="42"/>
                </a:lnTo>
                <a:lnTo>
                  <a:pt x="51" y="42"/>
                </a:lnTo>
                <a:lnTo>
                  <a:pt x="49" y="0"/>
                </a:lnTo>
                <a:lnTo>
                  <a:pt x="121" y="0"/>
                </a:lnTo>
                <a:lnTo>
                  <a:pt x="191" y="0"/>
                </a:lnTo>
                <a:lnTo>
                  <a:pt x="262" y="0"/>
                </a:lnTo>
                <a:lnTo>
                  <a:pt x="269" y="21"/>
                </a:lnTo>
                <a:lnTo>
                  <a:pt x="266" y="24"/>
                </a:lnTo>
                <a:lnTo>
                  <a:pt x="270" y="46"/>
                </a:lnTo>
                <a:lnTo>
                  <a:pt x="278" y="71"/>
                </a:lnTo>
                <a:lnTo>
                  <a:pt x="285" y="76"/>
                </a:lnTo>
                <a:lnTo>
                  <a:pt x="295" y="84"/>
                </a:lnTo>
                <a:lnTo>
                  <a:pt x="287" y="95"/>
                </a:lnTo>
                <a:lnTo>
                  <a:pt x="273" y="99"/>
                </a:lnTo>
                <a:lnTo>
                  <a:pt x="268" y="105"/>
                </a:lnTo>
                <a:lnTo>
                  <a:pt x="267" y="119"/>
                </a:lnTo>
                <a:lnTo>
                  <a:pt x="260" y="149"/>
                </a:lnTo>
                <a:lnTo>
                  <a:pt x="263" y="158"/>
                </a:lnTo>
                <a:lnTo>
                  <a:pt x="260" y="175"/>
                </a:lnTo>
                <a:lnTo>
                  <a:pt x="254" y="196"/>
                </a:lnTo>
                <a:lnTo>
                  <a:pt x="243" y="206"/>
                </a:lnTo>
                <a:lnTo>
                  <a:pt x="236" y="222"/>
                </a:lnTo>
                <a:lnTo>
                  <a:pt x="234" y="231"/>
                </a:lnTo>
                <a:lnTo>
                  <a:pt x="226" y="236"/>
                </a:lnTo>
                <a:lnTo>
                  <a:pt x="221" y="258"/>
                </a:lnTo>
                <a:lnTo>
                  <a:pt x="221" y="26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2" name="Freeform 172">
            <a:extLst>
              <a:ext uri="{FF2B5EF4-FFF2-40B4-BE49-F238E27FC236}">
                <a16:creationId xmlns:a16="http://schemas.microsoft.com/office/drawing/2014/main" id="{287F1C94-8853-4383-8F92-52EF0ECFC0C8}"/>
              </a:ext>
            </a:extLst>
          </p:cNvPr>
          <p:cNvSpPr>
            <a:spLocks/>
          </p:cNvSpPr>
          <p:nvPr/>
        </p:nvSpPr>
        <p:spPr bwMode="auto">
          <a:xfrm>
            <a:off x="6400801" y="3505201"/>
            <a:ext cx="333375" cy="288925"/>
          </a:xfrm>
          <a:custGeom>
            <a:avLst/>
            <a:gdLst>
              <a:gd name="T0" fmla="*/ 184 w 210"/>
              <a:gd name="T1" fmla="*/ 58 h 182"/>
              <a:gd name="T2" fmla="*/ 185 w 210"/>
              <a:gd name="T3" fmla="*/ 74 h 182"/>
              <a:gd name="T4" fmla="*/ 182 w 210"/>
              <a:gd name="T5" fmla="*/ 80 h 182"/>
              <a:gd name="T6" fmla="*/ 172 w 210"/>
              <a:gd name="T7" fmla="*/ 81 h 182"/>
              <a:gd name="T8" fmla="*/ 166 w 210"/>
              <a:gd name="T9" fmla="*/ 93 h 182"/>
              <a:gd name="T10" fmla="*/ 178 w 210"/>
              <a:gd name="T11" fmla="*/ 94 h 182"/>
              <a:gd name="T12" fmla="*/ 187 w 210"/>
              <a:gd name="T13" fmla="*/ 104 h 182"/>
              <a:gd name="T14" fmla="*/ 191 w 210"/>
              <a:gd name="T15" fmla="*/ 113 h 182"/>
              <a:gd name="T16" fmla="*/ 199 w 210"/>
              <a:gd name="T17" fmla="*/ 117 h 182"/>
              <a:gd name="T18" fmla="*/ 210 w 210"/>
              <a:gd name="T19" fmla="*/ 140 h 182"/>
              <a:gd name="T20" fmla="*/ 198 w 210"/>
              <a:gd name="T21" fmla="*/ 154 h 182"/>
              <a:gd name="T22" fmla="*/ 187 w 210"/>
              <a:gd name="T23" fmla="*/ 166 h 182"/>
              <a:gd name="T24" fmla="*/ 175 w 210"/>
              <a:gd name="T25" fmla="*/ 176 h 182"/>
              <a:gd name="T26" fmla="*/ 163 w 210"/>
              <a:gd name="T27" fmla="*/ 176 h 182"/>
              <a:gd name="T28" fmla="*/ 148 w 210"/>
              <a:gd name="T29" fmla="*/ 180 h 182"/>
              <a:gd name="T30" fmla="*/ 136 w 210"/>
              <a:gd name="T31" fmla="*/ 176 h 182"/>
              <a:gd name="T32" fmla="*/ 129 w 210"/>
              <a:gd name="T33" fmla="*/ 182 h 182"/>
              <a:gd name="T34" fmla="*/ 112 w 210"/>
              <a:gd name="T35" fmla="*/ 168 h 182"/>
              <a:gd name="T36" fmla="*/ 108 w 210"/>
              <a:gd name="T37" fmla="*/ 159 h 182"/>
              <a:gd name="T38" fmla="*/ 98 w 210"/>
              <a:gd name="T39" fmla="*/ 163 h 182"/>
              <a:gd name="T40" fmla="*/ 89 w 210"/>
              <a:gd name="T41" fmla="*/ 162 h 182"/>
              <a:gd name="T42" fmla="*/ 84 w 210"/>
              <a:gd name="T43" fmla="*/ 165 h 182"/>
              <a:gd name="T44" fmla="*/ 76 w 210"/>
              <a:gd name="T45" fmla="*/ 163 h 182"/>
              <a:gd name="T46" fmla="*/ 65 w 210"/>
              <a:gd name="T47" fmla="*/ 146 h 182"/>
              <a:gd name="T48" fmla="*/ 62 w 210"/>
              <a:gd name="T49" fmla="*/ 139 h 182"/>
              <a:gd name="T50" fmla="*/ 48 w 210"/>
              <a:gd name="T51" fmla="*/ 131 h 182"/>
              <a:gd name="T52" fmla="*/ 43 w 210"/>
              <a:gd name="T53" fmla="*/ 118 h 182"/>
              <a:gd name="T54" fmla="*/ 35 w 210"/>
              <a:gd name="T55" fmla="*/ 109 h 182"/>
              <a:gd name="T56" fmla="*/ 23 w 210"/>
              <a:gd name="T57" fmla="*/ 99 h 182"/>
              <a:gd name="T58" fmla="*/ 23 w 210"/>
              <a:gd name="T59" fmla="*/ 92 h 182"/>
              <a:gd name="T60" fmla="*/ 13 w 210"/>
              <a:gd name="T61" fmla="*/ 84 h 182"/>
              <a:gd name="T62" fmla="*/ 0 w 210"/>
              <a:gd name="T63" fmla="*/ 75 h 182"/>
              <a:gd name="T64" fmla="*/ 5 w 210"/>
              <a:gd name="T65" fmla="*/ 73 h 182"/>
              <a:gd name="T66" fmla="*/ 12 w 210"/>
              <a:gd name="T67" fmla="*/ 69 h 182"/>
              <a:gd name="T68" fmla="*/ 16 w 210"/>
              <a:gd name="T69" fmla="*/ 51 h 182"/>
              <a:gd name="T70" fmla="*/ 21 w 210"/>
              <a:gd name="T71" fmla="*/ 41 h 182"/>
              <a:gd name="T72" fmla="*/ 34 w 210"/>
              <a:gd name="T73" fmla="*/ 38 h 182"/>
              <a:gd name="T74" fmla="*/ 37 w 210"/>
              <a:gd name="T75" fmla="*/ 44 h 182"/>
              <a:gd name="T76" fmla="*/ 47 w 210"/>
              <a:gd name="T77" fmla="*/ 56 h 182"/>
              <a:gd name="T78" fmla="*/ 52 w 210"/>
              <a:gd name="T79" fmla="*/ 58 h 182"/>
              <a:gd name="T80" fmla="*/ 59 w 210"/>
              <a:gd name="T81" fmla="*/ 54 h 182"/>
              <a:gd name="T82" fmla="*/ 72 w 210"/>
              <a:gd name="T83" fmla="*/ 55 h 182"/>
              <a:gd name="T84" fmla="*/ 74 w 210"/>
              <a:gd name="T85" fmla="*/ 59 h 182"/>
              <a:gd name="T86" fmla="*/ 93 w 210"/>
              <a:gd name="T87" fmla="*/ 59 h 182"/>
              <a:gd name="T88" fmla="*/ 93 w 210"/>
              <a:gd name="T89" fmla="*/ 55 h 182"/>
              <a:gd name="T90" fmla="*/ 102 w 210"/>
              <a:gd name="T91" fmla="*/ 51 h 182"/>
              <a:gd name="T92" fmla="*/ 104 w 210"/>
              <a:gd name="T93" fmla="*/ 45 h 182"/>
              <a:gd name="T94" fmla="*/ 111 w 210"/>
              <a:gd name="T95" fmla="*/ 41 h 182"/>
              <a:gd name="T96" fmla="*/ 127 w 210"/>
              <a:gd name="T97" fmla="*/ 53 h 182"/>
              <a:gd name="T98" fmla="*/ 136 w 210"/>
              <a:gd name="T99" fmla="*/ 51 h 182"/>
              <a:gd name="T100" fmla="*/ 145 w 210"/>
              <a:gd name="T101" fmla="*/ 36 h 182"/>
              <a:gd name="T102" fmla="*/ 155 w 210"/>
              <a:gd name="T103" fmla="*/ 24 h 182"/>
              <a:gd name="T104" fmla="*/ 153 w 210"/>
              <a:gd name="T105" fmla="*/ 12 h 182"/>
              <a:gd name="T106" fmla="*/ 148 w 210"/>
              <a:gd name="T107" fmla="*/ 6 h 182"/>
              <a:gd name="T108" fmla="*/ 159 w 210"/>
              <a:gd name="T109" fmla="*/ 5 h 182"/>
              <a:gd name="T110" fmla="*/ 160 w 210"/>
              <a:gd name="T111" fmla="*/ 0 h 182"/>
              <a:gd name="T112" fmla="*/ 169 w 210"/>
              <a:gd name="T113" fmla="*/ 1 h 182"/>
              <a:gd name="T114" fmla="*/ 167 w 210"/>
              <a:gd name="T115" fmla="*/ 17 h 182"/>
              <a:gd name="T116" fmla="*/ 170 w 210"/>
              <a:gd name="T117" fmla="*/ 32 h 182"/>
              <a:gd name="T118" fmla="*/ 179 w 210"/>
              <a:gd name="T119" fmla="*/ 40 h 182"/>
              <a:gd name="T120" fmla="*/ 181 w 210"/>
              <a:gd name="T121" fmla="*/ 47 h 182"/>
              <a:gd name="T122" fmla="*/ 181 w 210"/>
              <a:gd name="T123" fmla="*/ 57 h 182"/>
              <a:gd name="T124" fmla="*/ 184 w 210"/>
              <a:gd name="T125" fmla="*/ 58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0" h="182">
                <a:moveTo>
                  <a:pt x="184" y="58"/>
                </a:moveTo>
                <a:lnTo>
                  <a:pt x="185" y="74"/>
                </a:lnTo>
                <a:lnTo>
                  <a:pt x="182" y="80"/>
                </a:lnTo>
                <a:lnTo>
                  <a:pt x="172" y="81"/>
                </a:lnTo>
                <a:lnTo>
                  <a:pt x="166" y="93"/>
                </a:lnTo>
                <a:lnTo>
                  <a:pt x="178" y="94"/>
                </a:lnTo>
                <a:lnTo>
                  <a:pt x="187" y="104"/>
                </a:lnTo>
                <a:lnTo>
                  <a:pt x="191" y="113"/>
                </a:lnTo>
                <a:lnTo>
                  <a:pt x="199" y="117"/>
                </a:lnTo>
                <a:lnTo>
                  <a:pt x="210" y="140"/>
                </a:lnTo>
                <a:lnTo>
                  <a:pt x="198" y="154"/>
                </a:lnTo>
                <a:lnTo>
                  <a:pt x="187" y="166"/>
                </a:lnTo>
                <a:lnTo>
                  <a:pt x="175" y="176"/>
                </a:lnTo>
                <a:lnTo>
                  <a:pt x="163" y="176"/>
                </a:lnTo>
                <a:lnTo>
                  <a:pt x="148" y="180"/>
                </a:lnTo>
                <a:lnTo>
                  <a:pt x="136" y="176"/>
                </a:lnTo>
                <a:lnTo>
                  <a:pt x="129" y="182"/>
                </a:lnTo>
                <a:lnTo>
                  <a:pt x="112" y="168"/>
                </a:lnTo>
                <a:lnTo>
                  <a:pt x="108" y="159"/>
                </a:lnTo>
                <a:lnTo>
                  <a:pt x="98" y="163"/>
                </a:lnTo>
                <a:lnTo>
                  <a:pt x="89" y="162"/>
                </a:lnTo>
                <a:lnTo>
                  <a:pt x="84" y="165"/>
                </a:lnTo>
                <a:lnTo>
                  <a:pt x="76" y="163"/>
                </a:lnTo>
                <a:lnTo>
                  <a:pt x="65" y="146"/>
                </a:lnTo>
                <a:lnTo>
                  <a:pt x="62" y="139"/>
                </a:lnTo>
                <a:lnTo>
                  <a:pt x="48" y="131"/>
                </a:lnTo>
                <a:lnTo>
                  <a:pt x="43" y="118"/>
                </a:lnTo>
                <a:lnTo>
                  <a:pt x="35" y="109"/>
                </a:lnTo>
                <a:lnTo>
                  <a:pt x="23" y="99"/>
                </a:lnTo>
                <a:lnTo>
                  <a:pt x="23" y="92"/>
                </a:lnTo>
                <a:lnTo>
                  <a:pt x="13" y="84"/>
                </a:lnTo>
                <a:lnTo>
                  <a:pt x="0" y="75"/>
                </a:lnTo>
                <a:lnTo>
                  <a:pt x="5" y="73"/>
                </a:lnTo>
                <a:lnTo>
                  <a:pt x="12" y="69"/>
                </a:lnTo>
                <a:lnTo>
                  <a:pt x="16" y="51"/>
                </a:lnTo>
                <a:lnTo>
                  <a:pt x="21" y="41"/>
                </a:lnTo>
                <a:lnTo>
                  <a:pt x="34" y="38"/>
                </a:lnTo>
                <a:lnTo>
                  <a:pt x="37" y="44"/>
                </a:lnTo>
                <a:lnTo>
                  <a:pt x="47" y="56"/>
                </a:lnTo>
                <a:lnTo>
                  <a:pt x="52" y="58"/>
                </a:lnTo>
                <a:lnTo>
                  <a:pt x="59" y="54"/>
                </a:lnTo>
                <a:lnTo>
                  <a:pt x="72" y="55"/>
                </a:lnTo>
                <a:lnTo>
                  <a:pt x="74" y="59"/>
                </a:lnTo>
                <a:lnTo>
                  <a:pt x="93" y="59"/>
                </a:lnTo>
                <a:lnTo>
                  <a:pt x="93" y="55"/>
                </a:lnTo>
                <a:lnTo>
                  <a:pt x="102" y="51"/>
                </a:lnTo>
                <a:lnTo>
                  <a:pt x="104" y="45"/>
                </a:lnTo>
                <a:lnTo>
                  <a:pt x="111" y="41"/>
                </a:lnTo>
                <a:lnTo>
                  <a:pt x="127" y="53"/>
                </a:lnTo>
                <a:lnTo>
                  <a:pt x="136" y="51"/>
                </a:lnTo>
                <a:lnTo>
                  <a:pt x="145" y="36"/>
                </a:lnTo>
                <a:lnTo>
                  <a:pt x="155" y="24"/>
                </a:lnTo>
                <a:lnTo>
                  <a:pt x="153" y="12"/>
                </a:lnTo>
                <a:lnTo>
                  <a:pt x="148" y="6"/>
                </a:lnTo>
                <a:lnTo>
                  <a:pt x="159" y="5"/>
                </a:lnTo>
                <a:lnTo>
                  <a:pt x="160" y="0"/>
                </a:lnTo>
                <a:lnTo>
                  <a:pt x="169" y="1"/>
                </a:lnTo>
                <a:lnTo>
                  <a:pt x="167" y="17"/>
                </a:lnTo>
                <a:lnTo>
                  <a:pt x="170" y="32"/>
                </a:lnTo>
                <a:lnTo>
                  <a:pt x="179" y="40"/>
                </a:lnTo>
                <a:lnTo>
                  <a:pt x="181" y="47"/>
                </a:lnTo>
                <a:lnTo>
                  <a:pt x="181" y="57"/>
                </a:lnTo>
                <a:lnTo>
                  <a:pt x="184" y="5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3" name="Freeform 173">
            <a:extLst>
              <a:ext uri="{FF2B5EF4-FFF2-40B4-BE49-F238E27FC236}">
                <a16:creationId xmlns:a16="http://schemas.microsoft.com/office/drawing/2014/main" id="{9C4B4EE5-0AF8-49F2-A8E8-31036BFAAB08}"/>
              </a:ext>
            </a:extLst>
          </p:cNvPr>
          <p:cNvSpPr>
            <a:spLocks/>
          </p:cNvSpPr>
          <p:nvPr/>
        </p:nvSpPr>
        <p:spPr bwMode="auto">
          <a:xfrm>
            <a:off x="5195887" y="3362325"/>
            <a:ext cx="177800" cy="139700"/>
          </a:xfrm>
          <a:custGeom>
            <a:avLst/>
            <a:gdLst>
              <a:gd name="T0" fmla="*/ 17 w 112"/>
              <a:gd name="T1" fmla="*/ 62 h 88"/>
              <a:gd name="T2" fmla="*/ 10 w 112"/>
              <a:gd name="T3" fmla="*/ 46 h 88"/>
              <a:gd name="T4" fmla="*/ 0 w 112"/>
              <a:gd name="T5" fmla="*/ 38 h 88"/>
              <a:gd name="T6" fmla="*/ 9 w 112"/>
              <a:gd name="T7" fmla="*/ 34 h 88"/>
              <a:gd name="T8" fmla="*/ 18 w 112"/>
              <a:gd name="T9" fmla="*/ 20 h 88"/>
              <a:gd name="T10" fmla="*/ 22 w 112"/>
              <a:gd name="T11" fmla="*/ 9 h 88"/>
              <a:gd name="T12" fmla="*/ 29 w 112"/>
              <a:gd name="T13" fmla="*/ 2 h 88"/>
              <a:gd name="T14" fmla="*/ 38 w 112"/>
              <a:gd name="T15" fmla="*/ 4 h 88"/>
              <a:gd name="T16" fmla="*/ 47 w 112"/>
              <a:gd name="T17" fmla="*/ 0 h 88"/>
              <a:gd name="T18" fmla="*/ 57 w 112"/>
              <a:gd name="T19" fmla="*/ 0 h 88"/>
              <a:gd name="T20" fmla="*/ 65 w 112"/>
              <a:gd name="T21" fmla="*/ 6 h 88"/>
              <a:gd name="T22" fmla="*/ 77 w 112"/>
              <a:gd name="T23" fmla="*/ 11 h 88"/>
              <a:gd name="T24" fmla="*/ 88 w 112"/>
              <a:gd name="T25" fmla="*/ 26 h 88"/>
              <a:gd name="T26" fmla="*/ 100 w 112"/>
              <a:gd name="T27" fmla="*/ 41 h 88"/>
              <a:gd name="T28" fmla="*/ 100 w 112"/>
              <a:gd name="T29" fmla="*/ 54 h 88"/>
              <a:gd name="T30" fmla="*/ 104 w 112"/>
              <a:gd name="T31" fmla="*/ 66 h 88"/>
              <a:gd name="T32" fmla="*/ 111 w 112"/>
              <a:gd name="T33" fmla="*/ 71 h 88"/>
              <a:gd name="T34" fmla="*/ 112 w 112"/>
              <a:gd name="T35" fmla="*/ 79 h 88"/>
              <a:gd name="T36" fmla="*/ 111 w 112"/>
              <a:gd name="T37" fmla="*/ 86 h 88"/>
              <a:gd name="T38" fmla="*/ 109 w 112"/>
              <a:gd name="T39" fmla="*/ 87 h 88"/>
              <a:gd name="T40" fmla="*/ 99 w 112"/>
              <a:gd name="T41" fmla="*/ 85 h 88"/>
              <a:gd name="T42" fmla="*/ 97 w 112"/>
              <a:gd name="T43" fmla="*/ 88 h 88"/>
              <a:gd name="T44" fmla="*/ 93 w 112"/>
              <a:gd name="T45" fmla="*/ 88 h 88"/>
              <a:gd name="T46" fmla="*/ 80 w 112"/>
              <a:gd name="T47" fmla="*/ 83 h 88"/>
              <a:gd name="T48" fmla="*/ 71 w 112"/>
              <a:gd name="T49" fmla="*/ 83 h 88"/>
              <a:gd name="T50" fmla="*/ 38 w 112"/>
              <a:gd name="T51" fmla="*/ 82 h 88"/>
              <a:gd name="T52" fmla="*/ 33 w 112"/>
              <a:gd name="T53" fmla="*/ 84 h 88"/>
              <a:gd name="T54" fmla="*/ 27 w 112"/>
              <a:gd name="T55" fmla="*/ 84 h 88"/>
              <a:gd name="T56" fmla="*/ 17 w 112"/>
              <a:gd name="T57" fmla="*/ 87 h 88"/>
              <a:gd name="T58" fmla="*/ 14 w 112"/>
              <a:gd name="T59" fmla="*/ 71 h 88"/>
              <a:gd name="T60" fmla="*/ 31 w 112"/>
              <a:gd name="T61" fmla="*/ 72 h 88"/>
              <a:gd name="T62" fmla="*/ 35 w 112"/>
              <a:gd name="T63" fmla="*/ 69 h 88"/>
              <a:gd name="T64" fmla="*/ 39 w 112"/>
              <a:gd name="T65" fmla="*/ 69 h 88"/>
              <a:gd name="T66" fmla="*/ 45 w 112"/>
              <a:gd name="T67" fmla="*/ 64 h 88"/>
              <a:gd name="T68" fmla="*/ 53 w 112"/>
              <a:gd name="T69" fmla="*/ 68 h 88"/>
              <a:gd name="T70" fmla="*/ 61 w 112"/>
              <a:gd name="T71" fmla="*/ 69 h 88"/>
              <a:gd name="T72" fmla="*/ 69 w 112"/>
              <a:gd name="T73" fmla="*/ 64 h 88"/>
              <a:gd name="T74" fmla="*/ 65 w 112"/>
              <a:gd name="T75" fmla="*/ 58 h 88"/>
              <a:gd name="T76" fmla="*/ 59 w 112"/>
              <a:gd name="T77" fmla="*/ 61 h 88"/>
              <a:gd name="T78" fmla="*/ 54 w 112"/>
              <a:gd name="T79" fmla="*/ 61 h 88"/>
              <a:gd name="T80" fmla="*/ 47 w 112"/>
              <a:gd name="T81" fmla="*/ 56 h 88"/>
              <a:gd name="T82" fmla="*/ 41 w 112"/>
              <a:gd name="T83" fmla="*/ 56 h 88"/>
              <a:gd name="T84" fmla="*/ 37 w 112"/>
              <a:gd name="T85" fmla="*/ 61 h 88"/>
              <a:gd name="T86" fmla="*/ 17 w 112"/>
              <a:gd name="T87" fmla="*/ 62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88">
                <a:moveTo>
                  <a:pt x="17" y="62"/>
                </a:moveTo>
                <a:lnTo>
                  <a:pt x="10" y="46"/>
                </a:lnTo>
                <a:lnTo>
                  <a:pt x="0" y="38"/>
                </a:lnTo>
                <a:lnTo>
                  <a:pt x="9" y="34"/>
                </a:lnTo>
                <a:lnTo>
                  <a:pt x="18" y="20"/>
                </a:lnTo>
                <a:lnTo>
                  <a:pt x="22" y="9"/>
                </a:lnTo>
                <a:lnTo>
                  <a:pt x="29" y="2"/>
                </a:lnTo>
                <a:lnTo>
                  <a:pt x="38" y="4"/>
                </a:lnTo>
                <a:lnTo>
                  <a:pt x="47" y="0"/>
                </a:lnTo>
                <a:lnTo>
                  <a:pt x="57" y="0"/>
                </a:lnTo>
                <a:lnTo>
                  <a:pt x="65" y="6"/>
                </a:lnTo>
                <a:lnTo>
                  <a:pt x="77" y="11"/>
                </a:lnTo>
                <a:lnTo>
                  <a:pt x="88" y="26"/>
                </a:lnTo>
                <a:lnTo>
                  <a:pt x="100" y="41"/>
                </a:lnTo>
                <a:lnTo>
                  <a:pt x="100" y="54"/>
                </a:lnTo>
                <a:lnTo>
                  <a:pt x="104" y="66"/>
                </a:lnTo>
                <a:lnTo>
                  <a:pt x="111" y="71"/>
                </a:lnTo>
                <a:lnTo>
                  <a:pt x="112" y="79"/>
                </a:lnTo>
                <a:lnTo>
                  <a:pt x="111" y="86"/>
                </a:lnTo>
                <a:lnTo>
                  <a:pt x="109" y="87"/>
                </a:lnTo>
                <a:lnTo>
                  <a:pt x="99" y="85"/>
                </a:lnTo>
                <a:lnTo>
                  <a:pt x="97" y="88"/>
                </a:lnTo>
                <a:lnTo>
                  <a:pt x="93" y="88"/>
                </a:lnTo>
                <a:lnTo>
                  <a:pt x="80" y="83"/>
                </a:lnTo>
                <a:lnTo>
                  <a:pt x="71" y="83"/>
                </a:lnTo>
                <a:lnTo>
                  <a:pt x="38" y="82"/>
                </a:lnTo>
                <a:lnTo>
                  <a:pt x="33" y="84"/>
                </a:lnTo>
                <a:lnTo>
                  <a:pt x="27" y="84"/>
                </a:lnTo>
                <a:lnTo>
                  <a:pt x="17" y="87"/>
                </a:lnTo>
                <a:lnTo>
                  <a:pt x="14" y="71"/>
                </a:lnTo>
                <a:lnTo>
                  <a:pt x="31" y="72"/>
                </a:lnTo>
                <a:lnTo>
                  <a:pt x="35" y="69"/>
                </a:lnTo>
                <a:lnTo>
                  <a:pt x="39" y="69"/>
                </a:lnTo>
                <a:lnTo>
                  <a:pt x="45" y="64"/>
                </a:lnTo>
                <a:lnTo>
                  <a:pt x="53" y="68"/>
                </a:lnTo>
                <a:lnTo>
                  <a:pt x="61" y="69"/>
                </a:lnTo>
                <a:lnTo>
                  <a:pt x="69" y="64"/>
                </a:lnTo>
                <a:lnTo>
                  <a:pt x="65" y="58"/>
                </a:lnTo>
                <a:lnTo>
                  <a:pt x="59" y="61"/>
                </a:lnTo>
                <a:lnTo>
                  <a:pt x="54" y="61"/>
                </a:lnTo>
                <a:lnTo>
                  <a:pt x="47" y="56"/>
                </a:lnTo>
                <a:lnTo>
                  <a:pt x="41" y="56"/>
                </a:lnTo>
                <a:lnTo>
                  <a:pt x="37" y="61"/>
                </a:lnTo>
                <a:lnTo>
                  <a:pt x="17" y="6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4" name="Freeform 174">
            <a:extLst>
              <a:ext uri="{FF2B5EF4-FFF2-40B4-BE49-F238E27FC236}">
                <a16:creationId xmlns:a16="http://schemas.microsoft.com/office/drawing/2014/main" id="{A4D5BA11-52A1-4EE9-9CCA-F7E83EBD12BA}"/>
              </a:ext>
            </a:extLst>
          </p:cNvPr>
          <p:cNvSpPr>
            <a:spLocks/>
          </p:cNvSpPr>
          <p:nvPr/>
        </p:nvSpPr>
        <p:spPr bwMode="auto">
          <a:xfrm>
            <a:off x="10390188" y="4246563"/>
            <a:ext cx="28575" cy="19050"/>
          </a:xfrm>
          <a:custGeom>
            <a:avLst/>
            <a:gdLst>
              <a:gd name="T0" fmla="*/ 14 w 18"/>
              <a:gd name="T1" fmla="*/ 5 h 12"/>
              <a:gd name="T2" fmla="*/ 18 w 18"/>
              <a:gd name="T3" fmla="*/ 12 h 12"/>
              <a:gd name="T4" fmla="*/ 6 w 18"/>
              <a:gd name="T5" fmla="*/ 12 h 12"/>
              <a:gd name="T6" fmla="*/ 0 w 18"/>
              <a:gd name="T7" fmla="*/ 0 h 12"/>
              <a:gd name="T8" fmla="*/ 11 w 18"/>
              <a:gd name="T9" fmla="*/ 4 h 12"/>
              <a:gd name="T10" fmla="*/ 14 w 18"/>
              <a:gd name="T11" fmla="*/ 5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12">
                <a:moveTo>
                  <a:pt x="14" y="5"/>
                </a:moveTo>
                <a:lnTo>
                  <a:pt x="18" y="12"/>
                </a:lnTo>
                <a:lnTo>
                  <a:pt x="6" y="12"/>
                </a:lnTo>
                <a:lnTo>
                  <a:pt x="0" y="0"/>
                </a:lnTo>
                <a:lnTo>
                  <a:pt x="11" y="4"/>
                </a:lnTo>
                <a:lnTo>
                  <a:pt x="14" y="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5" name="Freeform 175">
            <a:extLst>
              <a:ext uri="{FF2B5EF4-FFF2-40B4-BE49-F238E27FC236}">
                <a16:creationId xmlns:a16="http://schemas.microsoft.com/office/drawing/2014/main" id="{2146433F-BB80-4EC0-92A9-0717E277E71A}"/>
              </a:ext>
            </a:extLst>
          </p:cNvPr>
          <p:cNvSpPr>
            <a:spLocks/>
          </p:cNvSpPr>
          <p:nvPr/>
        </p:nvSpPr>
        <p:spPr bwMode="auto">
          <a:xfrm>
            <a:off x="10344151" y="4214813"/>
            <a:ext cx="34925" cy="20638"/>
          </a:xfrm>
          <a:custGeom>
            <a:avLst/>
            <a:gdLst>
              <a:gd name="T0" fmla="*/ 22 w 22"/>
              <a:gd name="T1" fmla="*/ 12 h 13"/>
              <a:gd name="T2" fmla="*/ 15 w 22"/>
              <a:gd name="T3" fmla="*/ 13 h 13"/>
              <a:gd name="T4" fmla="*/ 4 w 22"/>
              <a:gd name="T5" fmla="*/ 11 h 13"/>
              <a:gd name="T6" fmla="*/ 0 w 22"/>
              <a:gd name="T7" fmla="*/ 8 h 13"/>
              <a:gd name="T8" fmla="*/ 2 w 22"/>
              <a:gd name="T9" fmla="*/ 0 h 13"/>
              <a:gd name="T10" fmla="*/ 14 w 22"/>
              <a:gd name="T11" fmla="*/ 3 h 13"/>
              <a:gd name="T12" fmla="*/ 19 w 22"/>
              <a:gd name="T13" fmla="*/ 7 h 13"/>
              <a:gd name="T14" fmla="*/ 22 w 22"/>
              <a:gd name="T15" fmla="*/ 12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13">
                <a:moveTo>
                  <a:pt x="22" y="12"/>
                </a:moveTo>
                <a:lnTo>
                  <a:pt x="15" y="13"/>
                </a:lnTo>
                <a:lnTo>
                  <a:pt x="4" y="11"/>
                </a:lnTo>
                <a:lnTo>
                  <a:pt x="0" y="8"/>
                </a:lnTo>
                <a:lnTo>
                  <a:pt x="2" y="0"/>
                </a:lnTo>
                <a:lnTo>
                  <a:pt x="14" y="3"/>
                </a:lnTo>
                <a:lnTo>
                  <a:pt x="19" y="7"/>
                </a:lnTo>
                <a:lnTo>
                  <a:pt x="22" y="1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6" name="Freeform 176">
            <a:extLst>
              <a:ext uri="{FF2B5EF4-FFF2-40B4-BE49-F238E27FC236}">
                <a16:creationId xmlns:a16="http://schemas.microsoft.com/office/drawing/2014/main" id="{AF64D1EA-AAAB-48CB-811B-8E2BB9D1DF8C}"/>
              </a:ext>
            </a:extLst>
          </p:cNvPr>
          <p:cNvSpPr>
            <a:spLocks/>
          </p:cNvSpPr>
          <p:nvPr/>
        </p:nvSpPr>
        <p:spPr bwMode="auto">
          <a:xfrm>
            <a:off x="10375900" y="4183064"/>
            <a:ext cx="26988" cy="49213"/>
          </a:xfrm>
          <a:custGeom>
            <a:avLst/>
            <a:gdLst>
              <a:gd name="T0" fmla="*/ 17 w 17"/>
              <a:gd name="T1" fmla="*/ 27 h 31"/>
              <a:gd name="T2" fmla="*/ 14 w 17"/>
              <a:gd name="T3" fmla="*/ 31 h 31"/>
              <a:gd name="T4" fmla="*/ 3 w 17"/>
              <a:gd name="T5" fmla="*/ 13 h 31"/>
              <a:gd name="T6" fmla="*/ 0 w 17"/>
              <a:gd name="T7" fmla="*/ 0 h 31"/>
              <a:gd name="T8" fmla="*/ 6 w 17"/>
              <a:gd name="T9" fmla="*/ 0 h 31"/>
              <a:gd name="T10" fmla="*/ 11 w 17"/>
              <a:gd name="T11" fmla="*/ 17 h 31"/>
              <a:gd name="T12" fmla="*/ 17 w 17"/>
              <a:gd name="T13" fmla="*/ 2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31">
                <a:moveTo>
                  <a:pt x="17" y="27"/>
                </a:moveTo>
                <a:lnTo>
                  <a:pt x="14" y="31"/>
                </a:lnTo>
                <a:lnTo>
                  <a:pt x="3" y="13"/>
                </a:lnTo>
                <a:lnTo>
                  <a:pt x="0" y="0"/>
                </a:lnTo>
                <a:lnTo>
                  <a:pt x="6" y="0"/>
                </a:lnTo>
                <a:lnTo>
                  <a:pt x="11" y="17"/>
                </a:lnTo>
                <a:lnTo>
                  <a:pt x="17" y="2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7" name="Freeform 177">
            <a:extLst>
              <a:ext uri="{FF2B5EF4-FFF2-40B4-BE49-F238E27FC236}">
                <a16:creationId xmlns:a16="http://schemas.microsoft.com/office/drawing/2014/main" id="{68020910-1A3E-4C09-8AC7-DA5579EF1C35}"/>
              </a:ext>
            </a:extLst>
          </p:cNvPr>
          <p:cNvSpPr>
            <a:spLocks/>
          </p:cNvSpPr>
          <p:nvPr/>
        </p:nvSpPr>
        <p:spPr bwMode="auto">
          <a:xfrm>
            <a:off x="10310812" y="4151313"/>
            <a:ext cx="46038" cy="39688"/>
          </a:xfrm>
          <a:custGeom>
            <a:avLst/>
            <a:gdLst>
              <a:gd name="T0" fmla="*/ 28 w 29"/>
              <a:gd name="T1" fmla="*/ 21 h 25"/>
              <a:gd name="T2" fmla="*/ 29 w 29"/>
              <a:gd name="T3" fmla="*/ 25 h 25"/>
              <a:gd name="T4" fmla="*/ 15 w 29"/>
              <a:gd name="T5" fmla="*/ 16 h 25"/>
              <a:gd name="T6" fmla="*/ 6 w 29"/>
              <a:gd name="T7" fmla="*/ 9 h 25"/>
              <a:gd name="T8" fmla="*/ 0 w 29"/>
              <a:gd name="T9" fmla="*/ 2 h 25"/>
              <a:gd name="T10" fmla="*/ 3 w 29"/>
              <a:gd name="T11" fmla="*/ 0 h 25"/>
              <a:gd name="T12" fmla="*/ 11 w 29"/>
              <a:gd name="T13" fmla="*/ 4 h 25"/>
              <a:gd name="T14" fmla="*/ 25 w 29"/>
              <a:gd name="T15" fmla="*/ 14 h 25"/>
              <a:gd name="T16" fmla="*/ 28 w 29"/>
              <a:gd name="T17" fmla="*/ 21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" h="25">
                <a:moveTo>
                  <a:pt x="28" y="21"/>
                </a:moveTo>
                <a:lnTo>
                  <a:pt x="29" y="25"/>
                </a:lnTo>
                <a:lnTo>
                  <a:pt x="15" y="16"/>
                </a:lnTo>
                <a:lnTo>
                  <a:pt x="6" y="9"/>
                </a:lnTo>
                <a:lnTo>
                  <a:pt x="0" y="2"/>
                </a:lnTo>
                <a:lnTo>
                  <a:pt x="3" y="0"/>
                </a:lnTo>
                <a:lnTo>
                  <a:pt x="11" y="4"/>
                </a:lnTo>
                <a:lnTo>
                  <a:pt x="25" y="14"/>
                </a:lnTo>
                <a:lnTo>
                  <a:pt x="28" y="2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8" name="Freeform 178">
            <a:extLst>
              <a:ext uri="{FF2B5EF4-FFF2-40B4-BE49-F238E27FC236}">
                <a16:creationId xmlns:a16="http://schemas.microsoft.com/office/drawing/2014/main" id="{512B498D-04CC-4A30-AEC7-1DAA15328F85}"/>
              </a:ext>
            </a:extLst>
          </p:cNvPr>
          <p:cNvSpPr>
            <a:spLocks/>
          </p:cNvSpPr>
          <p:nvPr/>
        </p:nvSpPr>
        <p:spPr bwMode="auto">
          <a:xfrm>
            <a:off x="10261601" y="4125913"/>
            <a:ext cx="28575" cy="26988"/>
          </a:xfrm>
          <a:custGeom>
            <a:avLst/>
            <a:gdLst>
              <a:gd name="T0" fmla="*/ 18 w 18"/>
              <a:gd name="T1" fmla="*/ 16 h 17"/>
              <a:gd name="T2" fmla="*/ 15 w 18"/>
              <a:gd name="T3" fmla="*/ 17 h 17"/>
              <a:gd name="T4" fmla="*/ 7 w 18"/>
              <a:gd name="T5" fmla="*/ 13 h 17"/>
              <a:gd name="T6" fmla="*/ 0 w 18"/>
              <a:gd name="T7" fmla="*/ 4 h 17"/>
              <a:gd name="T8" fmla="*/ 2 w 18"/>
              <a:gd name="T9" fmla="*/ 0 h 17"/>
              <a:gd name="T10" fmla="*/ 12 w 18"/>
              <a:gd name="T11" fmla="*/ 9 h 17"/>
              <a:gd name="T12" fmla="*/ 18 w 18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17">
                <a:moveTo>
                  <a:pt x="18" y="16"/>
                </a:moveTo>
                <a:lnTo>
                  <a:pt x="15" y="17"/>
                </a:lnTo>
                <a:lnTo>
                  <a:pt x="7" y="13"/>
                </a:lnTo>
                <a:lnTo>
                  <a:pt x="0" y="4"/>
                </a:lnTo>
                <a:lnTo>
                  <a:pt x="2" y="0"/>
                </a:lnTo>
                <a:lnTo>
                  <a:pt x="12" y="9"/>
                </a:lnTo>
                <a:lnTo>
                  <a:pt x="18" y="1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9" name="Freeform 179">
            <a:extLst>
              <a:ext uri="{FF2B5EF4-FFF2-40B4-BE49-F238E27FC236}">
                <a16:creationId xmlns:a16="http://schemas.microsoft.com/office/drawing/2014/main" id="{AF32A7C2-6A6E-4C69-96D9-1606B3465F39}"/>
              </a:ext>
            </a:extLst>
          </p:cNvPr>
          <p:cNvSpPr>
            <a:spLocks/>
          </p:cNvSpPr>
          <p:nvPr/>
        </p:nvSpPr>
        <p:spPr bwMode="auto">
          <a:xfrm>
            <a:off x="5321301" y="3578225"/>
            <a:ext cx="87313" cy="107950"/>
          </a:xfrm>
          <a:custGeom>
            <a:avLst/>
            <a:gdLst>
              <a:gd name="T0" fmla="*/ 33 w 55"/>
              <a:gd name="T1" fmla="*/ 68 h 68"/>
              <a:gd name="T2" fmla="*/ 28 w 55"/>
              <a:gd name="T3" fmla="*/ 66 h 68"/>
              <a:gd name="T4" fmla="*/ 15 w 55"/>
              <a:gd name="T5" fmla="*/ 58 h 68"/>
              <a:gd name="T6" fmla="*/ 5 w 55"/>
              <a:gd name="T7" fmla="*/ 46 h 68"/>
              <a:gd name="T8" fmla="*/ 2 w 55"/>
              <a:gd name="T9" fmla="*/ 39 h 68"/>
              <a:gd name="T10" fmla="*/ 0 w 55"/>
              <a:gd name="T11" fmla="*/ 23 h 68"/>
              <a:gd name="T12" fmla="*/ 10 w 55"/>
              <a:gd name="T13" fmla="*/ 14 h 68"/>
              <a:gd name="T14" fmla="*/ 12 w 55"/>
              <a:gd name="T15" fmla="*/ 8 h 68"/>
              <a:gd name="T16" fmla="*/ 15 w 55"/>
              <a:gd name="T17" fmla="*/ 4 h 68"/>
              <a:gd name="T18" fmla="*/ 20 w 55"/>
              <a:gd name="T19" fmla="*/ 4 h 68"/>
              <a:gd name="T20" fmla="*/ 24 w 55"/>
              <a:gd name="T21" fmla="*/ 0 h 68"/>
              <a:gd name="T22" fmla="*/ 39 w 55"/>
              <a:gd name="T23" fmla="*/ 0 h 68"/>
              <a:gd name="T24" fmla="*/ 44 w 55"/>
              <a:gd name="T25" fmla="*/ 7 h 68"/>
              <a:gd name="T26" fmla="*/ 48 w 55"/>
              <a:gd name="T27" fmla="*/ 16 h 68"/>
              <a:gd name="T28" fmla="*/ 47 w 55"/>
              <a:gd name="T29" fmla="*/ 22 h 68"/>
              <a:gd name="T30" fmla="*/ 50 w 55"/>
              <a:gd name="T31" fmla="*/ 27 h 68"/>
              <a:gd name="T32" fmla="*/ 50 w 55"/>
              <a:gd name="T33" fmla="*/ 35 h 68"/>
              <a:gd name="T34" fmla="*/ 55 w 55"/>
              <a:gd name="T35" fmla="*/ 34 h 68"/>
              <a:gd name="T36" fmla="*/ 46 w 55"/>
              <a:gd name="T37" fmla="*/ 43 h 68"/>
              <a:gd name="T38" fmla="*/ 38 w 55"/>
              <a:gd name="T39" fmla="*/ 55 h 68"/>
              <a:gd name="T40" fmla="*/ 37 w 55"/>
              <a:gd name="T41" fmla="*/ 61 h 68"/>
              <a:gd name="T42" fmla="*/ 33 w 55"/>
              <a:gd name="T43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5" h="68">
                <a:moveTo>
                  <a:pt x="33" y="68"/>
                </a:moveTo>
                <a:lnTo>
                  <a:pt x="28" y="66"/>
                </a:lnTo>
                <a:lnTo>
                  <a:pt x="15" y="58"/>
                </a:lnTo>
                <a:lnTo>
                  <a:pt x="5" y="46"/>
                </a:lnTo>
                <a:lnTo>
                  <a:pt x="2" y="39"/>
                </a:lnTo>
                <a:lnTo>
                  <a:pt x="0" y="23"/>
                </a:lnTo>
                <a:lnTo>
                  <a:pt x="10" y="14"/>
                </a:lnTo>
                <a:lnTo>
                  <a:pt x="12" y="8"/>
                </a:lnTo>
                <a:lnTo>
                  <a:pt x="15" y="4"/>
                </a:lnTo>
                <a:lnTo>
                  <a:pt x="20" y="4"/>
                </a:lnTo>
                <a:lnTo>
                  <a:pt x="24" y="0"/>
                </a:lnTo>
                <a:lnTo>
                  <a:pt x="39" y="0"/>
                </a:lnTo>
                <a:lnTo>
                  <a:pt x="44" y="7"/>
                </a:lnTo>
                <a:lnTo>
                  <a:pt x="48" y="16"/>
                </a:lnTo>
                <a:lnTo>
                  <a:pt x="47" y="22"/>
                </a:lnTo>
                <a:lnTo>
                  <a:pt x="50" y="27"/>
                </a:lnTo>
                <a:lnTo>
                  <a:pt x="50" y="35"/>
                </a:lnTo>
                <a:lnTo>
                  <a:pt x="55" y="34"/>
                </a:lnTo>
                <a:lnTo>
                  <a:pt x="46" y="43"/>
                </a:lnTo>
                <a:lnTo>
                  <a:pt x="38" y="55"/>
                </a:lnTo>
                <a:lnTo>
                  <a:pt x="37" y="61"/>
                </a:lnTo>
                <a:lnTo>
                  <a:pt x="33" y="6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80" name="Freeform 180">
            <a:extLst>
              <a:ext uri="{FF2B5EF4-FFF2-40B4-BE49-F238E27FC236}">
                <a16:creationId xmlns:a16="http://schemas.microsoft.com/office/drawing/2014/main" id="{425A0E0B-53E9-4E37-9C44-57E923A87395}"/>
              </a:ext>
            </a:extLst>
          </p:cNvPr>
          <p:cNvSpPr>
            <a:spLocks/>
          </p:cNvSpPr>
          <p:nvPr/>
        </p:nvSpPr>
        <p:spPr bwMode="auto">
          <a:xfrm>
            <a:off x="3098800" y="3433763"/>
            <a:ext cx="69850" cy="41275"/>
          </a:xfrm>
          <a:custGeom>
            <a:avLst/>
            <a:gdLst>
              <a:gd name="T0" fmla="*/ 42 w 44"/>
              <a:gd name="T1" fmla="*/ 21 h 26"/>
              <a:gd name="T2" fmla="*/ 39 w 44"/>
              <a:gd name="T3" fmla="*/ 26 h 26"/>
              <a:gd name="T4" fmla="*/ 29 w 44"/>
              <a:gd name="T5" fmla="*/ 26 h 26"/>
              <a:gd name="T6" fmla="*/ 22 w 44"/>
              <a:gd name="T7" fmla="*/ 24 h 26"/>
              <a:gd name="T8" fmla="*/ 15 w 44"/>
              <a:gd name="T9" fmla="*/ 20 h 26"/>
              <a:gd name="T10" fmla="*/ 5 w 44"/>
              <a:gd name="T11" fmla="*/ 18 h 26"/>
              <a:gd name="T12" fmla="*/ 0 w 44"/>
              <a:gd name="T13" fmla="*/ 14 h 26"/>
              <a:gd name="T14" fmla="*/ 1 w 44"/>
              <a:gd name="T15" fmla="*/ 11 h 26"/>
              <a:gd name="T16" fmla="*/ 8 w 44"/>
              <a:gd name="T17" fmla="*/ 6 h 26"/>
              <a:gd name="T18" fmla="*/ 12 w 44"/>
              <a:gd name="T19" fmla="*/ 3 h 26"/>
              <a:gd name="T20" fmla="*/ 11 w 44"/>
              <a:gd name="T21" fmla="*/ 1 h 26"/>
              <a:gd name="T22" fmla="*/ 15 w 44"/>
              <a:gd name="T23" fmla="*/ 0 h 26"/>
              <a:gd name="T24" fmla="*/ 20 w 44"/>
              <a:gd name="T25" fmla="*/ 1 h 26"/>
              <a:gd name="T26" fmla="*/ 24 w 44"/>
              <a:gd name="T27" fmla="*/ 6 h 26"/>
              <a:gd name="T28" fmla="*/ 29 w 44"/>
              <a:gd name="T29" fmla="*/ 9 h 26"/>
              <a:gd name="T30" fmla="*/ 29 w 44"/>
              <a:gd name="T31" fmla="*/ 12 h 26"/>
              <a:gd name="T32" fmla="*/ 38 w 44"/>
              <a:gd name="T33" fmla="*/ 9 h 26"/>
              <a:gd name="T34" fmla="*/ 41 w 44"/>
              <a:gd name="T35" fmla="*/ 11 h 26"/>
              <a:gd name="T36" fmla="*/ 44 w 44"/>
              <a:gd name="T37" fmla="*/ 13 h 26"/>
              <a:gd name="T38" fmla="*/ 42 w 44"/>
              <a:gd name="T39" fmla="*/ 21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4" h="26">
                <a:moveTo>
                  <a:pt x="42" y="21"/>
                </a:moveTo>
                <a:lnTo>
                  <a:pt x="39" y="26"/>
                </a:lnTo>
                <a:lnTo>
                  <a:pt x="29" y="26"/>
                </a:lnTo>
                <a:lnTo>
                  <a:pt x="22" y="24"/>
                </a:lnTo>
                <a:lnTo>
                  <a:pt x="15" y="20"/>
                </a:lnTo>
                <a:lnTo>
                  <a:pt x="5" y="18"/>
                </a:lnTo>
                <a:lnTo>
                  <a:pt x="0" y="14"/>
                </a:lnTo>
                <a:lnTo>
                  <a:pt x="1" y="11"/>
                </a:lnTo>
                <a:lnTo>
                  <a:pt x="8" y="6"/>
                </a:lnTo>
                <a:lnTo>
                  <a:pt x="12" y="3"/>
                </a:lnTo>
                <a:lnTo>
                  <a:pt x="11" y="1"/>
                </a:lnTo>
                <a:lnTo>
                  <a:pt x="15" y="0"/>
                </a:lnTo>
                <a:lnTo>
                  <a:pt x="20" y="1"/>
                </a:lnTo>
                <a:lnTo>
                  <a:pt x="24" y="6"/>
                </a:lnTo>
                <a:lnTo>
                  <a:pt x="29" y="9"/>
                </a:lnTo>
                <a:lnTo>
                  <a:pt x="29" y="12"/>
                </a:lnTo>
                <a:lnTo>
                  <a:pt x="38" y="9"/>
                </a:lnTo>
                <a:lnTo>
                  <a:pt x="41" y="11"/>
                </a:lnTo>
                <a:lnTo>
                  <a:pt x="44" y="13"/>
                </a:lnTo>
                <a:lnTo>
                  <a:pt x="42" y="2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81" name="Freeform 181">
            <a:extLst>
              <a:ext uri="{FF2B5EF4-FFF2-40B4-BE49-F238E27FC236}">
                <a16:creationId xmlns:a16="http://schemas.microsoft.com/office/drawing/2014/main" id="{DC18E67E-2AB5-422C-93EA-E489A52035B3}"/>
              </a:ext>
            </a:extLst>
          </p:cNvPr>
          <p:cNvSpPr>
            <a:spLocks/>
          </p:cNvSpPr>
          <p:nvPr/>
        </p:nvSpPr>
        <p:spPr bwMode="auto">
          <a:xfrm>
            <a:off x="6942137" y="3530600"/>
            <a:ext cx="185738" cy="114300"/>
          </a:xfrm>
          <a:custGeom>
            <a:avLst/>
            <a:gdLst>
              <a:gd name="T0" fmla="*/ 117 w 117"/>
              <a:gd name="T1" fmla="*/ 42 h 72"/>
              <a:gd name="T2" fmla="*/ 109 w 117"/>
              <a:gd name="T3" fmla="*/ 55 h 72"/>
              <a:gd name="T4" fmla="*/ 97 w 117"/>
              <a:gd name="T5" fmla="*/ 72 h 72"/>
              <a:gd name="T6" fmla="*/ 82 w 117"/>
              <a:gd name="T7" fmla="*/ 72 h 72"/>
              <a:gd name="T8" fmla="*/ 21 w 117"/>
              <a:gd name="T9" fmla="*/ 47 h 72"/>
              <a:gd name="T10" fmla="*/ 14 w 117"/>
              <a:gd name="T11" fmla="*/ 40 h 72"/>
              <a:gd name="T12" fmla="*/ 7 w 117"/>
              <a:gd name="T13" fmla="*/ 30 h 72"/>
              <a:gd name="T14" fmla="*/ 0 w 117"/>
              <a:gd name="T15" fmla="*/ 19 h 72"/>
              <a:gd name="T16" fmla="*/ 3 w 117"/>
              <a:gd name="T17" fmla="*/ 11 h 72"/>
              <a:gd name="T18" fmla="*/ 10 w 117"/>
              <a:gd name="T19" fmla="*/ 0 h 72"/>
              <a:gd name="T20" fmla="*/ 16 w 117"/>
              <a:gd name="T21" fmla="*/ 4 h 72"/>
              <a:gd name="T22" fmla="*/ 20 w 117"/>
              <a:gd name="T23" fmla="*/ 13 h 72"/>
              <a:gd name="T24" fmla="*/ 28 w 117"/>
              <a:gd name="T25" fmla="*/ 21 h 72"/>
              <a:gd name="T26" fmla="*/ 37 w 117"/>
              <a:gd name="T27" fmla="*/ 21 h 72"/>
              <a:gd name="T28" fmla="*/ 54 w 117"/>
              <a:gd name="T29" fmla="*/ 16 h 72"/>
              <a:gd name="T30" fmla="*/ 74 w 117"/>
              <a:gd name="T31" fmla="*/ 14 h 72"/>
              <a:gd name="T32" fmla="*/ 90 w 117"/>
              <a:gd name="T33" fmla="*/ 7 h 72"/>
              <a:gd name="T34" fmla="*/ 99 w 117"/>
              <a:gd name="T35" fmla="*/ 6 h 72"/>
              <a:gd name="T36" fmla="*/ 105 w 117"/>
              <a:gd name="T37" fmla="*/ 2 h 72"/>
              <a:gd name="T38" fmla="*/ 116 w 117"/>
              <a:gd name="T39" fmla="*/ 1 h 72"/>
              <a:gd name="T40" fmla="*/ 116 w 117"/>
              <a:gd name="T41" fmla="*/ 2 h 72"/>
              <a:gd name="T42" fmla="*/ 116 w 117"/>
              <a:gd name="T43" fmla="*/ 10 h 72"/>
              <a:gd name="T44" fmla="*/ 117 w 117"/>
              <a:gd name="T45" fmla="*/ 31 h 72"/>
              <a:gd name="T46" fmla="*/ 117 w 117"/>
              <a:gd name="T4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17" h="72">
                <a:moveTo>
                  <a:pt x="117" y="42"/>
                </a:moveTo>
                <a:lnTo>
                  <a:pt x="109" y="55"/>
                </a:lnTo>
                <a:lnTo>
                  <a:pt x="97" y="72"/>
                </a:lnTo>
                <a:lnTo>
                  <a:pt x="82" y="72"/>
                </a:lnTo>
                <a:lnTo>
                  <a:pt x="21" y="47"/>
                </a:lnTo>
                <a:lnTo>
                  <a:pt x="14" y="40"/>
                </a:lnTo>
                <a:lnTo>
                  <a:pt x="7" y="30"/>
                </a:lnTo>
                <a:lnTo>
                  <a:pt x="0" y="19"/>
                </a:lnTo>
                <a:lnTo>
                  <a:pt x="3" y="11"/>
                </a:lnTo>
                <a:lnTo>
                  <a:pt x="10" y="0"/>
                </a:lnTo>
                <a:lnTo>
                  <a:pt x="16" y="4"/>
                </a:lnTo>
                <a:lnTo>
                  <a:pt x="20" y="13"/>
                </a:lnTo>
                <a:lnTo>
                  <a:pt x="28" y="21"/>
                </a:lnTo>
                <a:lnTo>
                  <a:pt x="37" y="21"/>
                </a:lnTo>
                <a:lnTo>
                  <a:pt x="54" y="16"/>
                </a:lnTo>
                <a:lnTo>
                  <a:pt x="74" y="14"/>
                </a:lnTo>
                <a:lnTo>
                  <a:pt x="90" y="7"/>
                </a:lnTo>
                <a:lnTo>
                  <a:pt x="99" y="6"/>
                </a:lnTo>
                <a:lnTo>
                  <a:pt x="105" y="2"/>
                </a:lnTo>
                <a:lnTo>
                  <a:pt x="116" y="1"/>
                </a:lnTo>
                <a:lnTo>
                  <a:pt x="116" y="2"/>
                </a:lnTo>
                <a:lnTo>
                  <a:pt x="116" y="10"/>
                </a:lnTo>
                <a:lnTo>
                  <a:pt x="117" y="31"/>
                </a:lnTo>
                <a:lnTo>
                  <a:pt x="117" y="4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82" name="Freeform 182">
            <a:extLst>
              <a:ext uri="{FF2B5EF4-FFF2-40B4-BE49-F238E27FC236}">
                <a16:creationId xmlns:a16="http://schemas.microsoft.com/office/drawing/2014/main" id="{DB667DA1-2C9D-4B97-A4F4-1590ACCC747E}"/>
              </a:ext>
            </a:extLst>
          </p:cNvPr>
          <p:cNvSpPr>
            <a:spLocks/>
          </p:cNvSpPr>
          <p:nvPr/>
        </p:nvSpPr>
        <p:spPr bwMode="auto">
          <a:xfrm>
            <a:off x="6900862" y="3513137"/>
            <a:ext cx="287338" cy="450850"/>
          </a:xfrm>
          <a:custGeom>
            <a:avLst/>
            <a:gdLst>
              <a:gd name="T0" fmla="*/ 156 w 181"/>
              <a:gd name="T1" fmla="*/ 9 h 284"/>
              <a:gd name="T2" fmla="*/ 166 w 181"/>
              <a:gd name="T3" fmla="*/ 7 h 284"/>
              <a:gd name="T4" fmla="*/ 174 w 181"/>
              <a:gd name="T5" fmla="*/ 0 h 284"/>
              <a:gd name="T6" fmla="*/ 181 w 181"/>
              <a:gd name="T7" fmla="*/ 0 h 284"/>
              <a:gd name="T8" fmla="*/ 181 w 181"/>
              <a:gd name="T9" fmla="*/ 5 h 284"/>
              <a:gd name="T10" fmla="*/ 180 w 181"/>
              <a:gd name="T11" fmla="*/ 18 h 284"/>
              <a:gd name="T12" fmla="*/ 181 w 181"/>
              <a:gd name="T13" fmla="*/ 28 h 284"/>
              <a:gd name="T14" fmla="*/ 177 w 181"/>
              <a:gd name="T15" fmla="*/ 36 h 284"/>
              <a:gd name="T16" fmla="*/ 173 w 181"/>
              <a:gd name="T17" fmla="*/ 58 h 284"/>
              <a:gd name="T18" fmla="*/ 165 w 181"/>
              <a:gd name="T19" fmla="*/ 81 h 284"/>
              <a:gd name="T20" fmla="*/ 154 w 181"/>
              <a:gd name="T21" fmla="*/ 108 h 284"/>
              <a:gd name="T22" fmla="*/ 139 w 181"/>
              <a:gd name="T23" fmla="*/ 139 h 284"/>
              <a:gd name="T24" fmla="*/ 124 w 181"/>
              <a:gd name="T25" fmla="*/ 162 h 284"/>
              <a:gd name="T26" fmla="*/ 103 w 181"/>
              <a:gd name="T27" fmla="*/ 190 h 284"/>
              <a:gd name="T28" fmla="*/ 85 w 181"/>
              <a:gd name="T29" fmla="*/ 207 h 284"/>
              <a:gd name="T30" fmla="*/ 57 w 181"/>
              <a:gd name="T31" fmla="*/ 228 h 284"/>
              <a:gd name="T32" fmla="*/ 40 w 181"/>
              <a:gd name="T33" fmla="*/ 243 h 284"/>
              <a:gd name="T34" fmla="*/ 20 w 181"/>
              <a:gd name="T35" fmla="*/ 269 h 284"/>
              <a:gd name="T36" fmla="*/ 15 w 181"/>
              <a:gd name="T37" fmla="*/ 280 h 284"/>
              <a:gd name="T38" fmla="*/ 11 w 181"/>
              <a:gd name="T39" fmla="*/ 284 h 284"/>
              <a:gd name="T40" fmla="*/ 1 w 181"/>
              <a:gd name="T41" fmla="*/ 267 h 284"/>
              <a:gd name="T42" fmla="*/ 0 w 181"/>
              <a:gd name="T43" fmla="*/ 191 h 284"/>
              <a:gd name="T44" fmla="*/ 16 w 181"/>
              <a:gd name="T45" fmla="*/ 168 h 284"/>
              <a:gd name="T46" fmla="*/ 21 w 181"/>
              <a:gd name="T47" fmla="*/ 161 h 284"/>
              <a:gd name="T48" fmla="*/ 33 w 181"/>
              <a:gd name="T49" fmla="*/ 161 h 284"/>
              <a:gd name="T50" fmla="*/ 49 w 181"/>
              <a:gd name="T51" fmla="*/ 146 h 284"/>
              <a:gd name="T52" fmla="*/ 73 w 181"/>
              <a:gd name="T53" fmla="*/ 146 h 284"/>
              <a:gd name="T54" fmla="*/ 123 w 181"/>
              <a:gd name="T55" fmla="*/ 83 h 284"/>
              <a:gd name="T56" fmla="*/ 135 w 181"/>
              <a:gd name="T57" fmla="*/ 66 h 284"/>
              <a:gd name="T58" fmla="*/ 143 w 181"/>
              <a:gd name="T59" fmla="*/ 53 h 284"/>
              <a:gd name="T60" fmla="*/ 143 w 181"/>
              <a:gd name="T61" fmla="*/ 42 h 284"/>
              <a:gd name="T62" fmla="*/ 142 w 181"/>
              <a:gd name="T63" fmla="*/ 21 h 284"/>
              <a:gd name="T64" fmla="*/ 142 w 181"/>
              <a:gd name="T65" fmla="*/ 13 h 284"/>
              <a:gd name="T66" fmla="*/ 142 w 181"/>
              <a:gd name="T67" fmla="*/ 12 h 284"/>
              <a:gd name="T68" fmla="*/ 148 w 181"/>
              <a:gd name="T69" fmla="*/ 12 h 284"/>
              <a:gd name="T70" fmla="*/ 156 w 181"/>
              <a:gd name="T71" fmla="*/ 9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81" h="284">
                <a:moveTo>
                  <a:pt x="156" y="9"/>
                </a:moveTo>
                <a:lnTo>
                  <a:pt x="166" y="7"/>
                </a:lnTo>
                <a:lnTo>
                  <a:pt x="174" y="0"/>
                </a:lnTo>
                <a:lnTo>
                  <a:pt x="181" y="0"/>
                </a:lnTo>
                <a:lnTo>
                  <a:pt x="181" y="5"/>
                </a:lnTo>
                <a:lnTo>
                  <a:pt x="180" y="18"/>
                </a:lnTo>
                <a:lnTo>
                  <a:pt x="181" y="28"/>
                </a:lnTo>
                <a:lnTo>
                  <a:pt x="177" y="36"/>
                </a:lnTo>
                <a:lnTo>
                  <a:pt x="173" y="58"/>
                </a:lnTo>
                <a:lnTo>
                  <a:pt x="165" y="81"/>
                </a:lnTo>
                <a:lnTo>
                  <a:pt x="154" y="108"/>
                </a:lnTo>
                <a:lnTo>
                  <a:pt x="139" y="139"/>
                </a:lnTo>
                <a:lnTo>
                  <a:pt x="124" y="162"/>
                </a:lnTo>
                <a:lnTo>
                  <a:pt x="103" y="190"/>
                </a:lnTo>
                <a:lnTo>
                  <a:pt x="85" y="207"/>
                </a:lnTo>
                <a:lnTo>
                  <a:pt x="57" y="228"/>
                </a:lnTo>
                <a:lnTo>
                  <a:pt x="40" y="243"/>
                </a:lnTo>
                <a:lnTo>
                  <a:pt x="20" y="269"/>
                </a:lnTo>
                <a:lnTo>
                  <a:pt x="15" y="280"/>
                </a:lnTo>
                <a:lnTo>
                  <a:pt x="11" y="284"/>
                </a:lnTo>
                <a:lnTo>
                  <a:pt x="1" y="267"/>
                </a:lnTo>
                <a:lnTo>
                  <a:pt x="0" y="191"/>
                </a:lnTo>
                <a:lnTo>
                  <a:pt x="16" y="168"/>
                </a:lnTo>
                <a:lnTo>
                  <a:pt x="21" y="161"/>
                </a:lnTo>
                <a:lnTo>
                  <a:pt x="33" y="161"/>
                </a:lnTo>
                <a:lnTo>
                  <a:pt x="49" y="146"/>
                </a:lnTo>
                <a:lnTo>
                  <a:pt x="73" y="146"/>
                </a:lnTo>
                <a:lnTo>
                  <a:pt x="123" y="83"/>
                </a:lnTo>
                <a:lnTo>
                  <a:pt x="135" y="66"/>
                </a:lnTo>
                <a:lnTo>
                  <a:pt x="143" y="53"/>
                </a:lnTo>
                <a:lnTo>
                  <a:pt x="143" y="42"/>
                </a:lnTo>
                <a:lnTo>
                  <a:pt x="142" y="21"/>
                </a:lnTo>
                <a:lnTo>
                  <a:pt x="142" y="13"/>
                </a:lnTo>
                <a:lnTo>
                  <a:pt x="142" y="12"/>
                </a:lnTo>
                <a:lnTo>
                  <a:pt x="148" y="12"/>
                </a:lnTo>
                <a:lnTo>
                  <a:pt x="156" y="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83" name="Freeform 183">
            <a:extLst>
              <a:ext uri="{FF2B5EF4-FFF2-40B4-BE49-F238E27FC236}">
                <a16:creationId xmlns:a16="http://schemas.microsoft.com/office/drawing/2014/main" id="{9BD5201F-03B6-4A58-924C-B9C474E4A009}"/>
              </a:ext>
            </a:extLst>
          </p:cNvPr>
          <p:cNvSpPr>
            <a:spLocks/>
          </p:cNvSpPr>
          <p:nvPr/>
        </p:nvSpPr>
        <p:spPr bwMode="auto">
          <a:xfrm>
            <a:off x="6196013" y="2390775"/>
            <a:ext cx="117475" cy="127000"/>
          </a:xfrm>
          <a:custGeom>
            <a:avLst/>
            <a:gdLst>
              <a:gd name="T0" fmla="*/ 35 w 74"/>
              <a:gd name="T1" fmla="*/ 15 h 80"/>
              <a:gd name="T2" fmla="*/ 45 w 74"/>
              <a:gd name="T3" fmla="*/ 20 h 80"/>
              <a:gd name="T4" fmla="*/ 47 w 74"/>
              <a:gd name="T5" fmla="*/ 28 h 80"/>
              <a:gd name="T6" fmla="*/ 58 w 74"/>
              <a:gd name="T7" fmla="*/ 34 h 80"/>
              <a:gd name="T8" fmla="*/ 62 w 74"/>
              <a:gd name="T9" fmla="*/ 30 h 80"/>
              <a:gd name="T10" fmla="*/ 67 w 74"/>
              <a:gd name="T11" fmla="*/ 32 h 80"/>
              <a:gd name="T12" fmla="*/ 63 w 74"/>
              <a:gd name="T13" fmla="*/ 36 h 80"/>
              <a:gd name="T14" fmla="*/ 66 w 74"/>
              <a:gd name="T15" fmla="*/ 39 h 80"/>
              <a:gd name="T16" fmla="*/ 63 w 74"/>
              <a:gd name="T17" fmla="*/ 44 h 80"/>
              <a:gd name="T18" fmla="*/ 65 w 74"/>
              <a:gd name="T19" fmla="*/ 52 h 80"/>
              <a:gd name="T20" fmla="*/ 74 w 74"/>
              <a:gd name="T21" fmla="*/ 60 h 80"/>
              <a:gd name="T22" fmla="*/ 68 w 74"/>
              <a:gd name="T23" fmla="*/ 67 h 80"/>
              <a:gd name="T24" fmla="*/ 66 w 74"/>
              <a:gd name="T25" fmla="*/ 73 h 80"/>
              <a:gd name="T26" fmla="*/ 68 w 74"/>
              <a:gd name="T27" fmla="*/ 76 h 80"/>
              <a:gd name="T28" fmla="*/ 66 w 74"/>
              <a:gd name="T29" fmla="*/ 79 h 80"/>
              <a:gd name="T30" fmla="*/ 58 w 74"/>
              <a:gd name="T31" fmla="*/ 79 h 80"/>
              <a:gd name="T32" fmla="*/ 52 w 74"/>
              <a:gd name="T33" fmla="*/ 80 h 80"/>
              <a:gd name="T34" fmla="*/ 52 w 74"/>
              <a:gd name="T35" fmla="*/ 79 h 80"/>
              <a:gd name="T36" fmla="*/ 54 w 74"/>
              <a:gd name="T37" fmla="*/ 76 h 80"/>
              <a:gd name="T38" fmla="*/ 55 w 74"/>
              <a:gd name="T39" fmla="*/ 71 h 80"/>
              <a:gd name="T40" fmla="*/ 53 w 74"/>
              <a:gd name="T41" fmla="*/ 71 h 80"/>
              <a:gd name="T42" fmla="*/ 49 w 74"/>
              <a:gd name="T43" fmla="*/ 67 h 80"/>
              <a:gd name="T44" fmla="*/ 46 w 74"/>
              <a:gd name="T45" fmla="*/ 66 h 80"/>
              <a:gd name="T46" fmla="*/ 44 w 74"/>
              <a:gd name="T47" fmla="*/ 63 h 80"/>
              <a:gd name="T48" fmla="*/ 40 w 74"/>
              <a:gd name="T49" fmla="*/ 62 h 80"/>
              <a:gd name="T50" fmla="*/ 38 w 74"/>
              <a:gd name="T51" fmla="*/ 59 h 80"/>
              <a:gd name="T52" fmla="*/ 35 w 74"/>
              <a:gd name="T53" fmla="*/ 60 h 80"/>
              <a:gd name="T54" fmla="*/ 33 w 74"/>
              <a:gd name="T55" fmla="*/ 67 h 80"/>
              <a:gd name="T56" fmla="*/ 29 w 74"/>
              <a:gd name="T57" fmla="*/ 68 h 80"/>
              <a:gd name="T58" fmla="*/ 31 w 74"/>
              <a:gd name="T59" fmla="*/ 67 h 80"/>
              <a:gd name="T60" fmla="*/ 24 w 74"/>
              <a:gd name="T61" fmla="*/ 63 h 80"/>
              <a:gd name="T62" fmla="*/ 18 w 74"/>
              <a:gd name="T63" fmla="*/ 60 h 80"/>
              <a:gd name="T64" fmla="*/ 16 w 74"/>
              <a:gd name="T65" fmla="*/ 57 h 80"/>
              <a:gd name="T66" fmla="*/ 11 w 74"/>
              <a:gd name="T67" fmla="*/ 54 h 80"/>
              <a:gd name="T68" fmla="*/ 15 w 74"/>
              <a:gd name="T69" fmla="*/ 53 h 80"/>
              <a:gd name="T70" fmla="*/ 16 w 74"/>
              <a:gd name="T71" fmla="*/ 43 h 80"/>
              <a:gd name="T72" fmla="*/ 7 w 74"/>
              <a:gd name="T73" fmla="*/ 35 h 80"/>
              <a:gd name="T74" fmla="*/ 11 w 74"/>
              <a:gd name="T75" fmla="*/ 26 h 80"/>
              <a:gd name="T76" fmla="*/ 5 w 74"/>
              <a:gd name="T77" fmla="*/ 26 h 80"/>
              <a:gd name="T78" fmla="*/ 10 w 74"/>
              <a:gd name="T79" fmla="*/ 19 h 80"/>
              <a:gd name="T80" fmla="*/ 5 w 74"/>
              <a:gd name="T81" fmla="*/ 13 h 80"/>
              <a:gd name="T82" fmla="*/ 0 w 74"/>
              <a:gd name="T83" fmla="*/ 5 h 80"/>
              <a:gd name="T84" fmla="*/ 12 w 74"/>
              <a:gd name="T85" fmla="*/ 0 h 80"/>
              <a:gd name="T86" fmla="*/ 22 w 74"/>
              <a:gd name="T87" fmla="*/ 1 h 80"/>
              <a:gd name="T88" fmla="*/ 32 w 74"/>
              <a:gd name="T89" fmla="*/ 9 h 80"/>
              <a:gd name="T90" fmla="*/ 35 w 74"/>
              <a:gd name="T91" fmla="*/ 15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4" h="80">
                <a:moveTo>
                  <a:pt x="35" y="15"/>
                </a:moveTo>
                <a:lnTo>
                  <a:pt x="45" y="20"/>
                </a:lnTo>
                <a:lnTo>
                  <a:pt x="47" y="28"/>
                </a:lnTo>
                <a:lnTo>
                  <a:pt x="58" y="34"/>
                </a:lnTo>
                <a:lnTo>
                  <a:pt x="62" y="30"/>
                </a:lnTo>
                <a:lnTo>
                  <a:pt x="67" y="32"/>
                </a:lnTo>
                <a:lnTo>
                  <a:pt x="63" y="36"/>
                </a:lnTo>
                <a:lnTo>
                  <a:pt x="66" y="39"/>
                </a:lnTo>
                <a:lnTo>
                  <a:pt x="63" y="44"/>
                </a:lnTo>
                <a:lnTo>
                  <a:pt x="65" y="52"/>
                </a:lnTo>
                <a:lnTo>
                  <a:pt x="74" y="60"/>
                </a:lnTo>
                <a:lnTo>
                  <a:pt x="68" y="67"/>
                </a:lnTo>
                <a:lnTo>
                  <a:pt x="66" y="73"/>
                </a:lnTo>
                <a:lnTo>
                  <a:pt x="68" y="76"/>
                </a:lnTo>
                <a:lnTo>
                  <a:pt x="66" y="79"/>
                </a:lnTo>
                <a:lnTo>
                  <a:pt x="58" y="79"/>
                </a:lnTo>
                <a:lnTo>
                  <a:pt x="52" y="80"/>
                </a:lnTo>
                <a:lnTo>
                  <a:pt x="52" y="79"/>
                </a:lnTo>
                <a:lnTo>
                  <a:pt x="54" y="76"/>
                </a:lnTo>
                <a:lnTo>
                  <a:pt x="55" y="71"/>
                </a:lnTo>
                <a:lnTo>
                  <a:pt x="53" y="71"/>
                </a:lnTo>
                <a:lnTo>
                  <a:pt x="49" y="67"/>
                </a:lnTo>
                <a:lnTo>
                  <a:pt x="46" y="66"/>
                </a:lnTo>
                <a:lnTo>
                  <a:pt x="44" y="63"/>
                </a:lnTo>
                <a:lnTo>
                  <a:pt x="40" y="62"/>
                </a:lnTo>
                <a:lnTo>
                  <a:pt x="38" y="59"/>
                </a:lnTo>
                <a:lnTo>
                  <a:pt x="35" y="60"/>
                </a:lnTo>
                <a:lnTo>
                  <a:pt x="33" y="67"/>
                </a:lnTo>
                <a:lnTo>
                  <a:pt x="29" y="68"/>
                </a:lnTo>
                <a:lnTo>
                  <a:pt x="31" y="67"/>
                </a:lnTo>
                <a:lnTo>
                  <a:pt x="24" y="63"/>
                </a:lnTo>
                <a:lnTo>
                  <a:pt x="18" y="60"/>
                </a:lnTo>
                <a:lnTo>
                  <a:pt x="16" y="57"/>
                </a:lnTo>
                <a:lnTo>
                  <a:pt x="11" y="54"/>
                </a:lnTo>
                <a:lnTo>
                  <a:pt x="15" y="53"/>
                </a:lnTo>
                <a:lnTo>
                  <a:pt x="16" y="43"/>
                </a:lnTo>
                <a:lnTo>
                  <a:pt x="7" y="35"/>
                </a:lnTo>
                <a:lnTo>
                  <a:pt x="11" y="26"/>
                </a:lnTo>
                <a:lnTo>
                  <a:pt x="5" y="26"/>
                </a:lnTo>
                <a:lnTo>
                  <a:pt x="10" y="19"/>
                </a:lnTo>
                <a:lnTo>
                  <a:pt x="5" y="13"/>
                </a:lnTo>
                <a:lnTo>
                  <a:pt x="0" y="5"/>
                </a:lnTo>
                <a:lnTo>
                  <a:pt x="12" y="0"/>
                </a:lnTo>
                <a:lnTo>
                  <a:pt x="22" y="1"/>
                </a:lnTo>
                <a:lnTo>
                  <a:pt x="32" y="9"/>
                </a:lnTo>
                <a:lnTo>
                  <a:pt x="35" y="1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84" name="Freeform 184">
            <a:extLst>
              <a:ext uri="{FF2B5EF4-FFF2-40B4-BE49-F238E27FC236}">
                <a16:creationId xmlns:a16="http://schemas.microsoft.com/office/drawing/2014/main" id="{373B519D-AB24-4917-A15D-40694C23BD12}"/>
              </a:ext>
            </a:extLst>
          </p:cNvPr>
          <p:cNvSpPr>
            <a:spLocks/>
          </p:cNvSpPr>
          <p:nvPr/>
        </p:nvSpPr>
        <p:spPr bwMode="auto">
          <a:xfrm>
            <a:off x="4014788" y="3709988"/>
            <a:ext cx="119063" cy="139700"/>
          </a:xfrm>
          <a:custGeom>
            <a:avLst/>
            <a:gdLst>
              <a:gd name="T0" fmla="*/ 17 w 75"/>
              <a:gd name="T1" fmla="*/ 1 h 88"/>
              <a:gd name="T2" fmla="*/ 39 w 75"/>
              <a:gd name="T3" fmla="*/ 5 h 88"/>
              <a:gd name="T4" fmla="*/ 41 w 75"/>
              <a:gd name="T5" fmla="*/ 2 h 88"/>
              <a:gd name="T6" fmla="*/ 56 w 75"/>
              <a:gd name="T7" fmla="*/ 0 h 88"/>
              <a:gd name="T8" fmla="*/ 75 w 75"/>
              <a:gd name="T9" fmla="*/ 6 h 88"/>
              <a:gd name="T10" fmla="*/ 65 w 75"/>
              <a:gd name="T11" fmla="*/ 24 h 88"/>
              <a:gd name="T12" fmla="*/ 66 w 75"/>
              <a:gd name="T13" fmla="*/ 38 h 88"/>
              <a:gd name="T14" fmla="*/ 74 w 75"/>
              <a:gd name="T15" fmla="*/ 50 h 88"/>
              <a:gd name="T16" fmla="*/ 70 w 75"/>
              <a:gd name="T17" fmla="*/ 59 h 88"/>
              <a:gd name="T18" fmla="*/ 68 w 75"/>
              <a:gd name="T19" fmla="*/ 69 h 88"/>
              <a:gd name="T20" fmla="*/ 64 w 75"/>
              <a:gd name="T21" fmla="*/ 77 h 88"/>
              <a:gd name="T22" fmla="*/ 53 w 75"/>
              <a:gd name="T23" fmla="*/ 73 h 88"/>
              <a:gd name="T24" fmla="*/ 45 w 75"/>
              <a:gd name="T25" fmla="*/ 75 h 88"/>
              <a:gd name="T26" fmla="*/ 37 w 75"/>
              <a:gd name="T27" fmla="*/ 73 h 88"/>
              <a:gd name="T28" fmla="*/ 35 w 75"/>
              <a:gd name="T29" fmla="*/ 79 h 88"/>
              <a:gd name="T30" fmla="*/ 38 w 75"/>
              <a:gd name="T31" fmla="*/ 83 h 88"/>
              <a:gd name="T32" fmla="*/ 37 w 75"/>
              <a:gd name="T33" fmla="*/ 88 h 88"/>
              <a:gd name="T34" fmla="*/ 27 w 75"/>
              <a:gd name="T35" fmla="*/ 86 h 88"/>
              <a:gd name="T36" fmla="*/ 16 w 75"/>
              <a:gd name="T37" fmla="*/ 68 h 88"/>
              <a:gd name="T38" fmla="*/ 13 w 75"/>
              <a:gd name="T39" fmla="*/ 56 h 88"/>
              <a:gd name="T40" fmla="*/ 7 w 75"/>
              <a:gd name="T41" fmla="*/ 56 h 88"/>
              <a:gd name="T42" fmla="*/ 0 w 75"/>
              <a:gd name="T43" fmla="*/ 41 h 88"/>
              <a:gd name="T44" fmla="*/ 3 w 75"/>
              <a:gd name="T45" fmla="*/ 30 h 88"/>
              <a:gd name="T46" fmla="*/ 2 w 75"/>
              <a:gd name="T47" fmla="*/ 25 h 88"/>
              <a:gd name="T48" fmla="*/ 13 w 75"/>
              <a:gd name="T49" fmla="*/ 20 h 88"/>
              <a:gd name="T50" fmla="*/ 17 w 75"/>
              <a:gd name="T51" fmla="*/ 1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5" h="88">
                <a:moveTo>
                  <a:pt x="17" y="1"/>
                </a:moveTo>
                <a:lnTo>
                  <a:pt x="39" y="5"/>
                </a:lnTo>
                <a:lnTo>
                  <a:pt x="41" y="2"/>
                </a:lnTo>
                <a:lnTo>
                  <a:pt x="56" y="0"/>
                </a:lnTo>
                <a:lnTo>
                  <a:pt x="75" y="6"/>
                </a:lnTo>
                <a:lnTo>
                  <a:pt x="65" y="24"/>
                </a:lnTo>
                <a:lnTo>
                  <a:pt x="66" y="38"/>
                </a:lnTo>
                <a:lnTo>
                  <a:pt x="74" y="50"/>
                </a:lnTo>
                <a:lnTo>
                  <a:pt x="70" y="59"/>
                </a:lnTo>
                <a:lnTo>
                  <a:pt x="68" y="69"/>
                </a:lnTo>
                <a:lnTo>
                  <a:pt x="64" y="77"/>
                </a:lnTo>
                <a:lnTo>
                  <a:pt x="53" y="73"/>
                </a:lnTo>
                <a:lnTo>
                  <a:pt x="45" y="75"/>
                </a:lnTo>
                <a:lnTo>
                  <a:pt x="37" y="73"/>
                </a:lnTo>
                <a:lnTo>
                  <a:pt x="35" y="79"/>
                </a:lnTo>
                <a:lnTo>
                  <a:pt x="38" y="83"/>
                </a:lnTo>
                <a:lnTo>
                  <a:pt x="37" y="88"/>
                </a:lnTo>
                <a:lnTo>
                  <a:pt x="27" y="86"/>
                </a:lnTo>
                <a:lnTo>
                  <a:pt x="16" y="68"/>
                </a:lnTo>
                <a:lnTo>
                  <a:pt x="13" y="56"/>
                </a:lnTo>
                <a:lnTo>
                  <a:pt x="7" y="56"/>
                </a:lnTo>
                <a:lnTo>
                  <a:pt x="0" y="41"/>
                </a:lnTo>
                <a:lnTo>
                  <a:pt x="3" y="30"/>
                </a:lnTo>
                <a:lnTo>
                  <a:pt x="2" y="25"/>
                </a:lnTo>
                <a:lnTo>
                  <a:pt x="13" y="20"/>
                </a:lnTo>
                <a:lnTo>
                  <a:pt x="17" y="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85" name="Freeform 185">
            <a:extLst>
              <a:ext uri="{FF2B5EF4-FFF2-40B4-BE49-F238E27FC236}">
                <a16:creationId xmlns:a16="http://schemas.microsoft.com/office/drawing/2014/main" id="{19D8C387-0985-479E-A2A4-756FECA0F981}"/>
              </a:ext>
            </a:extLst>
          </p:cNvPr>
          <p:cNvSpPr>
            <a:spLocks/>
          </p:cNvSpPr>
          <p:nvPr/>
        </p:nvSpPr>
        <p:spPr bwMode="auto">
          <a:xfrm>
            <a:off x="6138863" y="2281237"/>
            <a:ext cx="142875" cy="57150"/>
          </a:xfrm>
          <a:custGeom>
            <a:avLst/>
            <a:gdLst>
              <a:gd name="T0" fmla="*/ 29 w 90"/>
              <a:gd name="T1" fmla="*/ 1 h 36"/>
              <a:gd name="T2" fmla="*/ 30 w 90"/>
              <a:gd name="T3" fmla="*/ 3 h 36"/>
              <a:gd name="T4" fmla="*/ 37 w 90"/>
              <a:gd name="T5" fmla="*/ 0 h 36"/>
              <a:gd name="T6" fmla="*/ 45 w 90"/>
              <a:gd name="T7" fmla="*/ 7 h 36"/>
              <a:gd name="T8" fmla="*/ 54 w 90"/>
              <a:gd name="T9" fmla="*/ 3 h 36"/>
              <a:gd name="T10" fmla="*/ 62 w 90"/>
              <a:gd name="T11" fmla="*/ 4 h 36"/>
              <a:gd name="T12" fmla="*/ 74 w 90"/>
              <a:gd name="T13" fmla="*/ 2 h 36"/>
              <a:gd name="T14" fmla="*/ 90 w 90"/>
              <a:gd name="T15" fmla="*/ 10 h 36"/>
              <a:gd name="T16" fmla="*/ 86 w 90"/>
              <a:gd name="T17" fmla="*/ 15 h 36"/>
              <a:gd name="T18" fmla="*/ 84 w 90"/>
              <a:gd name="T19" fmla="*/ 23 h 36"/>
              <a:gd name="T20" fmla="*/ 81 w 90"/>
              <a:gd name="T21" fmla="*/ 25 h 36"/>
              <a:gd name="T22" fmla="*/ 63 w 90"/>
              <a:gd name="T23" fmla="*/ 19 h 36"/>
              <a:gd name="T24" fmla="*/ 57 w 90"/>
              <a:gd name="T25" fmla="*/ 20 h 36"/>
              <a:gd name="T26" fmla="*/ 54 w 90"/>
              <a:gd name="T27" fmla="*/ 25 h 36"/>
              <a:gd name="T28" fmla="*/ 47 w 90"/>
              <a:gd name="T29" fmla="*/ 27 h 36"/>
              <a:gd name="T30" fmla="*/ 45 w 90"/>
              <a:gd name="T31" fmla="*/ 26 h 36"/>
              <a:gd name="T32" fmla="*/ 37 w 90"/>
              <a:gd name="T33" fmla="*/ 29 h 36"/>
              <a:gd name="T34" fmla="*/ 31 w 90"/>
              <a:gd name="T35" fmla="*/ 30 h 36"/>
              <a:gd name="T36" fmla="*/ 30 w 90"/>
              <a:gd name="T37" fmla="*/ 34 h 36"/>
              <a:gd name="T38" fmla="*/ 17 w 90"/>
              <a:gd name="T39" fmla="*/ 36 h 36"/>
              <a:gd name="T40" fmla="*/ 11 w 90"/>
              <a:gd name="T41" fmla="*/ 34 h 36"/>
              <a:gd name="T42" fmla="*/ 2 w 90"/>
              <a:gd name="T43" fmla="*/ 29 h 36"/>
              <a:gd name="T44" fmla="*/ 0 w 90"/>
              <a:gd name="T45" fmla="*/ 22 h 36"/>
              <a:gd name="T46" fmla="*/ 1 w 90"/>
              <a:gd name="T47" fmla="*/ 19 h 36"/>
              <a:gd name="T48" fmla="*/ 2 w 90"/>
              <a:gd name="T49" fmla="*/ 15 h 36"/>
              <a:gd name="T50" fmla="*/ 10 w 90"/>
              <a:gd name="T51" fmla="*/ 15 h 36"/>
              <a:gd name="T52" fmla="*/ 15 w 90"/>
              <a:gd name="T53" fmla="*/ 13 h 36"/>
              <a:gd name="T54" fmla="*/ 15 w 90"/>
              <a:gd name="T55" fmla="*/ 11 h 36"/>
              <a:gd name="T56" fmla="*/ 18 w 90"/>
              <a:gd name="T57" fmla="*/ 10 h 36"/>
              <a:gd name="T58" fmla="*/ 19 w 90"/>
              <a:gd name="T59" fmla="*/ 6 h 36"/>
              <a:gd name="T60" fmla="*/ 22 w 90"/>
              <a:gd name="T61" fmla="*/ 5 h 36"/>
              <a:gd name="T62" fmla="*/ 25 w 90"/>
              <a:gd name="T63" fmla="*/ 1 h 36"/>
              <a:gd name="T64" fmla="*/ 29 w 90"/>
              <a:gd name="T65" fmla="*/ 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36">
                <a:moveTo>
                  <a:pt x="29" y="1"/>
                </a:moveTo>
                <a:lnTo>
                  <a:pt x="30" y="3"/>
                </a:lnTo>
                <a:lnTo>
                  <a:pt x="37" y="0"/>
                </a:lnTo>
                <a:lnTo>
                  <a:pt x="45" y="7"/>
                </a:lnTo>
                <a:lnTo>
                  <a:pt x="54" y="3"/>
                </a:lnTo>
                <a:lnTo>
                  <a:pt x="62" y="4"/>
                </a:lnTo>
                <a:lnTo>
                  <a:pt x="74" y="2"/>
                </a:lnTo>
                <a:lnTo>
                  <a:pt x="90" y="10"/>
                </a:lnTo>
                <a:lnTo>
                  <a:pt x="86" y="15"/>
                </a:lnTo>
                <a:lnTo>
                  <a:pt x="84" y="23"/>
                </a:lnTo>
                <a:lnTo>
                  <a:pt x="81" y="25"/>
                </a:lnTo>
                <a:lnTo>
                  <a:pt x="63" y="19"/>
                </a:lnTo>
                <a:lnTo>
                  <a:pt x="57" y="20"/>
                </a:lnTo>
                <a:lnTo>
                  <a:pt x="54" y="25"/>
                </a:lnTo>
                <a:lnTo>
                  <a:pt x="47" y="27"/>
                </a:lnTo>
                <a:lnTo>
                  <a:pt x="45" y="26"/>
                </a:lnTo>
                <a:lnTo>
                  <a:pt x="37" y="29"/>
                </a:lnTo>
                <a:lnTo>
                  <a:pt x="31" y="30"/>
                </a:lnTo>
                <a:lnTo>
                  <a:pt x="30" y="34"/>
                </a:lnTo>
                <a:lnTo>
                  <a:pt x="17" y="36"/>
                </a:lnTo>
                <a:lnTo>
                  <a:pt x="11" y="34"/>
                </a:lnTo>
                <a:lnTo>
                  <a:pt x="2" y="29"/>
                </a:lnTo>
                <a:lnTo>
                  <a:pt x="0" y="22"/>
                </a:lnTo>
                <a:lnTo>
                  <a:pt x="1" y="19"/>
                </a:lnTo>
                <a:lnTo>
                  <a:pt x="2" y="15"/>
                </a:lnTo>
                <a:lnTo>
                  <a:pt x="10" y="15"/>
                </a:lnTo>
                <a:lnTo>
                  <a:pt x="15" y="13"/>
                </a:lnTo>
                <a:lnTo>
                  <a:pt x="15" y="11"/>
                </a:lnTo>
                <a:lnTo>
                  <a:pt x="18" y="10"/>
                </a:lnTo>
                <a:lnTo>
                  <a:pt x="19" y="6"/>
                </a:lnTo>
                <a:lnTo>
                  <a:pt x="22" y="5"/>
                </a:lnTo>
                <a:lnTo>
                  <a:pt x="25" y="1"/>
                </a:lnTo>
                <a:lnTo>
                  <a:pt x="29" y="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86" name="Freeform 186">
            <a:extLst>
              <a:ext uri="{FF2B5EF4-FFF2-40B4-BE49-F238E27FC236}">
                <a16:creationId xmlns:a16="http://schemas.microsoft.com/office/drawing/2014/main" id="{A16A0DD4-E21E-4FD7-BD04-A223F1C04704}"/>
              </a:ext>
            </a:extLst>
          </p:cNvPr>
          <p:cNvSpPr>
            <a:spLocks/>
          </p:cNvSpPr>
          <p:nvPr/>
        </p:nvSpPr>
        <p:spPr bwMode="auto">
          <a:xfrm>
            <a:off x="6062663" y="2368550"/>
            <a:ext cx="73025" cy="46038"/>
          </a:xfrm>
          <a:custGeom>
            <a:avLst/>
            <a:gdLst>
              <a:gd name="T0" fmla="*/ 1 w 46"/>
              <a:gd name="T1" fmla="*/ 7 h 29"/>
              <a:gd name="T2" fmla="*/ 15 w 46"/>
              <a:gd name="T3" fmla="*/ 9 h 29"/>
              <a:gd name="T4" fmla="*/ 22 w 46"/>
              <a:gd name="T5" fmla="*/ 4 h 29"/>
              <a:gd name="T6" fmla="*/ 37 w 46"/>
              <a:gd name="T7" fmla="*/ 3 h 29"/>
              <a:gd name="T8" fmla="*/ 39 w 46"/>
              <a:gd name="T9" fmla="*/ 0 h 29"/>
              <a:gd name="T10" fmla="*/ 42 w 46"/>
              <a:gd name="T11" fmla="*/ 0 h 29"/>
              <a:gd name="T12" fmla="*/ 46 w 46"/>
              <a:gd name="T13" fmla="*/ 7 h 29"/>
              <a:gd name="T14" fmla="*/ 33 w 46"/>
              <a:gd name="T15" fmla="*/ 12 h 29"/>
              <a:gd name="T16" fmla="*/ 32 w 46"/>
              <a:gd name="T17" fmla="*/ 21 h 29"/>
              <a:gd name="T18" fmla="*/ 27 w 46"/>
              <a:gd name="T19" fmla="*/ 23 h 29"/>
              <a:gd name="T20" fmla="*/ 27 w 46"/>
              <a:gd name="T21" fmla="*/ 29 h 29"/>
              <a:gd name="T22" fmla="*/ 21 w 46"/>
              <a:gd name="T23" fmla="*/ 28 h 29"/>
              <a:gd name="T24" fmla="*/ 15 w 46"/>
              <a:gd name="T25" fmla="*/ 25 h 29"/>
              <a:gd name="T26" fmla="*/ 12 w 46"/>
              <a:gd name="T27" fmla="*/ 28 h 29"/>
              <a:gd name="T28" fmla="*/ 1 w 46"/>
              <a:gd name="T29" fmla="*/ 28 h 29"/>
              <a:gd name="T30" fmla="*/ 4 w 46"/>
              <a:gd name="T31" fmla="*/ 26 h 29"/>
              <a:gd name="T32" fmla="*/ 0 w 46"/>
              <a:gd name="T33" fmla="*/ 17 h 29"/>
              <a:gd name="T34" fmla="*/ 1 w 46"/>
              <a:gd name="T35" fmla="*/ 7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6" h="29">
                <a:moveTo>
                  <a:pt x="1" y="7"/>
                </a:moveTo>
                <a:lnTo>
                  <a:pt x="15" y="9"/>
                </a:lnTo>
                <a:lnTo>
                  <a:pt x="22" y="4"/>
                </a:lnTo>
                <a:lnTo>
                  <a:pt x="37" y="3"/>
                </a:lnTo>
                <a:lnTo>
                  <a:pt x="39" y="0"/>
                </a:lnTo>
                <a:lnTo>
                  <a:pt x="42" y="0"/>
                </a:lnTo>
                <a:lnTo>
                  <a:pt x="46" y="7"/>
                </a:lnTo>
                <a:lnTo>
                  <a:pt x="33" y="12"/>
                </a:lnTo>
                <a:lnTo>
                  <a:pt x="32" y="21"/>
                </a:lnTo>
                <a:lnTo>
                  <a:pt x="27" y="23"/>
                </a:lnTo>
                <a:lnTo>
                  <a:pt x="27" y="29"/>
                </a:lnTo>
                <a:lnTo>
                  <a:pt x="21" y="28"/>
                </a:lnTo>
                <a:lnTo>
                  <a:pt x="15" y="25"/>
                </a:lnTo>
                <a:lnTo>
                  <a:pt x="12" y="28"/>
                </a:lnTo>
                <a:lnTo>
                  <a:pt x="1" y="28"/>
                </a:lnTo>
                <a:lnTo>
                  <a:pt x="4" y="26"/>
                </a:lnTo>
                <a:lnTo>
                  <a:pt x="0" y="17"/>
                </a:lnTo>
                <a:lnTo>
                  <a:pt x="1" y="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87" name="Freeform 187">
            <a:extLst>
              <a:ext uri="{FF2B5EF4-FFF2-40B4-BE49-F238E27FC236}">
                <a16:creationId xmlns:a16="http://schemas.microsoft.com/office/drawing/2014/main" id="{8E9A0AD6-5BCA-4F89-9EF4-10F5AE30E773}"/>
              </a:ext>
            </a:extLst>
          </p:cNvPr>
          <p:cNvSpPr>
            <a:spLocks/>
          </p:cNvSpPr>
          <p:nvPr/>
        </p:nvSpPr>
        <p:spPr bwMode="auto">
          <a:xfrm>
            <a:off x="5965826" y="1685926"/>
            <a:ext cx="263525" cy="411163"/>
          </a:xfrm>
          <a:custGeom>
            <a:avLst/>
            <a:gdLst>
              <a:gd name="T0" fmla="*/ 144 w 166"/>
              <a:gd name="T1" fmla="*/ 61 h 259"/>
              <a:gd name="T2" fmla="*/ 132 w 166"/>
              <a:gd name="T3" fmla="*/ 73 h 259"/>
              <a:gd name="T4" fmla="*/ 137 w 166"/>
              <a:gd name="T5" fmla="*/ 84 h 259"/>
              <a:gd name="T6" fmla="*/ 117 w 166"/>
              <a:gd name="T7" fmla="*/ 100 h 259"/>
              <a:gd name="T8" fmla="*/ 92 w 166"/>
              <a:gd name="T9" fmla="*/ 116 h 259"/>
              <a:gd name="T10" fmla="*/ 85 w 166"/>
              <a:gd name="T11" fmla="*/ 142 h 259"/>
              <a:gd name="T12" fmla="*/ 97 w 166"/>
              <a:gd name="T13" fmla="*/ 156 h 259"/>
              <a:gd name="T14" fmla="*/ 112 w 166"/>
              <a:gd name="T15" fmla="*/ 166 h 259"/>
              <a:gd name="T16" fmla="*/ 102 w 166"/>
              <a:gd name="T17" fmla="*/ 188 h 259"/>
              <a:gd name="T18" fmla="*/ 87 w 166"/>
              <a:gd name="T19" fmla="*/ 193 h 259"/>
              <a:gd name="T20" fmla="*/ 85 w 166"/>
              <a:gd name="T21" fmla="*/ 226 h 259"/>
              <a:gd name="T22" fmla="*/ 78 w 166"/>
              <a:gd name="T23" fmla="*/ 244 h 259"/>
              <a:gd name="T24" fmla="*/ 59 w 166"/>
              <a:gd name="T25" fmla="*/ 242 h 259"/>
              <a:gd name="T26" fmla="*/ 52 w 166"/>
              <a:gd name="T27" fmla="*/ 258 h 259"/>
              <a:gd name="T28" fmla="*/ 35 w 166"/>
              <a:gd name="T29" fmla="*/ 259 h 259"/>
              <a:gd name="T30" fmla="*/ 28 w 166"/>
              <a:gd name="T31" fmla="*/ 240 h 259"/>
              <a:gd name="T32" fmla="*/ 14 w 166"/>
              <a:gd name="T33" fmla="*/ 218 h 259"/>
              <a:gd name="T34" fmla="*/ 0 w 166"/>
              <a:gd name="T35" fmla="*/ 190 h 259"/>
              <a:gd name="T36" fmla="*/ 6 w 166"/>
              <a:gd name="T37" fmla="*/ 179 h 259"/>
              <a:gd name="T38" fmla="*/ 17 w 166"/>
              <a:gd name="T39" fmla="*/ 166 h 259"/>
              <a:gd name="T40" fmla="*/ 20 w 166"/>
              <a:gd name="T41" fmla="*/ 143 h 259"/>
              <a:gd name="T42" fmla="*/ 10 w 166"/>
              <a:gd name="T43" fmla="*/ 134 h 259"/>
              <a:gd name="T44" fmla="*/ 6 w 166"/>
              <a:gd name="T45" fmla="*/ 109 h 259"/>
              <a:gd name="T46" fmla="*/ 14 w 166"/>
              <a:gd name="T47" fmla="*/ 91 h 259"/>
              <a:gd name="T48" fmla="*/ 28 w 166"/>
              <a:gd name="T49" fmla="*/ 91 h 259"/>
              <a:gd name="T50" fmla="*/ 32 w 166"/>
              <a:gd name="T51" fmla="*/ 84 h 259"/>
              <a:gd name="T52" fmla="*/ 26 w 166"/>
              <a:gd name="T53" fmla="*/ 78 h 259"/>
              <a:gd name="T54" fmla="*/ 45 w 166"/>
              <a:gd name="T55" fmla="*/ 52 h 259"/>
              <a:gd name="T56" fmla="*/ 56 w 166"/>
              <a:gd name="T57" fmla="*/ 32 h 259"/>
              <a:gd name="T58" fmla="*/ 63 w 166"/>
              <a:gd name="T59" fmla="*/ 19 h 259"/>
              <a:gd name="T60" fmla="*/ 76 w 166"/>
              <a:gd name="T61" fmla="*/ 19 h 259"/>
              <a:gd name="T62" fmla="*/ 78 w 166"/>
              <a:gd name="T63" fmla="*/ 9 h 259"/>
              <a:gd name="T64" fmla="*/ 103 w 166"/>
              <a:gd name="T65" fmla="*/ 12 h 259"/>
              <a:gd name="T66" fmla="*/ 103 w 166"/>
              <a:gd name="T67" fmla="*/ 1 h 259"/>
              <a:gd name="T68" fmla="*/ 111 w 166"/>
              <a:gd name="T69" fmla="*/ 0 h 259"/>
              <a:gd name="T70" fmla="*/ 131 w 166"/>
              <a:gd name="T71" fmla="*/ 9 h 259"/>
              <a:gd name="T72" fmla="*/ 154 w 166"/>
              <a:gd name="T73" fmla="*/ 21 h 259"/>
              <a:gd name="T74" fmla="*/ 160 w 166"/>
              <a:gd name="T75" fmla="*/ 48 h 259"/>
              <a:gd name="T76" fmla="*/ 166 w 166"/>
              <a:gd name="T77" fmla="*/ 55 h 259"/>
              <a:gd name="T78" fmla="*/ 144 w 166"/>
              <a:gd name="T79" fmla="*/ 61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6" h="259">
                <a:moveTo>
                  <a:pt x="144" y="61"/>
                </a:moveTo>
                <a:lnTo>
                  <a:pt x="132" y="73"/>
                </a:lnTo>
                <a:lnTo>
                  <a:pt x="137" y="84"/>
                </a:lnTo>
                <a:lnTo>
                  <a:pt x="117" y="100"/>
                </a:lnTo>
                <a:lnTo>
                  <a:pt x="92" y="116"/>
                </a:lnTo>
                <a:lnTo>
                  <a:pt x="85" y="142"/>
                </a:lnTo>
                <a:lnTo>
                  <a:pt x="97" y="156"/>
                </a:lnTo>
                <a:lnTo>
                  <a:pt x="112" y="166"/>
                </a:lnTo>
                <a:lnTo>
                  <a:pt x="102" y="188"/>
                </a:lnTo>
                <a:lnTo>
                  <a:pt x="87" y="193"/>
                </a:lnTo>
                <a:lnTo>
                  <a:pt x="85" y="226"/>
                </a:lnTo>
                <a:lnTo>
                  <a:pt x="78" y="244"/>
                </a:lnTo>
                <a:lnTo>
                  <a:pt x="59" y="242"/>
                </a:lnTo>
                <a:lnTo>
                  <a:pt x="52" y="258"/>
                </a:lnTo>
                <a:lnTo>
                  <a:pt x="35" y="259"/>
                </a:lnTo>
                <a:lnTo>
                  <a:pt x="28" y="240"/>
                </a:lnTo>
                <a:lnTo>
                  <a:pt x="14" y="218"/>
                </a:lnTo>
                <a:lnTo>
                  <a:pt x="0" y="190"/>
                </a:lnTo>
                <a:lnTo>
                  <a:pt x="6" y="179"/>
                </a:lnTo>
                <a:lnTo>
                  <a:pt x="17" y="166"/>
                </a:lnTo>
                <a:lnTo>
                  <a:pt x="20" y="143"/>
                </a:lnTo>
                <a:lnTo>
                  <a:pt x="10" y="134"/>
                </a:lnTo>
                <a:lnTo>
                  <a:pt x="6" y="109"/>
                </a:lnTo>
                <a:lnTo>
                  <a:pt x="14" y="91"/>
                </a:lnTo>
                <a:lnTo>
                  <a:pt x="28" y="91"/>
                </a:lnTo>
                <a:lnTo>
                  <a:pt x="32" y="84"/>
                </a:lnTo>
                <a:lnTo>
                  <a:pt x="26" y="78"/>
                </a:lnTo>
                <a:lnTo>
                  <a:pt x="45" y="52"/>
                </a:lnTo>
                <a:lnTo>
                  <a:pt x="56" y="32"/>
                </a:lnTo>
                <a:lnTo>
                  <a:pt x="63" y="19"/>
                </a:lnTo>
                <a:lnTo>
                  <a:pt x="76" y="19"/>
                </a:lnTo>
                <a:lnTo>
                  <a:pt x="78" y="9"/>
                </a:lnTo>
                <a:lnTo>
                  <a:pt x="103" y="12"/>
                </a:lnTo>
                <a:lnTo>
                  <a:pt x="103" y="1"/>
                </a:lnTo>
                <a:lnTo>
                  <a:pt x="111" y="0"/>
                </a:lnTo>
                <a:lnTo>
                  <a:pt x="131" y="9"/>
                </a:lnTo>
                <a:lnTo>
                  <a:pt x="154" y="21"/>
                </a:lnTo>
                <a:lnTo>
                  <a:pt x="160" y="48"/>
                </a:lnTo>
                <a:lnTo>
                  <a:pt x="166" y="55"/>
                </a:lnTo>
                <a:lnTo>
                  <a:pt x="144" y="6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88" name="Freeform 188">
            <a:extLst>
              <a:ext uri="{FF2B5EF4-FFF2-40B4-BE49-F238E27FC236}">
                <a16:creationId xmlns:a16="http://schemas.microsoft.com/office/drawing/2014/main" id="{94E9EC69-4FDA-4F0C-BD83-34724F12A7EA}"/>
              </a:ext>
            </a:extLst>
          </p:cNvPr>
          <p:cNvSpPr>
            <a:spLocks/>
          </p:cNvSpPr>
          <p:nvPr/>
        </p:nvSpPr>
        <p:spPr bwMode="auto">
          <a:xfrm>
            <a:off x="6572250" y="4754564"/>
            <a:ext cx="38100" cy="53975"/>
          </a:xfrm>
          <a:custGeom>
            <a:avLst/>
            <a:gdLst>
              <a:gd name="T0" fmla="*/ 24 w 24"/>
              <a:gd name="T1" fmla="*/ 23 h 34"/>
              <a:gd name="T2" fmla="*/ 20 w 24"/>
              <a:gd name="T3" fmla="*/ 32 h 34"/>
              <a:gd name="T4" fmla="*/ 10 w 24"/>
              <a:gd name="T5" fmla="*/ 34 h 34"/>
              <a:gd name="T6" fmla="*/ 0 w 24"/>
              <a:gd name="T7" fmla="*/ 23 h 34"/>
              <a:gd name="T8" fmla="*/ 0 w 24"/>
              <a:gd name="T9" fmla="*/ 16 h 34"/>
              <a:gd name="T10" fmla="*/ 6 w 24"/>
              <a:gd name="T11" fmla="*/ 8 h 34"/>
              <a:gd name="T12" fmla="*/ 8 w 24"/>
              <a:gd name="T13" fmla="*/ 2 h 34"/>
              <a:gd name="T14" fmla="*/ 13 w 24"/>
              <a:gd name="T15" fmla="*/ 0 h 34"/>
              <a:gd name="T16" fmla="*/ 22 w 24"/>
              <a:gd name="T17" fmla="*/ 4 h 34"/>
              <a:gd name="T18" fmla="*/ 24 w 24"/>
              <a:gd name="T19" fmla="*/ 14 h 34"/>
              <a:gd name="T20" fmla="*/ 24 w 24"/>
              <a:gd name="T21" fmla="*/ 2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" h="34">
                <a:moveTo>
                  <a:pt x="24" y="23"/>
                </a:moveTo>
                <a:lnTo>
                  <a:pt x="20" y="32"/>
                </a:lnTo>
                <a:lnTo>
                  <a:pt x="10" y="34"/>
                </a:lnTo>
                <a:lnTo>
                  <a:pt x="0" y="23"/>
                </a:lnTo>
                <a:lnTo>
                  <a:pt x="0" y="16"/>
                </a:lnTo>
                <a:lnTo>
                  <a:pt x="6" y="8"/>
                </a:lnTo>
                <a:lnTo>
                  <a:pt x="8" y="2"/>
                </a:lnTo>
                <a:lnTo>
                  <a:pt x="13" y="0"/>
                </a:lnTo>
                <a:lnTo>
                  <a:pt x="22" y="4"/>
                </a:lnTo>
                <a:lnTo>
                  <a:pt x="24" y="14"/>
                </a:lnTo>
                <a:lnTo>
                  <a:pt x="24" y="2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89" name="Freeform 189">
            <a:extLst>
              <a:ext uri="{FF2B5EF4-FFF2-40B4-BE49-F238E27FC236}">
                <a16:creationId xmlns:a16="http://schemas.microsoft.com/office/drawing/2014/main" id="{8CEB402F-6F63-4F65-95F5-F73806858E10}"/>
              </a:ext>
            </a:extLst>
          </p:cNvPr>
          <p:cNvSpPr>
            <a:spLocks/>
          </p:cNvSpPr>
          <p:nvPr/>
        </p:nvSpPr>
        <p:spPr bwMode="auto">
          <a:xfrm>
            <a:off x="6689726" y="2682875"/>
            <a:ext cx="168275" cy="160338"/>
          </a:xfrm>
          <a:custGeom>
            <a:avLst/>
            <a:gdLst>
              <a:gd name="T0" fmla="*/ 56 w 106"/>
              <a:gd name="T1" fmla="*/ 79 h 101"/>
              <a:gd name="T2" fmla="*/ 24 w 106"/>
              <a:gd name="T3" fmla="*/ 101 h 101"/>
              <a:gd name="T4" fmla="*/ 4 w 106"/>
              <a:gd name="T5" fmla="*/ 93 h 101"/>
              <a:gd name="T6" fmla="*/ 3 w 106"/>
              <a:gd name="T7" fmla="*/ 93 h 101"/>
              <a:gd name="T8" fmla="*/ 5 w 106"/>
              <a:gd name="T9" fmla="*/ 90 h 101"/>
              <a:gd name="T10" fmla="*/ 4 w 106"/>
              <a:gd name="T11" fmla="*/ 81 h 101"/>
              <a:gd name="T12" fmla="*/ 7 w 106"/>
              <a:gd name="T13" fmla="*/ 70 h 101"/>
              <a:gd name="T14" fmla="*/ 16 w 106"/>
              <a:gd name="T15" fmla="*/ 62 h 101"/>
              <a:gd name="T16" fmla="*/ 12 w 106"/>
              <a:gd name="T17" fmla="*/ 54 h 101"/>
              <a:gd name="T18" fmla="*/ 4 w 106"/>
              <a:gd name="T19" fmla="*/ 53 h 101"/>
              <a:gd name="T20" fmla="*/ 0 w 106"/>
              <a:gd name="T21" fmla="*/ 37 h 101"/>
              <a:gd name="T22" fmla="*/ 4 w 106"/>
              <a:gd name="T23" fmla="*/ 29 h 101"/>
              <a:gd name="T24" fmla="*/ 8 w 106"/>
              <a:gd name="T25" fmla="*/ 24 h 101"/>
              <a:gd name="T26" fmla="*/ 12 w 106"/>
              <a:gd name="T27" fmla="*/ 20 h 101"/>
              <a:gd name="T28" fmla="*/ 11 w 106"/>
              <a:gd name="T29" fmla="*/ 8 h 101"/>
              <a:gd name="T30" fmla="*/ 17 w 106"/>
              <a:gd name="T31" fmla="*/ 12 h 101"/>
              <a:gd name="T32" fmla="*/ 36 w 106"/>
              <a:gd name="T33" fmla="*/ 6 h 101"/>
              <a:gd name="T34" fmla="*/ 45 w 106"/>
              <a:gd name="T35" fmla="*/ 10 h 101"/>
              <a:gd name="T36" fmla="*/ 59 w 106"/>
              <a:gd name="T37" fmla="*/ 10 h 101"/>
              <a:gd name="T38" fmla="*/ 78 w 106"/>
              <a:gd name="T39" fmla="*/ 3 h 101"/>
              <a:gd name="T40" fmla="*/ 87 w 106"/>
              <a:gd name="T41" fmla="*/ 3 h 101"/>
              <a:gd name="T42" fmla="*/ 106 w 106"/>
              <a:gd name="T43" fmla="*/ 0 h 101"/>
              <a:gd name="T44" fmla="*/ 99 w 106"/>
              <a:gd name="T45" fmla="*/ 13 h 101"/>
              <a:gd name="T46" fmla="*/ 91 w 106"/>
              <a:gd name="T47" fmla="*/ 18 h 101"/>
              <a:gd name="T48" fmla="*/ 94 w 106"/>
              <a:gd name="T49" fmla="*/ 33 h 101"/>
              <a:gd name="T50" fmla="*/ 91 w 106"/>
              <a:gd name="T51" fmla="*/ 58 h 101"/>
              <a:gd name="T52" fmla="*/ 56 w 106"/>
              <a:gd name="T53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6" h="101">
                <a:moveTo>
                  <a:pt x="56" y="79"/>
                </a:moveTo>
                <a:lnTo>
                  <a:pt x="24" y="101"/>
                </a:lnTo>
                <a:lnTo>
                  <a:pt x="4" y="93"/>
                </a:lnTo>
                <a:lnTo>
                  <a:pt x="3" y="93"/>
                </a:lnTo>
                <a:lnTo>
                  <a:pt x="5" y="90"/>
                </a:lnTo>
                <a:lnTo>
                  <a:pt x="4" y="81"/>
                </a:lnTo>
                <a:lnTo>
                  <a:pt x="7" y="70"/>
                </a:lnTo>
                <a:lnTo>
                  <a:pt x="16" y="62"/>
                </a:lnTo>
                <a:lnTo>
                  <a:pt x="12" y="54"/>
                </a:lnTo>
                <a:lnTo>
                  <a:pt x="4" y="53"/>
                </a:lnTo>
                <a:lnTo>
                  <a:pt x="0" y="37"/>
                </a:lnTo>
                <a:lnTo>
                  <a:pt x="4" y="29"/>
                </a:lnTo>
                <a:lnTo>
                  <a:pt x="8" y="24"/>
                </a:lnTo>
                <a:lnTo>
                  <a:pt x="12" y="20"/>
                </a:lnTo>
                <a:lnTo>
                  <a:pt x="11" y="8"/>
                </a:lnTo>
                <a:lnTo>
                  <a:pt x="17" y="12"/>
                </a:lnTo>
                <a:lnTo>
                  <a:pt x="36" y="6"/>
                </a:lnTo>
                <a:lnTo>
                  <a:pt x="45" y="10"/>
                </a:lnTo>
                <a:lnTo>
                  <a:pt x="59" y="10"/>
                </a:lnTo>
                <a:lnTo>
                  <a:pt x="78" y="3"/>
                </a:lnTo>
                <a:lnTo>
                  <a:pt x="87" y="3"/>
                </a:lnTo>
                <a:lnTo>
                  <a:pt x="106" y="0"/>
                </a:lnTo>
                <a:lnTo>
                  <a:pt x="99" y="13"/>
                </a:lnTo>
                <a:lnTo>
                  <a:pt x="91" y="18"/>
                </a:lnTo>
                <a:lnTo>
                  <a:pt x="94" y="33"/>
                </a:lnTo>
                <a:lnTo>
                  <a:pt x="91" y="58"/>
                </a:lnTo>
                <a:lnTo>
                  <a:pt x="56" y="7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0" name="Freeform 190">
            <a:extLst>
              <a:ext uri="{FF2B5EF4-FFF2-40B4-BE49-F238E27FC236}">
                <a16:creationId xmlns:a16="http://schemas.microsoft.com/office/drawing/2014/main" id="{F536D01D-6080-4FE2-BF55-9747888F46F3}"/>
              </a:ext>
            </a:extLst>
          </p:cNvPr>
          <p:cNvSpPr>
            <a:spLocks/>
          </p:cNvSpPr>
          <p:nvPr/>
        </p:nvSpPr>
        <p:spPr bwMode="auto">
          <a:xfrm>
            <a:off x="6097587" y="3136900"/>
            <a:ext cx="298450" cy="527050"/>
          </a:xfrm>
          <a:custGeom>
            <a:avLst/>
            <a:gdLst>
              <a:gd name="T0" fmla="*/ 18 w 188"/>
              <a:gd name="T1" fmla="*/ 219 h 332"/>
              <a:gd name="T2" fmla="*/ 19 w 188"/>
              <a:gd name="T3" fmla="*/ 209 h 332"/>
              <a:gd name="T4" fmla="*/ 8 w 188"/>
              <a:gd name="T5" fmla="*/ 209 h 332"/>
              <a:gd name="T6" fmla="*/ 8 w 188"/>
              <a:gd name="T7" fmla="*/ 196 h 332"/>
              <a:gd name="T8" fmla="*/ 0 w 188"/>
              <a:gd name="T9" fmla="*/ 188 h 332"/>
              <a:gd name="T10" fmla="*/ 7 w 188"/>
              <a:gd name="T11" fmla="*/ 161 h 332"/>
              <a:gd name="T12" fmla="*/ 30 w 188"/>
              <a:gd name="T13" fmla="*/ 141 h 332"/>
              <a:gd name="T14" fmla="*/ 30 w 188"/>
              <a:gd name="T15" fmla="*/ 114 h 332"/>
              <a:gd name="T16" fmla="*/ 37 w 188"/>
              <a:gd name="T17" fmla="*/ 72 h 332"/>
              <a:gd name="T18" fmla="*/ 40 w 188"/>
              <a:gd name="T19" fmla="*/ 63 h 332"/>
              <a:gd name="T20" fmla="*/ 33 w 188"/>
              <a:gd name="T21" fmla="*/ 56 h 332"/>
              <a:gd name="T22" fmla="*/ 32 w 188"/>
              <a:gd name="T23" fmla="*/ 49 h 332"/>
              <a:gd name="T24" fmla="*/ 25 w 188"/>
              <a:gd name="T25" fmla="*/ 44 h 332"/>
              <a:gd name="T26" fmla="*/ 20 w 188"/>
              <a:gd name="T27" fmla="*/ 11 h 332"/>
              <a:gd name="T28" fmla="*/ 38 w 188"/>
              <a:gd name="T29" fmla="*/ 0 h 332"/>
              <a:gd name="T30" fmla="*/ 111 w 188"/>
              <a:gd name="T31" fmla="*/ 40 h 332"/>
              <a:gd name="T32" fmla="*/ 184 w 188"/>
              <a:gd name="T33" fmla="*/ 80 h 332"/>
              <a:gd name="T34" fmla="*/ 188 w 188"/>
              <a:gd name="T35" fmla="*/ 162 h 332"/>
              <a:gd name="T36" fmla="*/ 172 w 188"/>
              <a:gd name="T37" fmla="*/ 161 h 332"/>
              <a:gd name="T38" fmla="*/ 164 w 188"/>
              <a:gd name="T39" fmla="*/ 176 h 332"/>
              <a:gd name="T40" fmla="*/ 160 w 188"/>
              <a:gd name="T41" fmla="*/ 189 h 332"/>
              <a:gd name="T42" fmla="*/ 163 w 188"/>
              <a:gd name="T43" fmla="*/ 194 h 332"/>
              <a:gd name="T44" fmla="*/ 158 w 188"/>
              <a:gd name="T45" fmla="*/ 200 h 332"/>
              <a:gd name="T46" fmla="*/ 160 w 188"/>
              <a:gd name="T47" fmla="*/ 209 h 332"/>
              <a:gd name="T48" fmla="*/ 155 w 188"/>
              <a:gd name="T49" fmla="*/ 217 h 332"/>
              <a:gd name="T50" fmla="*/ 154 w 188"/>
              <a:gd name="T51" fmla="*/ 225 h 332"/>
              <a:gd name="T52" fmla="*/ 160 w 188"/>
              <a:gd name="T53" fmla="*/ 224 h 332"/>
              <a:gd name="T54" fmla="*/ 164 w 188"/>
              <a:gd name="T55" fmla="*/ 232 h 332"/>
              <a:gd name="T56" fmla="*/ 164 w 188"/>
              <a:gd name="T57" fmla="*/ 244 h 332"/>
              <a:gd name="T58" fmla="*/ 171 w 188"/>
              <a:gd name="T59" fmla="*/ 250 h 332"/>
              <a:gd name="T60" fmla="*/ 171 w 188"/>
              <a:gd name="T61" fmla="*/ 255 h 332"/>
              <a:gd name="T62" fmla="*/ 160 w 188"/>
              <a:gd name="T63" fmla="*/ 258 h 332"/>
              <a:gd name="T64" fmla="*/ 151 w 188"/>
              <a:gd name="T65" fmla="*/ 267 h 332"/>
              <a:gd name="T66" fmla="*/ 138 w 188"/>
              <a:gd name="T67" fmla="*/ 290 h 332"/>
              <a:gd name="T68" fmla="*/ 121 w 188"/>
              <a:gd name="T69" fmla="*/ 299 h 332"/>
              <a:gd name="T70" fmla="*/ 103 w 188"/>
              <a:gd name="T71" fmla="*/ 298 h 332"/>
              <a:gd name="T72" fmla="*/ 98 w 188"/>
              <a:gd name="T73" fmla="*/ 300 h 332"/>
              <a:gd name="T74" fmla="*/ 100 w 188"/>
              <a:gd name="T75" fmla="*/ 307 h 332"/>
              <a:gd name="T76" fmla="*/ 90 w 188"/>
              <a:gd name="T77" fmla="*/ 314 h 332"/>
              <a:gd name="T78" fmla="*/ 83 w 188"/>
              <a:gd name="T79" fmla="*/ 323 h 332"/>
              <a:gd name="T80" fmla="*/ 59 w 188"/>
              <a:gd name="T81" fmla="*/ 330 h 332"/>
              <a:gd name="T82" fmla="*/ 55 w 188"/>
              <a:gd name="T83" fmla="*/ 326 h 332"/>
              <a:gd name="T84" fmla="*/ 52 w 188"/>
              <a:gd name="T85" fmla="*/ 325 h 332"/>
              <a:gd name="T86" fmla="*/ 48 w 188"/>
              <a:gd name="T87" fmla="*/ 331 h 332"/>
              <a:gd name="T88" fmla="*/ 33 w 188"/>
              <a:gd name="T89" fmla="*/ 332 h 332"/>
              <a:gd name="T90" fmla="*/ 36 w 188"/>
              <a:gd name="T91" fmla="*/ 326 h 332"/>
              <a:gd name="T92" fmla="*/ 30 w 188"/>
              <a:gd name="T93" fmla="*/ 312 h 332"/>
              <a:gd name="T94" fmla="*/ 28 w 188"/>
              <a:gd name="T95" fmla="*/ 304 h 332"/>
              <a:gd name="T96" fmla="*/ 20 w 188"/>
              <a:gd name="T97" fmla="*/ 300 h 332"/>
              <a:gd name="T98" fmla="*/ 9 w 188"/>
              <a:gd name="T99" fmla="*/ 288 h 332"/>
              <a:gd name="T100" fmla="*/ 13 w 188"/>
              <a:gd name="T101" fmla="*/ 278 h 332"/>
              <a:gd name="T102" fmla="*/ 21 w 188"/>
              <a:gd name="T103" fmla="*/ 280 h 332"/>
              <a:gd name="T104" fmla="*/ 26 w 188"/>
              <a:gd name="T105" fmla="*/ 279 h 332"/>
              <a:gd name="T106" fmla="*/ 36 w 188"/>
              <a:gd name="T107" fmla="*/ 279 h 332"/>
              <a:gd name="T108" fmla="*/ 26 w 188"/>
              <a:gd name="T109" fmla="*/ 260 h 332"/>
              <a:gd name="T110" fmla="*/ 27 w 188"/>
              <a:gd name="T111" fmla="*/ 246 h 332"/>
              <a:gd name="T112" fmla="*/ 25 w 188"/>
              <a:gd name="T113" fmla="*/ 233 h 332"/>
              <a:gd name="T114" fmla="*/ 18 w 188"/>
              <a:gd name="T115" fmla="*/ 219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88" h="332">
                <a:moveTo>
                  <a:pt x="18" y="219"/>
                </a:moveTo>
                <a:lnTo>
                  <a:pt x="19" y="209"/>
                </a:lnTo>
                <a:lnTo>
                  <a:pt x="8" y="209"/>
                </a:lnTo>
                <a:lnTo>
                  <a:pt x="8" y="196"/>
                </a:lnTo>
                <a:lnTo>
                  <a:pt x="0" y="188"/>
                </a:lnTo>
                <a:lnTo>
                  <a:pt x="7" y="161"/>
                </a:lnTo>
                <a:lnTo>
                  <a:pt x="30" y="141"/>
                </a:lnTo>
                <a:lnTo>
                  <a:pt x="30" y="114"/>
                </a:lnTo>
                <a:lnTo>
                  <a:pt x="37" y="72"/>
                </a:lnTo>
                <a:lnTo>
                  <a:pt x="40" y="63"/>
                </a:lnTo>
                <a:lnTo>
                  <a:pt x="33" y="56"/>
                </a:lnTo>
                <a:lnTo>
                  <a:pt x="32" y="49"/>
                </a:lnTo>
                <a:lnTo>
                  <a:pt x="25" y="44"/>
                </a:lnTo>
                <a:lnTo>
                  <a:pt x="20" y="11"/>
                </a:lnTo>
                <a:lnTo>
                  <a:pt x="38" y="0"/>
                </a:lnTo>
                <a:lnTo>
                  <a:pt x="111" y="40"/>
                </a:lnTo>
                <a:lnTo>
                  <a:pt x="184" y="80"/>
                </a:lnTo>
                <a:lnTo>
                  <a:pt x="188" y="162"/>
                </a:lnTo>
                <a:lnTo>
                  <a:pt x="172" y="161"/>
                </a:lnTo>
                <a:lnTo>
                  <a:pt x="164" y="176"/>
                </a:lnTo>
                <a:lnTo>
                  <a:pt x="160" y="189"/>
                </a:lnTo>
                <a:lnTo>
                  <a:pt x="163" y="194"/>
                </a:lnTo>
                <a:lnTo>
                  <a:pt x="158" y="200"/>
                </a:lnTo>
                <a:lnTo>
                  <a:pt x="160" y="209"/>
                </a:lnTo>
                <a:lnTo>
                  <a:pt x="155" y="217"/>
                </a:lnTo>
                <a:lnTo>
                  <a:pt x="154" y="225"/>
                </a:lnTo>
                <a:lnTo>
                  <a:pt x="160" y="224"/>
                </a:lnTo>
                <a:lnTo>
                  <a:pt x="164" y="232"/>
                </a:lnTo>
                <a:lnTo>
                  <a:pt x="164" y="244"/>
                </a:lnTo>
                <a:lnTo>
                  <a:pt x="171" y="250"/>
                </a:lnTo>
                <a:lnTo>
                  <a:pt x="171" y="255"/>
                </a:lnTo>
                <a:lnTo>
                  <a:pt x="160" y="258"/>
                </a:lnTo>
                <a:lnTo>
                  <a:pt x="151" y="267"/>
                </a:lnTo>
                <a:lnTo>
                  <a:pt x="138" y="290"/>
                </a:lnTo>
                <a:lnTo>
                  <a:pt x="121" y="299"/>
                </a:lnTo>
                <a:lnTo>
                  <a:pt x="103" y="298"/>
                </a:lnTo>
                <a:lnTo>
                  <a:pt x="98" y="300"/>
                </a:lnTo>
                <a:lnTo>
                  <a:pt x="100" y="307"/>
                </a:lnTo>
                <a:lnTo>
                  <a:pt x="90" y="314"/>
                </a:lnTo>
                <a:lnTo>
                  <a:pt x="83" y="323"/>
                </a:lnTo>
                <a:lnTo>
                  <a:pt x="59" y="330"/>
                </a:lnTo>
                <a:lnTo>
                  <a:pt x="55" y="326"/>
                </a:lnTo>
                <a:lnTo>
                  <a:pt x="52" y="325"/>
                </a:lnTo>
                <a:lnTo>
                  <a:pt x="48" y="331"/>
                </a:lnTo>
                <a:lnTo>
                  <a:pt x="33" y="332"/>
                </a:lnTo>
                <a:lnTo>
                  <a:pt x="36" y="326"/>
                </a:lnTo>
                <a:lnTo>
                  <a:pt x="30" y="312"/>
                </a:lnTo>
                <a:lnTo>
                  <a:pt x="28" y="304"/>
                </a:lnTo>
                <a:lnTo>
                  <a:pt x="20" y="300"/>
                </a:lnTo>
                <a:lnTo>
                  <a:pt x="9" y="288"/>
                </a:lnTo>
                <a:lnTo>
                  <a:pt x="13" y="278"/>
                </a:lnTo>
                <a:lnTo>
                  <a:pt x="21" y="280"/>
                </a:lnTo>
                <a:lnTo>
                  <a:pt x="26" y="279"/>
                </a:lnTo>
                <a:lnTo>
                  <a:pt x="36" y="279"/>
                </a:lnTo>
                <a:lnTo>
                  <a:pt x="26" y="260"/>
                </a:lnTo>
                <a:lnTo>
                  <a:pt x="27" y="246"/>
                </a:lnTo>
                <a:lnTo>
                  <a:pt x="25" y="233"/>
                </a:lnTo>
                <a:lnTo>
                  <a:pt x="18" y="21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1" name="Freeform 191">
            <a:extLst>
              <a:ext uri="{FF2B5EF4-FFF2-40B4-BE49-F238E27FC236}">
                <a16:creationId xmlns:a16="http://schemas.microsoft.com/office/drawing/2014/main" id="{4AC35065-A9F7-4B2F-A451-950C9C1ED00C}"/>
              </a:ext>
            </a:extLst>
          </p:cNvPr>
          <p:cNvSpPr>
            <a:spLocks/>
          </p:cNvSpPr>
          <p:nvPr/>
        </p:nvSpPr>
        <p:spPr bwMode="auto">
          <a:xfrm>
            <a:off x="5703888" y="3544889"/>
            <a:ext cx="55563" cy="168275"/>
          </a:xfrm>
          <a:custGeom>
            <a:avLst/>
            <a:gdLst>
              <a:gd name="T0" fmla="*/ 35 w 35"/>
              <a:gd name="T1" fmla="*/ 102 h 106"/>
              <a:gd name="T2" fmla="*/ 21 w 35"/>
              <a:gd name="T3" fmla="*/ 106 h 106"/>
              <a:gd name="T4" fmla="*/ 17 w 35"/>
              <a:gd name="T5" fmla="*/ 99 h 106"/>
              <a:gd name="T6" fmla="*/ 12 w 35"/>
              <a:gd name="T7" fmla="*/ 86 h 106"/>
              <a:gd name="T8" fmla="*/ 10 w 35"/>
              <a:gd name="T9" fmla="*/ 75 h 106"/>
              <a:gd name="T10" fmla="*/ 14 w 35"/>
              <a:gd name="T11" fmla="*/ 57 h 106"/>
              <a:gd name="T12" fmla="*/ 10 w 35"/>
              <a:gd name="T13" fmla="*/ 49 h 106"/>
              <a:gd name="T14" fmla="*/ 8 w 35"/>
              <a:gd name="T15" fmla="*/ 33 h 106"/>
              <a:gd name="T16" fmla="*/ 8 w 35"/>
              <a:gd name="T17" fmla="*/ 18 h 106"/>
              <a:gd name="T18" fmla="*/ 0 w 35"/>
              <a:gd name="T19" fmla="*/ 7 h 106"/>
              <a:gd name="T20" fmla="*/ 2 w 35"/>
              <a:gd name="T21" fmla="*/ 0 h 106"/>
              <a:gd name="T22" fmla="*/ 18 w 35"/>
              <a:gd name="T23" fmla="*/ 1 h 106"/>
              <a:gd name="T24" fmla="*/ 15 w 35"/>
              <a:gd name="T25" fmla="*/ 12 h 106"/>
              <a:gd name="T26" fmla="*/ 21 w 35"/>
              <a:gd name="T27" fmla="*/ 18 h 106"/>
              <a:gd name="T28" fmla="*/ 27 w 35"/>
              <a:gd name="T29" fmla="*/ 25 h 106"/>
              <a:gd name="T30" fmla="*/ 28 w 35"/>
              <a:gd name="T31" fmla="*/ 36 h 106"/>
              <a:gd name="T32" fmla="*/ 32 w 35"/>
              <a:gd name="T33" fmla="*/ 40 h 106"/>
              <a:gd name="T34" fmla="*/ 31 w 35"/>
              <a:gd name="T35" fmla="*/ 88 h 106"/>
              <a:gd name="T36" fmla="*/ 35 w 35"/>
              <a:gd name="T37" fmla="*/ 102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" h="106">
                <a:moveTo>
                  <a:pt x="35" y="102"/>
                </a:moveTo>
                <a:lnTo>
                  <a:pt x="21" y="106"/>
                </a:lnTo>
                <a:lnTo>
                  <a:pt x="17" y="99"/>
                </a:lnTo>
                <a:lnTo>
                  <a:pt x="12" y="86"/>
                </a:lnTo>
                <a:lnTo>
                  <a:pt x="10" y="75"/>
                </a:lnTo>
                <a:lnTo>
                  <a:pt x="14" y="57"/>
                </a:lnTo>
                <a:lnTo>
                  <a:pt x="10" y="49"/>
                </a:lnTo>
                <a:lnTo>
                  <a:pt x="8" y="33"/>
                </a:lnTo>
                <a:lnTo>
                  <a:pt x="8" y="18"/>
                </a:lnTo>
                <a:lnTo>
                  <a:pt x="0" y="7"/>
                </a:lnTo>
                <a:lnTo>
                  <a:pt x="2" y="0"/>
                </a:lnTo>
                <a:lnTo>
                  <a:pt x="18" y="1"/>
                </a:lnTo>
                <a:lnTo>
                  <a:pt x="15" y="12"/>
                </a:lnTo>
                <a:lnTo>
                  <a:pt x="21" y="18"/>
                </a:lnTo>
                <a:lnTo>
                  <a:pt x="27" y="25"/>
                </a:lnTo>
                <a:lnTo>
                  <a:pt x="28" y="36"/>
                </a:lnTo>
                <a:lnTo>
                  <a:pt x="32" y="40"/>
                </a:lnTo>
                <a:lnTo>
                  <a:pt x="31" y="88"/>
                </a:lnTo>
                <a:lnTo>
                  <a:pt x="35" y="10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2" name="Freeform 192">
            <a:extLst>
              <a:ext uri="{FF2B5EF4-FFF2-40B4-BE49-F238E27FC236}">
                <a16:creationId xmlns:a16="http://schemas.microsoft.com/office/drawing/2014/main" id="{93623C3D-34EC-4077-A9CC-01488B700B8A}"/>
              </a:ext>
            </a:extLst>
          </p:cNvPr>
          <p:cNvSpPr>
            <a:spLocks/>
          </p:cNvSpPr>
          <p:nvPr/>
        </p:nvSpPr>
        <p:spPr bwMode="auto">
          <a:xfrm>
            <a:off x="8504238" y="3235326"/>
            <a:ext cx="252413" cy="485775"/>
          </a:xfrm>
          <a:custGeom>
            <a:avLst/>
            <a:gdLst>
              <a:gd name="T0" fmla="*/ 93 w 159"/>
              <a:gd name="T1" fmla="*/ 162 h 306"/>
              <a:gd name="T2" fmla="*/ 78 w 159"/>
              <a:gd name="T3" fmla="*/ 146 h 306"/>
              <a:gd name="T4" fmla="*/ 63 w 159"/>
              <a:gd name="T5" fmla="*/ 169 h 306"/>
              <a:gd name="T6" fmla="*/ 52 w 159"/>
              <a:gd name="T7" fmla="*/ 217 h 306"/>
              <a:gd name="T8" fmla="*/ 66 w 159"/>
              <a:gd name="T9" fmla="*/ 233 h 306"/>
              <a:gd name="T10" fmla="*/ 79 w 159"/>
              <a:gd name="T11" fmla="*/ 270 h 306"/>
              <a:gd name="T12" fmla="*/ 101 w 159"/>
              <a:gd name="T13" fmla="*/ 284 h 306"/>
              <a:gd name="T14" fmla="*/ 106 w 159"/>
              <a:gd name="T15" fmla="*/ 304 h 306"/>
              <a:gd name="T16" fmla="*/ 91 w 159"/>
              <a:gd name="T17" fmla="*/ 295 h 306"/>
              <a:gd name="T18" fmla="*/ 73 w 159"/>
              <a:gd name="T19" fmla="*/ 290 h 306"/>
              <a:gd name="T20" fmla="*/ 62 w 159"/>
              <a:gd name="T21" fmla="*/ 272 h 306"/>
              <a:gd name="T22" fmla="*/ 42 w 159"/>
              <a:gd name="T23" fmla="*/ 250 h 306"/>
              <a:gd name="T24" fmla="*/ 36 w 159"/>
              <a:gd name="T25" fmla="*/ 251 h 306"/>
              <a:gd name="T26" fmla="*/ 41 w 159"/>
              <a:gd name="T27" fmla="*/ 218 h 306"/>
              <a:gd name="T28" fmla="*/ 56 w 159"/>
              <a:gd name="T29" fmla="*/ 177 h 306"/>
              <a:gd name="T30" fmla="*/ 46 w 159"/>
              <a:gd name="T31" fmla="*/ 149 h 306"/>
              <a:gd name="T32" fmla="*/ 29 w 159"/>
              <a:gd name="T33" fmla="*/ 121 h 306"/>
              <a:gd name="T34" fmla="*/ 30 w 159"/>
              <a:gd name="T35" fmla="*/ 106 h 306"/>
              <a:gd name="T36" fmla="*/ 25 w 159"/>
              <a:gd name="T37" fmla="*/ 75 h 306"/>
              <a:gd name="T38" fmla="*/ 0 w 159"/>
              <a:gd name="T39" fmla="*/ 41 h 306"/>
              <a:gd name="T40" fmla="*/ 12 w 159"/>
              <a:gd name="T41" fmla="*/ 15 h 306"/>
              <a:gd name="T42" fmla="*/ 34 w 159"/>
              <a:gd name="T43" fmla="*/ 5 h 306"/>
              <a:gd name="T44" fmla="*/ 52 w 159"/>
              <a:gd name="T45" fmla="*/ 7 h 306"/>
              <a:gd name="T46" fmla="*/ 67 w 159"/>
              <a:gd name="T47" fmla="*/ 20 h 306"/>
              <a:gd name="T48" fmla="*/ 69 w 159"/>
              <a:gd name="T49" fmla="*/ 61 h 306"/>
              <a:gd name="T50" fmla="*/ 93 w 159"/>
              <a:gd name="T51" fmla="*/ 52 h 306"/>
              <a:gd name="T52" fmla="*/ 106 w 159"/>
              <a:gd name="T53" fmla="*/ 44 h 306"/>
              <a:gd name="T54" fmla="*/ 136 w 159"/>
              <a:gd name="T55" fmla="*/ 62 h 306"/>
              <a:gd name="T56" fmla="*/ 157 w 159"/>
              <a:gd name="T57" fmla="*/ 101 h 306"/>
              <a:gd name="T58" fmla="*/ 154 w 159"/>
              <a:gd name="T59" fmla="*/ 128 h 306"/>
              <a:gd name="T60" fmla="*/ 113 w 159"/>
              <a:gd name="T61" fmla="*/ 129 h 306"/>
              <a:gd name="T62" fmla="*/ 110 w 159"/>
              <a:gd name="T63" fmla="*/ 171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9" h="306">
                <a:moveTo>
                  <a:pt x="110" y="171"/>
                </a:moveTo>
                <a:lnTo>
                  <a:pt x="93" y="162"/>
                </a:lnTo>
                <a:lnTo>
                  <a:pt x="78" y="162"/>
                </a:lnTo>
                <a:lnTo>
                  <a:pt x="78" y="146"/>
                </a:lnTo>
                <a:lnTo>
                  <a:pt x="62" y="146"/>
                </a:lnTo>
                <a:lnTo>
                  <a:pt x="63" y="169"/>
                </a:lnTo>
                <a:lnTo>
                  <a:pt x="56" y="199"/>
                </a:lnTo>
                <a:lnTo>
                  <a:pt x="52" y="217"/>
                </a:lnTo>
                <a:lnTo>
                  <a:pt x="54" y="233"/>
                </a:lnTo>
                <a:lnTo>
                  <a:pt x="66" y="233"/>
                </a:lnTo>
                <a:lnTo>
                  <a:pt x="75" y="252"/>
                </a:lnTo>
                <a:lnTo>
                  <a:pt x="79" y="270"/>
                </a:lnTo>
                <a:lnTo>
                  <a:pt x="90" y="282"/>
                </a:lnTo>
                <a:lnTo>
                  <a:pt x="101" y="284"/>
                </a:lnTo>
                <a:lnTo>
                  <a:pt x="111" y="295"/>
                </a:lnTo>
                <a:lnTo>
                  <a:pt x="106" y="304"/>
                </a:lnTo>
                <a:lnTo>
                  <a:pt x="93" y="306"/>
                </a:lnTo>
                <a:lnTo>
                  <a:pt x="91" y="295"/>
                </a:lnTo>
                <a:lnTo>
                  <a:pt x="76" y="286"/>
                </a:lnTo>
                <a:lnTo>
                  <a:pt x="73" y="290"/>
                </a:lnTo>
                <a:lnTo>
                  <a:pt x="66" y="282"/>
                </a:lnTo>
                <a:lnTo>
                  <a:pt x="62" y="272"/>
                </a:lnTo>
                <a:lnTo>
                  <a:pt x="51" y="260"/>
                </a:lnTo>
                <a:lnTo>
                  <a:pt x="42" y="250"/>
                </a:lnTo>
                <a:lnTo>
                  <a:pt x="40" y="263"/>
                </a:lnTo>
                <a:lnTo>
                  <a:pt x="36" y="251"/>
                </a:lnTo>
                <a:lnTo>
                  <a:pt x="37" y="238"/>
                </a:lnTo>
                <a:lnTo>
                  <a:pt x="41" y="218"/>
                </a:lnTo>
                <a:lnTo>
                  <a:pt x="48" y="197"/>
                </a:lnTo>
                <a:lnTo>
                  <a:pt x="56" y="177"/>
                </a:lnTo>
                <a:lnTo>
                  <a:pt x="47" y="158"/>
                </a:lnTo>
                <a:lnTo>
                  <a:pt x="46" y="149"/>
                </a:lnTo>
                <a:lnTo>
                  <a:pt x="43" y="137"/>
                </a:lnTo>
                <a:lnTo>
                  <a:pt x="29" y="121"/>
                </a:lnTo>
                <a:lnTo>
                  <a:pt x="24" y="110"/>
                </a:lnTo>
                <a:lnTo>
                  <a:pt x="30" y="106"/>
                </a:lnTo>
                <a:lnTo>
                  <a:pt x="34" y="88"/>
                </a:lnTo>
                <a:lnTo>
                  <a:pt x="25" y="75"/>
                </a:lnTo>
                <a:lnTo>
                  <a:pt x="11" y="60"/>
                </a:lnTo>
                <a:lnTo>
                  <a:pt x="0" y="41"/>
                </a:lnTo>
                <a:lnTo>
                  <a:pt x="7" y="37"/>
                </a:lnTo>
                <a:lnTo>
                  <a:pt x="12" y="15"/>
                </a:lnTo>
                <a:lnTo>
                  <a:pt x="25" y="14"/>
                </a:lnTo>
                <a:lnTo>
                  <a:pt x="34" y="5"/>
                </a:lnTo>
                <a:lnTo>
                  <a:pt x="43" y="0"/>
                </a:lnTo>
                <a:lnTo>
                  <a:pt x="52" y="7"/>
                </a:lnTo>
                <a:lnTo>
                  <a:pt x="55" y="19"/>
                </a:lnTo>
                <a:lnTo>
                  <a:pt x="67" y="20"/>
                </a:lnTo>
                <a:lnTo>
                  <a:pt x="66" y="42"/>
                </a:lnTo>
                <a:lnTo>
                  <a:pt x="69" y="61"/>
                </a:lnTo>
                <a:lnTo>
                  <a:pt x="87" y="48"/>
                </a:lnTo>
                <a:lnTo>
                  <a:pt x="93" y="52"/>
                </a:lnTo>
                <a:lnTo>
                  <a:pt x="103" y="51"/>
                </a:lnTo>
                <a:lnTo>
                  <a:pt x="106" y="44"/>
                </a:lnTo>
                <a:lnTo>
                  <a:pt x="120" y="45"/>
                </a:lnTo>
                <a:lnTo>
                  <a:pt x="136" y="62"/>
                </a:lnTo>
                <a:lnTo>
                  <a:pt x="140" y="83"/>
                </a:lnTo>
                <a:lnTo>
                  <a:pt x="157" y="101"/>
                </a:lnTo>
                <a:lnTo>
                  <a:pt x="159" y="119"/>
                </a:lnTo>
                <a:lnTo>
                  <a:pt x="154" y="128"/>
                </a:lnTo>
                <a:lnTo>
                  <a:pt x="136" y="125"/>
                </a:lnTo>
                <a:lnTo>
                  <a:pt x="113" y="129"/>
                </a:lnTo>
                <a:lnTo>
                  <a:pt x="103" y="146"/>
                </a:lnTo>
                <a:lnTo>
                  <a:pt x="110" y="17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3" name="Freeform 193">
            <a:extLst>
              <a:ext uri="{FF2B5EF4-FFF2-40B4-BE49-F238E27FC236}">
                <a16:creationId xmlns:a16="http://schemas.microsoft.com/office/drawing/2014/main" id="{12F50BAE-CA5E-4A7F-91FA-90AA5AFF1102}"/>
              </a:ext>
            </a:extLst>
          </p:cNvPr>
          <p:cNvSpPr>
            <a:spLocks/>
          </p:cNvSpPr>
          <p:nvPr/>
        </p:nvSpPr>
        <p:spPr bwMode="auto">
          <a:xfrm>
            <a:off x="7526338" y="2559050"/>
            <a:ext cx="219075" cy="139700"/>
          </a:xfrm>
          <a:custGeom>
            <a:avLst/>
            <a:gdLst>
              <a:gd name="T0" fmla="*/ 54 w 138"/>
              <a:gd name="T1" fmla="*/ 15 h 88"/>
              <a:gd name="T2" fmla="*/ 50 w 138"/>
              <a:gd name="T3" fmla="*/ 22 h 88"/>
              <a:gd name="T4" fmla="*/ 30 w 138"/>
              <a:gd name="T5" fmla="*/ 18 h 88"/>
              <a:gd name="T6" fmla="*/ 32 w 138"/>
              <a:gd name="T7" fmla="*/ 30 h 88"/>
              <a:gd name="T8" fmla="*/ 50 w 138"/>
              <a:gd name="T9" fmla="*/ 29 h 88"/>
              <a:gd name="T10" fmla="*/ 73 w 138"/>
              <a:gd name="T11" fmla="*/ 35 h 88"/>
              <a:gd name="T12" fmla="*/ 104 w 138"/>
              <a:gd name="T13" fmla="*/ 32 h 88"/>
              <a:gd name="T14" fmla="*/ 113 w 138"/>
              <a:gd name="T15" fmla="*/ 51 h 88"/>
              <a:gd name="T16" fmla="*/ 119 w 138"/>
              <a:gd name="T17" fmla="*/ 49 h 88"/>
              <a:gd name="T18" fmla="*/ 130 w 138"/>
              <a:gd name="T19" fmla="*/ 54 h 88"/>
              <a:gd name="T20" fmla="*/ 132 w 138"/>
              <a:gd name="T21" fmla="*/ 62 h 88"/>
              <a:gd name="T22" fmla="*/ 138 w 138"/>
              <a:gd name="T23" fmla="*/ 74 h 88"/>
              <a:gd name="T24" fmla="*/ 120 w 138"/>
              <a:gd name="T25" fmla="*/ 74 h 88"/>
              <a:gd name="T26" fmla="*/ 108 w 138"/>
              <a:gd name="T27" fmla="*/ 72 h 88"/>
              <a:gd name="T28" fmla="*/ 99 w 138"/>
              <a:gd name="T29" fmla="*/ 81 h 88"/>
              <a:gd name="T30" fmla="*/ 92 w 138"/>
              <a:gd name="T31" fmla="*/ 83 h 88"/>
              <a:gd name="T32" fmla="*/ 88 w 138"/>
              <a:gd name="T33" fmla="*/ 88 h 88"/>
              <a:gd name="T34" fmla="*/ 79 w 138"/>
              <a:gd name="T35" fmla="*/ 81 h 88"/>
              <a:gd name="T36" fmla="*/ 76 w 138"/>
              <a:gd name="T37" fmla="*/ 64 h 88"/>
              <a:gd name="T38" fmla="*/ 71 w 138"/>
              <a:gd name="T39" fmla="*/ 63 h 88"/>
              <a:gd name="T40" fmla="*/ 71 w 138"/>
              <a:gd name="T41" fmla="*/ 56 h 88"/>
              <a:gd name="T42" fmla="*/ 60 w 138"/>
              <a:gd name="T43" fmla="*/ 51 h 88"/>
              <a:gd name="T44" fmla="*/ 55 w 138"/>
              <a:gd name="T45" fmla="*/ 59 h 88"/>
              <a:gd name="T46" fmla="*/ 55 w 138"/>
              <a:gd name="T47" fmla="*/ 67 h 88"/>
              <a:gd name="T48" fmla="*/ 53 w 138"/>
              <a:gd name="T49" fmla="*/ 70 h 88"/>
              <a:gd name="T50" fmla="*/ 43 w 138"/>
              <a:gd name="T51" fmla="*/ 70 h 88"/>
              <a:gd name="T52" fmla="*/ 40 w 138"/>
              <a:gd name="T53" fmla="*/ 79 h 88"/>
              <a:gd name="T54" fmla="*/ 33 w 138"/>
              <a:gd name="T55" fmla="*/ 75 h 88"/>
              <a:gd name="T56" fmla="*/ 22 w 138"/>
              <a:gd name="T57" fmla="*/ 82 h 88"/>
              <a:gd name="T58" fmla="*/ 16 w 138"/>
              <a:gd name="T59" fmla="*/ 79 h 88"/>
              <a:gd name="T60" fmla="*/ 21 w 138"/>
              <a:gd name="T61" fmla="*/ 58 h 88"/>
              <a:gd name="T62" fmla="*/ 13 w 138"/>
              <a:gd name="T63" fmla="*/ 43 h 88"/>
              <a:gd name="T64" fmla="*/ 0 w 138"/>
              <a:gd name="T65" fmla="*/ 38 h 88"/>
              <a:gd name="T66" fmla="*/ 2 w 138"/>
              <a:gd name="T67" fmla="*/ 29 h 88"/>
              <a:gd name="T68" fmla="*/ 16 w 138"/>
              <a:gd name="T69" fmla="*/ 30 h 88"/>
              <a:gd name="T70" fmla="*/ 21 w 138"/>
              <a:gd name="T71" fmla="*/ 19 h 88"/>
              <a:gd name="T72" fmla="*/ 23 w 138"/>
              <a:gd name="T73" fmla="*/ 5 h 88"/>
              <a:gd name="T74" fmla="*/ 44 w 138"/>
              <a:gd name="T75" fmla="*/ 0 h 88"/>
              <a:gd name="T76" fmla="*/ 43 w 138"/>
              <a:gd name="T77" fmla="*/ 10 h 88"/>
              <a:gd name="T78" fmla="*/ 47 w 138"/>
              <a:gd name="T79" fmla="*/ 16 h 88"/>
              <a:gd name="T80" fmla="*/ 54 w 138"/>
              <a:gd name="T81" fmla="*/ 15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38" h="88">
                <a:moveTo>
                  <a:pt x="54" y="15"/>
                </a:moveTo>
                <a:lnTo>
                  <a:pt x="50" y="22"/>
                </a:lnTo>
                <a:lnTo>
                  <a:pt x="30" y="18"/>
                </a:lnTo>
                <a:lnTo>
                  <a:pt x="32" y="30"/>
                </a:lnTo>
                <a:lnTo>
                  <a:pt x="50" y="29"/>
                </a:lnTo>
                <a:lnTo>
                  <a:pt x="73" y="35"/>
                </a:lnTo>
                <a:lnTo>
                  <a:pt x="104" y="32"/>
                </a:lnTo>
                <a:lnTo>
                  <a:pt x="113" y="51"/>
                </a:lnTo>
                <a:lnTo>
                  <a:pt x="119" y="49"/>
                </a:lnTo>
                <a:lnTo>
                  <a:pt x="130" y="54"/>
                </a:lnTo>
                <a:lnTo>
                  <a:pt x="132" y="62"/>
                </a:lnTo>
                <a:lnTo>
                  <a:pt x="138" y="74"/>
                </a:lnTo>
                <a:lnTo>
                  <a:pt x="120" y="74"/>
                </a:lnTo>
                <a:lnTo>
                  <a:pt x="108" y="72"/>
                </a:lnTo>
                <a:lnTo>
                  <a:pt x="99" y="81"/>
                </a:lnTo>
                <a:lnTo>
                  <a:pt x="92" y="83"/>
                </a:lnTo>
                <a:lnTo>
                  <a:pt x="88" y="88"/>
                </a:lnTo>
                <a:lnTo>
                  <a:pt x="79" y="81"/>
                </a:lnTo>
                <a:lnTo>
                  <a:pt x="76" y="64"/>
                </a:lnTo>
                <a:lnTo>
                  <a:pt x="71" y="63"/>
                </a:lnTo>
                <a:lnTo>
                  <a:pt x="71" y="56"/>
                </a:lnTo>
                <a:lnTo>
                  <a:pt x="60" y="51"/>
                </a:lnTo>
                <a:lnTo>
                  <a:pt x="55" y="59"/>
                </a:lnTo>
                <a:lnTo>
                  <a:pt x="55" y="67"/>
                </a:lnTo>
                <a:lnTo>
                  <a:pt x="53" y="70"/>
                </a:lnTo>
                <a:lnTo>
                  <a:pt x="43" y="70"/>
                </a:lnTo>
                <a:lnTo>
                  <a:pt x="40" y="79"/>
                </a:lnTo>
                <a:lnTo>
                  <a:pt x="33" y="75"/>
                </a:lnTo>
                <a:lnTo>
                  <a:pt x="22" y="82"/>
                </a:lnTo>
                <a:lnTo>
                  <a:pt x="16" y="79"/>
                </a:lnTo>
                <a:lnTo>
                  <a:pt x="21" y="58"/>
                </a:lnTo>
                <a:lnTo>
                  <a:pt x="13" y="43"/>
                </a:lnTo>
                <a:lnTo>
                  <a:pt x="0" y="38"/>
                </a:lnTo>
                <a:lnTo>
                  <a:pt x="2" y="29"/>
                </a:lnTo>
                <a:lnTo>
                  <a:pt x="16" y="30"/>
                </a:lnTo>
                <a:lnTo>
                  <a:pt x="21" y="19"/>
                </a:lnTo>
                <a:lnTo>
                  <a:pt x="23" y="5"/>
                </a:lnTo>
                <a:lnTo>
                  <a:pt x="44" y="0"/>
                </a:lnTo>
                <a:lnTo>
                  <a:pt x="43" y="10"/>
                </a:lnTo>
                <a:lnTo>
                  <a:pt x="47" y="16"/>
                </a:lnTo>
                <a:lnTo>
                  <a:pt x="54" y="1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4" name="Freeform 194">
            <a:extLst>
              <a:ext uri="{FF2B5EF4-FFF2-40B4-BE49-F238E27FC236}">
                <a16:creationId xmlns:a16="http://schemas.microsoft.com/office/drawing/2014/main" id="{4D0A7456-CFE1-4E27-8D65-F8F4ADA003A7}"/>
              </a:ext>
            </a:extLst>
          </p:cNvPr>
          <p:cNvSpPr>
            <a:spLocks/>
          </p:cNvSpPr>
          <p:nvPr/>
        </p:nvSpPr>
        <p:spPr bwMode="auto">
          <a:xfrm>
            <a:off x="7104063" y="2501901"/>
            <a:ext cx="411163" cy="244475"/>
          </a:xfrm>
          <a:custGeom>
            <a:avLst/>
            <a:gdLst>
              <a:gd name="T0" fmla="*/ 176 w 259"/>
              <a:gd name="T1" fmla="*/ 146 h 154"/>
              <a:gd name="T2" fmla="*/ 170 w 259"/>
              <a:gd name="T3" fmla="*/ 129 h 154"/>
              <a:gd name="T4" fmla="*/ 157 w 259"/>
              <a:gd name="T5" fmla="*/ 128 h 154"/>
              <a:gd name="T6" fmla="*/ 134 w 259"/>
              <a:gd name="T7" fmla="*/ 110 h 154"/>
              <a:gd name="T8" fmla="*/ 120 w 259"/>
              <a:gd name="T9" fmla="*/ 107 h 154"/>
              <a:gd name="T10" fmla="*/ 99 w 259"/>
              <a:gd name="T11" fmla="*/ 97 h 154"/>
              <a:gd name="T12" fmla="*/ 86 w 259"/>
              <a:gd name="T13" fmla="*/ 95 h 154"/>
              <a:gd name="T14" fmla="*/ 79 w 259"/>
              <a:gd name="T15" fmla="*/ 99 h 154"/>
              <a:gd name="T16" fmla="*/ 68 w 259"/>
              <a:gd name="T17" fmla="*/ 98 h 154"/>
              <a:gd name="T18" fmla="*/ 58 w 259"/>
              <a:gd name="T19" fmla="*/ 110 h 154"/>
              <a:gd name="T20" fmla="*/ 44 w 259"/>
              <a:gd name="T21" fmla="*/ 114 h 154"/>
              <a:gd name="T22" fmla="*/ 38 w 259"/>
              <a:gd name="T23" fmla="*/ 100 h 154"/>
              <a:gd name="T24" fmla="*/ 36 w 259"/>
              <a:gd name="T25" fmla="*/ 78 h 154"/>
              <a:gd name="T26" fmla="*/ 21 w 259"/>
              <a:gd name="T27" fmla="*/ 71 h 154"/>
              <a:gd name="T28" fmla="*/ 23 w 259"/>
              <a:gd name="T29" fmla="*/ 57 h 154"/>
              <a:gd name="T30" fmla="*/ 11 w 259"/>
              <a:gd name="T31" fmla="*/ 56 h 154"/>
              <a:gd name="T32" fmla="*/ 11 w 259"/>
              <a:gd name="T33" fmla="*/ 38 h 154"/>
              <a:gd name="T34" fmla="*/ 28 w 259"/>
              <a:gd name="T35" fmla="*/ 43 h 154"/>
              <a:gd name="T36" fmla="*/ 41 w 259"/>
              <a:gd name="T37" fmla="*/ 37 h 154"/>
              <a:gd name="T38" fmla="*/ 27 w 259"/>
              <a:gd name="T39" fmla="*/ 25 h 154"/>
              <a:gd name="T40" fmla="*/ 19 w 259"/>
              <a:gd name="T41" fmla="*/ 13 h 154"/>
              <a:gd name="T42" fmla="*/ 7 w 259"/>
              <a:gd name="T43" fmla="*/ 18 h 154"/>
              <a:gd name="T44" fmla="*/ 8 w 259"/>
              <a:gd name="T45" fmla="*/ 33 h 154"/>
              <a:gd name="T46" fmla="*/ 0 w 259"/>
              <a:gd name="T47" fmla="*/ 20 h 154"/>
              <a:gd name="T48" fmla="*/ 6 w 259"/>
              <a:gd name="T49" fmla="*/ 13 h 154"/>
              <a:gd name="T50" fmla="*/ 24 w 259"/>
              <a:gd name="T51" fmla="*/ 9 h 154"/>
              <a:gd name="T52" fmla="*/ 37 w 259"/>
              <a:gd name="T53" fmla="*/ 14 h 154"/>
              <a:gd name="T54" fmla="*/ 52 w 259"/>
              <a:gd name="T55" fmla="*/ 30 h 154"/>
              <a:gd name="T56" fmla="*/ 61 w 259"/>
              <a:gd name="T57" fmla="*/ 29 h 154"/>
              <a:gd name="T58" fmla="*/ 80 w 259"/>
              <a:gd name="T59" fmla="*/ 29 h 154"/>
              <a:gd name="T60" fmla="*/ 74 w 259"/>
              <a:gd name="T61" fmla="*/ 19 h 154"/>
              <a:gd name="T62" fmla="*/ 87 w 259"/>
              <a:gd name="T63" fmla="*/ 12 h 154"/>
              <a:gd name="T64" fmla="*/ 98 w 259"/>
              <a:gd name="T65" fmla="*/ 0 h 154"/>
              <a:gd name="T66" fmla="*/ 123 w 259"/>
              <a:gd name="T67" fmla="*/ 11 h 154"/>
              <a:gd name="T68" fmla="*/ 129 w 259"/>
              <a:gd name="T69" fmla="*/ 27 h 154"/>
              <a:gd name="T70" fmla="*/ 137 w 259"/>
              <a:gd name="T71" fmla="*/ 31 h 154"/>
              <a:gd name="T72" fmla="*/ 155 w 259"/>
              <a:gd name="T73" fmla="*/ 30 h 154"/>
              <a:gd name="T74" fmla="*/ 161 w 259"/>
              <a:gd name="T75" fmla="*/ 34 h 154"/>
              <a:gd name="T76" fmla="*/ 175 w 259"/>
              <a:gd name="T77" fmla="*/ 55 h 154"/>
              <a:gd name="T78" fmla="*/ 198 w 259"/>
              <a:gd name="T79" fmla="*/ 69 h 154"/>
              <a:gd name="T80" fmla="*/ 211 w 259"/>
              <a:gd name="T81" fmla="*/ 79 h 154"/>
              <a:gd name="T82" fmla="*/ 231 w 259"/>
              <a:gd name="T83" fmla="*/ 89 h 154"/>
              <a:gd name="T84" fmla="*/ 256 w 259"/>
              <a:gd name="T85" fmla="*/ 98 h 154"/>
              <a:gd name="T86" fmla="*/ 259 w 259"/>
              <a:gd name="T87" fmla="*/ 111 h 154"/>
              <a:gd name="T88" fmla="*/ 254 w 259"/>
              <a:gd name="T89" fmla="*/ 110 h 154"/>
              <a:gd name="T90" fmla="*/ 244 w 259"/>
              <a:gd name="T91" fmla="*/ 105 h 154"/>
              <a:gd name="T92" fmla="*/ 243 w 259"/>
              <a:gd name="T93" fmla="*/ 112 h 154"/>
              <a:gd name="T94" fmla="*/ 230 w 259"/>
              <a:gd name="T95" fmla="*/ 116 h 154"/>
              <a:gd name="T96" fmla="*/ 230 w 259"/>
              <a:gd name="T97" fmla="*/ 133 h 154"/>
              <a:gd name="T98" fmla="*/ 222 w 259"/>
              <a:gd name="T99" fmla="*/ 139 h 154"/>
              <a:gd name="T100" fmla="*/ 209 w 259"/>
              <a:gd name="T101" fmla="*/ 142 h 154"/>
              <a:gd name="T102" fmla="*/ 207 w 259"/>
              <a:gd name="T103" fmla="*/ 151 h 154"/>
              <a:gd name="T104" fmla="*/ 195 w 259"/>
              <a:gd name="T105" fmla="*/ 154 h 154"/>
              <a:gd name="T106" fmla="*/ 176 w 259"/>
              <a:gd name="T107" fmla="*/ 146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59" h="154">
                <a:moveTo>
                  <a:pt x="176" y="146"/>
                </a:moveTo>
                <a:lnTo>
                  <a:pt x="170" y="129"/>
                </a:lnTo>
                <a:lnTo>
                  <a:pt x="157" y="128"/>
                </a:lnTo>
                <a:lnTo>
                  <a:pt x="134" y="110"/>
                </a:lnTo>
                <a:lnTo>
                  <a:pt x="120" y="107"/>
                </a:lnTo>
                <a:lnTo>
                  <a:pt x="99" y="97"/>
                </a:lnTo>
                <a:lnTo>
                  <a:pt x="86" y="95"/>
                </a:lnTo>
                <a:lnTo>
                  <a:pt x="79" y="99"/>
                </a:lnTo>
                <a:lnTo>
                  <a:pt x="68" y="98"/>
                </a:lnTo>
                <a:lnTo>
                  <a:pt x="58" y="110"/>
                </a:lnTo>
                <a:lnTo>
                  <a:pt x="44" y="114"/>
                </a:lnTo>
                <a:lnTo>
                  <a:pt x="38" y="100"/>
                </a:lnTo>
                <a:lnTo>
                  <a:pt x="36" y="78"/>
                </a:lnTo>
                <a:lnTo>
                  <a:pt x="21" y="71"/>
                </a:lnTo>
                <a:lnTo>
                  <a:pt x="23" y="57"/>
                </a:lnTo>
                <a:lnTo>
                  <a:pt x="11" y="56"/>
                </a:lnTo>
                <a:lnTo>
                  <a:pt x="11" y="38"/>
                </a:lnTo>
                <a:lnTo>
                  <a:pt x="28" y="43"/>
                </a:lnTo>
                <a:lnTo>
                  <a:pt x="41" y="37"/>
                </a:lnTo>
                <a:lnTo>
                  <a:pt x="27" y="25"/>
                </a:lnTo>
                <a:lnTo>
                  <a:pt x="19" y="13"/>
                </a:lnTo>
                <a:lnTo>
                  <a:pt x="7" y="18"/>
                </a:lnTo>
                <a:lnTo>
                  <a:pt x="8" y="33"/>
                </a:lnTo>
                <a:lnTo>
                  <a:pt x="0" y="20"/>
                </a:lnTo>
                <a:lnTo>
                  <a:pt x="6" y="13"/>
                </a:lnTo>
                <a:lnTo>
                  <a:pt x="24" y="9"/>
                </a:lnTo>
                <a:lnTo>
                  <a:pt x="37" y="14"/>
                </a:lnTo>
                <a:lnTo>
                  <a:pt x="52" y="30"/>
                </a:lnTo>
                <a:lnTo>
                  <a:pt x="61" y="29"/>
                </a:lnTo>
                <a:lnTo>
                  <a:pt x="80" y="29"/>
                </a:lnTo>
                <a:lnTo>
                  <a:pt x="74" y="19"/>
                </a:lnTo>
                <a:lnTo>
                  <a:pt x="87" y="12"/>
                </a:lnTo>
                <a:lnTo>
                  <a:pt x="98" y="0"/>
                </a:lnTo>
                <a:lnTo>
                  <a:pt x="123" y="11"/>
                </a:lnTo>
                <a:lnTo>
                  <a:pt x="129" y="27"/>
                </a:lnTo>
                <a:lnTo>
                  <a:pt x="137" y="31"/>
                </a:lnTo>
                <a:lnTo>
                  <a:pt x="155" y="30"/>
                </a:lnTo>
                <a:lnTo>
                  <a:pt x="161" y="34"/>
                </a:lnTo>
                <a:lnTo>
                  <a:pt x="175" y="55"/>
                </a:lnTo>
                <a:lnTo>
                  <a:pt x="198" y="69"/>
                </a:lnTo>
                <a:lnTo>
                  <a:pt x="211" y="79"/>
                </a:lnTo>
                <a:lnTo>
                  <a:pt x="231" y="89"/>
                </a:lnTo>
                <a:lnTo>
                  <a:pt x="256" y="98"/>
                </a:lnTo>
                <a:lnTo>
                  <a:pt x="259" y="111"/>
                </a:lnTo>
                <a:lnTo>
                  <a:pt x="254" y="110"/>
                </a:lnTo>
                <a:lnTo>
                  <a:pt x="244" y="105"/>
                </a:lnTo>
                <a:lnTo>
                  <a:pt x="243" y="112"/>
                </a:lnTo>
                <a:lnTo>
                  <a:pt x="230" y="116"/>
                </a:lnTo>
                <a:lnTo>
                  <a:pt x="230" y="133"/>
                </a:lnTo>
                <a:lnTo>
                  <a:pt x="222" y="139"/>
                </a:lnTo>
                <a:lnTo>
                  <a:pt x="209" y="142"/>
                </a:lnTo>
                <a:lnTo>
                  <a:pt x="207" y="151"/>
                </a:lnTo>
                <a:lnTo>
                  <a:pt x="195" y="154"/>
                </a:lnTo>
                <a:lnTo>
                  <a:pt x="176" y="14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5" name="Freeform 195">
            <a:extLst>
              <a:ext uri="{FF2B5EF4-FFF2-40B4-BE49-F238E27FC236}">
                <a16:creationId xmlns:a16="http://schemas.microsoft.com/office/drawing/2014/main" id="{B0B6140E-D3EC-4638-81E5-504C165F1654}"/>
              </a:ext>
            </a:extLst>
          </p:cNvPr>
          <p:cNvSpPr>
            <a:spLocks/>
          </p:cNvSpPr>
          <p:nvPr/>
        </p:nvSpPr>
        <p:spPr bwMode="auto">
          <a:xfrm>
            <a:off x="9339262" y="4181476"/>
            <a:ext cx="69850" cy="36513"/>
          </a:xfrm>
          <a:custGeom>
            <a:avLst/>
            <a:gdLst>
              <a:gd name="T0" fmla="*/ 0 w 44"/>
              <a:gd name="T1" fmla="*/ 13 h 23"/>
              <a:gd name="T2" fmla="*/ 2 w 44"/>
              <a:gd name="T3" fmla="*/ 8 h 23"/>
              <a:gd name="T4" fmla="*/ 19 w 44"/>
              <a:gd name="T5" fmla="*/ 4 h 23"/>
              <a:gd name="T6" fmla="*/ 32 w 44"/>
              <a:gd name="T7" fmla="*/ 3 h 23"/>
              <a:gd name="T8" fmla="*/ 37 w 44"/>
              <a:gd name="T9" fmla="*/ 0 h 23"/>
              <a:gd name="T10" fmla="*/ 44 w 44"/>
              <a:gd name="T11" fmla="*/ 3 h 23"/>
              <a:gd name="T12" fmla="*/ 37 w 44"/>
              <a:gd name="T13" fmla="*/ 9 h 23"/>
              <a:gd name="T14" fmla="*/ 17 w 44"/>
              <a:gd name="T15" fmla="*/ 18 h 23"/>
              <a:gd name="T16" fmla="*/ 1 w 44"/>
              <a:gd name="T17" fmla="*/ 23 h 23"/>
              <a:gd name="T18" fmla="*/ 1 w 44"/>
              <a:gd name="T19" fmla="*/ 17 h 23"/>
              <a:gd name="T20" fmla="*/ 0 w 44"/>
              <a:gd name="T21" fmla="*/ 1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" h="23">
                <a:moveTo>
                  <a:pt x="0" y="13"/>
                </a:moveTo>
                <a:lnTo>
                  <a:pt x="2" y="8"/>
                </a:lnTo>
                <a:lnTo>
                  <a:pt x="19" y="4"/>
                </a:lnTo>
                <a:lnTo>
                  <a:pt x="32" y="3"/>
                </a:lnTo>
                <a:lnTo>
                  <a:pt x="37" y="0"/>
                </a:lnTo>
                <a:lnTo>
                  <a:pt x="44" y="3"/>
                </a:lnTo>
                <a:lnTo>
                  <a:pt x="37" y="9"/>
                </a:lnTo>
                <a:lnTo>
                  <a:pt x="17" y="18"/>
                </a:lnTo>
                <a:lnTo>
                  <a:pt x="1" y="23"/>
                </a:lnTo>
                <a:lnTo>
                  <a:pt x="1" y="17"/>
                </a:lnTo>
                <a:lnTo>
                  <a:pt x="0" y="1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6" name="Freeform 196">
            <a:extLst>
              <a:ext uri="{FF2B5EF4-FFF2-40B4-BE49-F238E27FC236}">
                <a16:creationId xmlns:a16="http://schemas.microsoft.com/office/drawing/2014/main" id="{8307A867-3E0F-4211-9676-F0DE37E2861C}"/>
              </a:ext>
            </a:extLst>
          </p:cNvPr>
          <p:cNvSpPr>
            <a:spLocks/>
          </p:cNvSpPr>
          <p:nvPr/>
        </p:nvSpPr>
        <p:spPr bwMode="auto">
          <a:xfrm>
            <a:off x="3906837" y="3549651"/>
            <a:ext cx="31750" cy="30163"/>
          </a:xfrm>
          <a:custGeom>
            <a:avLst/>
            <a:gdLst>
              <a:gd name="T0" fmla="*/ 6 w 20"/>
              <a:gd name="T1" fmla="*/ 3 h 19"/>
              <a:gd name="T2" fmla="*/ 16 w 20"/>
              <a:gd name="T3" fmla="*/ 0 h 19"/>
              <a:gd name="T4" fmla="*/ 20 w 20"/>
              <a:gd name="T5" fmla="*/ 1 h 19"/>
              <a:gd name="T6" fmla="*/ 19 w 20"/>
              <a:gd name="T7" fmla="*/ 16 h 19"/>
              <a:gd name="T8" fmla="*/ 3 w 20"/>
              <a:gd name="T9" fmla="*/ 19 h 19"/>
              <a:gd name="T10" fmla="*/ 0 w 20"/>
              <a:gd name="T11" fmla="*/ 17 h 19"/>
              <a:gd name="T12" fmla="*/ 6 w 20"/>
              <a:gd name="T13" fmla="*/ 11 h 19"/>
              <a:gd name="T14" fmla="*/ 6 w 20"/>
              <a:gd name="T15" fmla="*/ 3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9">
                <a:moveTo>
                  <a:pt x="6" y="3"/>
                </a:moveTo>
                <a:lnTo>
                  <a:pt x="16" y="0"/>
                </a:lnTo>
                <a:lnTo>
                  <a:pt x="20" y="1"/>
                </a:lnTo>
                <a:lnTo>
                  <a:pt x="19" y="16"/>
                </a:lnTo>
                <a:lnTo>
                  <a:pt x="3" y="19"/>
                </a:lnTo>
                <a:lnTo>
                  <a:pt x="0" y="17"/>
                </a:lnTo>
                <a:lnTo>
                  <a:pt x="6" y="11"/>
                </a:lnTo>
                <a:lnTo>
                  <a:pt x="6" y="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7" name="Freeform 197">
            <a:extLst>
              <a:ext uri="{FF2B5EF4-FFF2-40B4-BE49-F238E27FC236}">
                <a16:creationId xmlns:a16="http://schemas.microsoft.com/office/drawing/2014/main" id="{CF22FD88-D13B-4BC1-A90B-7DE8B7254279}"/>
              </a:ext>
            </a:extLst>
          </p:cNvPr>
          <p:cNvSpPr>
            <a:spLocks/>
          </p:cNvSpPr>
          <p:nvPr/>
        </p:nvSpPr>
        <p:spPr bwMode="auto">
          <a:xfrm>
            <a:off x="5913438" y="2678113"/>
            <a:ext cx="111125" cy="231775"/>
          </a:xfrm>
          <a:custGeom>
            <a:avLst/>
            <a:gdLst>
              <a:gd name="T0" fmla="*/ 36 w 70"/>
              <a:gd name="T1" fmla="*/ 146 h 146"/>
              <a:gd name="T2" fmla="*/ 28 w 70"/>
              <a:gd name="T3" fmla="*/ 109 h 146"/>
              <a:gd name="T4" fmla="*/ 17 w 70"/>
              <a:gd name="T5" fmla="*/ 100 h 146"/>
              <a:gd name="T6" fmla="*/ 17 w 70"/>
              <a:gd name="T7" fmla="*/ 95 h 146"/>
              <a:gd name="T8" fmla="*/ 2 w 70"/>
              <a:gd name="T9" fmla="*/ 83 h 146"/>
              <a:gd name="T10" fmla="*/ 0 w 70"/>
              <a:gd name="T11" fmla="*/ 67 h 146"/>
              <a:gd name="T12" fmla="*/ 10 w 70"/>
              <a:gd name="T13" fmla="*/ 56 h 146"/>
              <a:gd name="T14" fmla="*/ 14 w 70"/>
              <a:gd name="T15" fmla="*/ 39 h 146"/>
              <a:gd name="T16" fmla="*/ 11 w 70"/>
              <a:gd name="T17" fmla="*/ 19 h 146"/>
              <a:gd name="T18" fmla="*/ 14 w 70"/>
              <a:gd name="T19" fmla="*/ 8 h 146"/>
              <a:gd name="T20" fmla="*/ 32 w 70"/>
              <a:gd name="T21" fmla="*/ 0 h 146"/>
              <a:gd name="T22" fmla="*/ 44 w 70"/>
              <a:gd name="T23" fmla="*/ 3 h 146"/>
              <a:gd name="T24" fmla="*/ 44 w 70"/>
              <a:gd name="T25" fmla="*/ 13 h 146"/>
              <a:gd name="T26" fmla="*/ 59 w 70"/>
              <a:gd name="T27" fmla="*/ 6 h 146"/>
              <a:gd name="T28" fmla="*/ 60 w 70"/>
              <a:gd name="T29" fmla="*/ 9 h 146"/>
              <a:gd name="T30" fmla="*/ 52 w 70"/>
              <a:gd name="T31" fmla="*/ 19 h 146"/>
              <a:gd name="T32" fmla="*/ 52 w 70"/>
              <a:gd name="T33" fmla="*/ 29 h 146"/>
              <a:gd name="T34" fmla="*/ 58 w 70"/>
              <a:gd name="T35" fmla="*/ 34 h 146"/>
              <a:gd name="T36" fmla="*/ 56 w 70"/>
              <a:gd name="T37" fmla="*/ 52 h 146"/>
              <a:gd name="T38" fmla="*/ 45 w 70"/>
              <a:gd name="T39" fmla="*/ 63 h 146"/>
              <a:gd name="T40" fmla="*/ 49 w 70"/>
              <a:gd name="T41" fmla="*/ 74 h 146"/>
              <a:gd name="T42" fmla="*/ 58 w 70"/>
              <a:gd name="T43" fmla="*/ 74 h 146"/>
              <a:gd name="T44" fmla="*/ 63 w 70"/>
              <a:gd name="T45" fmla="*/ 84 h 146"/>
              <a:gd name="T46" fmla="*/ 70 w 70"/>
              <a:gd name="T47" fmla="*/ 87 h 146"/>
              <a:gd name="T48" fmla="*/ 69 w 70"/>
              <a:gd name="T49" fmla="*/ 103 h 146"/>
              <a:gd name="T50" fmla="*/ 61 w 70"/>
              <a:gd name="T51" fmla="*/ 109 h 146"/>
              <a:gd name="T52" fmla="*/ 56 w 70"/>
              <a:gd name="T53" fmla="*/ 116 h 146"/>
              <a:gd name="T54" fmla="*/ 44 w 70"/>
              <a:gd name="T55" fmla="*/ 124 h 146"/>
              <a:gd name="T56" fmla="*/ 46 w 70"/>
              <a:gd name="T57" fmla="*/ 132 h 146"/>
              <a:gd name="T58" fmla="*/ 45 w 70"/>
              <a:gd name="T59" fmla="*/ 141 h 146"/>
              <a:gd name="T60" fmla="*/ 36 w 70"/>
              <a:gd name="T61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0" h="146">
                <a:moveTo>
                  <a:pt x="36" y="146"/>
                </a:moveTo>
                <a:lnTo>
                  <a:pt x="28" y="109"/>
                </a:lnTo>
                <a:lnTo>
                  <a:pt x="17" y="100"/>
                </a:lnTo>
                <a:lnTo>
                  <a:pt x="17" y="95"/>
                </a:lnTo>
                <a:lnTo>
                  <a:pt x="2" y="83"/>
                </a:lnTo>
                <a:lnTo>
                  <a:pt x="0" y="67"/>
                </a:lnTo>
                <a:lnTo>
                  <a:pt x="10" y="56"/>
                </a:lnTo>
                <a:lnTo>
                  <a:pt x="14" y="39"/>
                </a:lnTo>
                <a:lnTo>
                  <a:pt x="11" y="19"/>
                </a:lnTo>
                <a:lnTo>
                  <a:pt x="14" y="8"/>
                </a:lnTo>
                <a:lnTo>
                  <a:pt x="32" y="0"/>
                </a:lnTo>
                <a:lnTo>
                  <a:pt x="44" y="3"/>
                </a:lnTo>
                <a:lnTo>
                  <a:pt x="44" y="13"/>
                </a:lnTo>
                <a:lnTo>
                  <a:pt x="59" y="6"/>
                </a:lnTo>
                <a:lnTo>
                  <a:pt x="60" y="9"/>
                </a:lnTo>
                <a:lnTo>
                  <a:pt x="52" y="19"/>
                </a:lnTo>
                <a:lnTo>
                  <a:pt x="52" y="29"/>
                </a:lnTo>
                <a:lnTo>
                  <a:pt x="58" y="34"/>
                </a:lnTo>
                <a:lnTo>
                  <a:pt x="56" y="52"/>
                </a:lnTo>
                <a:lnTo>
                  <a:pt x="45" y="63"/>
                </a:lnTo>
                <a:lnTo>
                  <a:pt x="49" y="74"/>
                </a:lnTo>
                <a:lnTo>
                  <a:pt x="58" y="74"/>
                </a:lnTo>
                <a:lnTo>
                  <a:pt x="63" y="84"/>
                </a:lnTo>
                <a:lnTo>
                  <a:pt x="70" y="87"/>
                </a:lnTo>
                <a:lnTo>
                  <a:pt x="69" y="103"/>
                </a:lnTo>
                <a:lnTo>
                  <a:pt x="61" y="109"/>
                </a:lnTo>
                <a:lnTo>
                  <a:pt x="56" y="116"/>
                </a:lnTo>
                <a:lnTo>
                  <a:pt x="44" y="124"/>
                </a:lnTo>
                <a:lnTo>
                  <a:pt x="46" y="132"/>
                </a:lnTo>
                <a:lnTo>
                  <a:pt x="45" y="141"/>
                </a:lnTo>
                <a:lnTo>
                  <a:pt x="36" y="14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8" name="Freeform 198">
            <a:extLst>
              <a:ext uri="{FF2B5EF4-FFF2-40B4-BE49-F238E27FC236}">
                <a16:creationId xmlns:a16="http://schemas.microsoft.com/office/drawing/2014/main" id="{25D641D2-4BAE-4D5E-9C49-CF52927030DC}"/>
              </a:ext>
            </a:extLst>
          </p:cNvPr>
          <p:cNvSpPr>
            <a:spLocks/>
          </p:cNvSpPr>
          <p:nvPr/>
        </p:nvSpPr>
        <p:spPr bwMode="auto">
          <a:xfrm>
            <a:off x="6410325" y="2524125"/>
            <a:ext cx="514350" cy="204788"/>
          </a:xfrm>
          <a:custGeom>
            <a:avLst/>
            <a:gdLst>
              <a:gd name="T0" fmla="*/ 177 w 324"/>
              <a:gd name="T1" fmla="*/ 15 h 129"/>
              <a:gd name="T2" fmla="*/ 202 w 324"/>
              <a:gd name="T3" fmla="*/ 23 h 129"/>
              <a:gd name="T4" fmla="*/ 222 w 324"/>
              <a:gd name="T5" fmla="*/ 20 h 129"/>
              <a:gd name="T6" fmla="*/ 236 w 324"/>
              <a:gd name="T7" fmla="*/ 22 h 129"/>
              <a:gd name="T8" fmla="*/ 254 w 324"/>
              <a:gd name="T9" fmla="*/ 11 h 129"/>
              <a:gd name="T10" fmla="*/ 272 w 324"/>
              <a:gd name="T11" fmla="*/ 10 h 129"/>
              <a:gd name="T12" fmla="*/ 290 w 324"/>
              <a:gd name="T13" fmla="*/ 20 h 129"/>
              <a:gd name="T14" fmla="*/ 294 w 324"/>
              <a:gd name="T15" fmla="*/ 27 h 129"/>
              <a:gd name="T16" fmla="*/ 294 w 324"/>
              <a:gd name="T17" fmla="*/ 37 h 129"/>
              <a:gd name="T18" fmla="*/ 308 w 324"/>
              <a:gd name="T19" fmla="*/ 42 h 129"/>
              <a:gd name="T20" fmla="*/ 316 w 324"/>
              <a:gd name="T21" fmla="*/ 48 h 129"/>
              <a:gd name="T22" fmla="*/ 305 w 324"/>
              <a:gd name="T23" fmla="*/ 54 h 129"/>
              <a:gd name="T24" fmla="*/ 314 w 324"/>
              <a:gd name="T25" fmla="*/ 78 h 129"/>
              <a:gd name="T26" fmla="*/ 312 w 324"/>
              <a:gd name="T27" fmla="*/ 84 h 129"/>
              <a:gd name="T28" fmla="*/ 324 w 324"/>
              <a:gd name="T29" fmla="*/ 101 h 129"/>
              <a:gd name="T30" fmla="*/ 316 w 324"/>
              <a:gd name="T31" fmla="*/ 104 h 129"/>
              <a:gd name="T32" fmla="*/ 310 w 324"/>
              <a:gd name="T33" fmla="*/ 99 h 129"/>
              <a:gd name="T34" fmla="*/ 289 w 324"/>
              <a:gd name="T35" fmla="*/ 96 h 129"/>
              <a:gd name="T36" fmla="*/ 282 w 324"/>
              <a:gd name="T37" fmla="*/ 100 h 129"/>
              <a:gd name="T38" fmla="*/ 263 w 324"/>
              <a:gd name="T39" fmla="*/ 103 h 129"/>
              <a:gd name="T40" fmla="*/ 254 w 324"/>
              <a:gd name="T41" fmla="*/ 103 h 129"/>
              <a:gd name="T42" fmla="*/ 235 w 324"/>
              <a:gd name="T43" fmla="*/ 110 h 129"/>
              <a:gd name="T44" fmla="*/ 221 w 324"/>
              <a:gd name="T45" fmla="*/ 110 h 129"/>
              <a:gd name="T46" fmla="*/ 212 w 324"/>
              <a:gd name="T47" fmla="*/ 106 h 129"/>
              <a:gd name="T48" fmla="*/ 193 w 324"/>
              <a:gd name="T49" fmla="*/ 112 h 129"/>
              <a:gd name="T50" fmla="*/ 187 w 324"/>
              <a:gd name="T51" fmla="*/ 108 h 129"/>
              <a:gd name="T52" fmla="*/ 188 w 324"/>
              <a:gd name="T53" fmla="*/ 120 h 129"/>
              <a:gd name="T54" fmla="*/ 184 w 324"/>
              <a:gd name="T55" fmla="*/ 124 h 129"/>
              <a:gd name="T56" fmla="*/ 180 w 324"/>
              <a:gd name="T57" fmla="*/ 129 h 129"/>
              <a:gd name="T58" fmla="*/ 172 w 324"/>
              <a:gd name="T59" fmla="*/ 119 h 129"/>
              <a:gd name="T60" fmla="*/ 178 w 324"/>
              <a:gd name="T61" fmla="*/ 112 h 129"/>
              <a:gd name="T62" fmla="*/ 167 w 324"/>
              <a:gd name="T63" fmla="*/ 113 h 129"/>
              <a:gd name="T64" fmla="*/ 153 w 324"/>
              <a:gd name="T65" fmla="*/ 109 h 129"/>
              <a:gd name="T66" fmla="*/ 142 w 324"/>
              <a:gd name="T67" fmla="*/ 120 h 129"/>
              <a:gd name="T68" fmla="*/ 116 w 324"/>
              <a:gd name="T69" fmla="*/ 123 h 129"/>
              <a:gd name="T70" fmla="*/ 101 w 324"/>
              <a:gd name="T71" fmla="*/ 112 h 129"/>
              <a:gd name="T72" fmla="*/ 82 w 324"/>
              <a:gd name="T73" fmla="*/ 111 h 129"/>
              <a:gd name="T74" fmla="*/ 80 w 324"/>
              <a:gd name="T75" fmla="*/ 120 h 129"/>
              <a:gd name="T76" fmla="*/ 68 w 324"/>
              <a:gd name="T77" fmla="*/ 122 h 129"/>
              <a:gd name="T78" fmla="*/ 50 w 324"/>
              <a:gd name="T79" fmla="*/ 111 h 129"/>
              <a:gd name="T80" fmla="*/ 31 w 324"/>
              <a:gd name="T81" fmla="*/ 111 h 129"/>
              <a:gd name="T82" fmla="*/ 19 w 324"/>
              <a:gd name="T83" fmla="*/ 91 h 129"/>
              <a:gd name="T84" fmla="*/ 6 w 324"/>
              <a:gd name="T85" fmla="*/ 79 h 129"/>
              <a:gd name="T86" fmla="*/ 12 w 324"/>
              <a:gd name="T87" fmla="*/ 63 h 129"/>
              <a:gd name="T88" fmla="*/ 0 w 324"/>
              <a:gd name="T89" fmla="*/ 53 h 129"/>
              <a:gd name="T90" fmla="*/ 17 w 324"/>
              <a:gd name="T91" fmla="*/ 34 h 129"/>
              <a:gd name="T92" fmla="*/ 43 w 324"/>
              <a:gd name="T93" fmla="*/ 33 h 129"/>
              <a:gd name="T94" fmla="*/ 48 w 324"/>
              <a:gd name="T95" fmla="*/ 17 h 129"/>
              <a:gd name="T96" fmla="*/ 81 w 324"/>
              <a:gd name="T97" fmla="*/ 20 h 129"/>
              <a:gd name="T98" fmla="*/ 99 w 324"/>
              <a:gd name="T99" fmla="*/ 7 h 129"/>
              <a:gd name="T100" fmla="*/ 118 w 324"/>
              <a:gd name="T101" fmla="*/ 1 h 129"/>
              <a:gd name="T102" fmla="*/ 145 w 324"/>
              <a:gd name="T103" fmla="*/ 0 h 129"/>
              <a:gd name="T104" fmla="*/ 177 w 324"/>
              <a:gd name="T105" fmla="*/ 15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24" h="129">
                <a:moveTo>
                  <a:pt x="177" y="15"/>
                </a:moveTo>
                <a:lnTo>
                  <a:pt x="202" y="23"/>
                </a:lnTo>
                <a:lnTo>
                  <a:pt x="222" y="20"/>
                </a:lnTo>
                <a:lnTo>
                  <a:pt x="236" y="22"/>
                </a:lnTo>
                <a:lnTo>
                  <a:pt x="254" y="11"/>
                </a:lnTo>
                <a:lnTo>
                  <a:pt x="272" y="10"/>
                </a:lnTo>
                <a:lnTo>
                  <a:pt x="290" y="20"/>
                </a:lnTo>
                <a:lnTo>
                  <a:pt x="294" y="27"/>
                </a:lnTo>
                <a:lnTo>
                  <a:pt x="294" y="37"/>
                </a:lnTo>
                <a:lnTo>
                  <a:pt x="308" y="42"/>
                </a:lnTo>
                <a:lnTo>
                  <a:pt x="316" y="48"/>
                </a:lnTo>
                <a:lnTo>
                  <a:pt x="305" y="54"/>
                </a:lnTo>
                <a:lnTo>
                  <a:pt x="314" y="78"/>
                </a:lnTo>
                <a:lnTo>
                  <a:pt x="312" y="84"/>
                </a:lnTo>
                <a:lnTo>
                  <a:pt x="324" y="101"/>
                </a:lnTo>
                <a:lnTo>
                  <a:pt x="316" y="104"/>
                </a:lnTo>
                <a:lnTo>
                  <a:pt x="310" y="99"/>
                </a:lnTo>
                <a:lnTo>
                  <a:pt x="289" y="96"/>
                </a:lnTo>
                <a:lnTo>
                  <a:pt x="282" y="100"/>
                </a:lnTo>
                <a:lnTo>
                  <a:pt x="263" y="103"/>
                </a:lnTo>
                <a:lnTo>
                  <a:pt x="254" y="103"/>
                </a:lnTo>
                <a:lnTo>
                  <a:pt x="235" y="110"/>
                </a:lnTo>
                <a:lnTo>
                  <a:pt x="221" y="110"/>
                </a:lnTo>
                <a:lnTo>
                  <a:pt x="212" y="106"/>
                </a:lnTo>
                <a:lnTo>
                  <a:pt x="193" y="112"/>
                </a:lnTo>
                <a:lnTo>
                  <a:pt x="187" y="108"/>
                </a:lnTo>
                <a:lnTo>
                  <a:pt x="188" y="120"/>
                </a:lnTo>
                <a:lnTo>
                  <a:pt x="184" y="124"/>
                </a:lnTo>
                <a:lnTo>
                  <a:pt x="180" y="129"/>
                </a:lnTo>
                <a:lnTo>
                  <a:pt x="172" y="119"/>
                </a:lnTo>
                <a:lnTo>
                  <a:pt x="178" y="112"/>
                </a:lnTo>
                <a:lnTo>
                  <a:pt x="167" y="113"/>
                </a:lnTo>
                <a:lnTo>
                  <a:pt x="153" y="109"/>
                </a:lnTo>
                <a:lnTo>
                  <a:pt x="142" y="120"/>
                </a:lnTo>
                <a:lnTo>
                  <a:pt x="116" y="123"/>
                </a:lnTo>
                <a:lnTo>
                  <a:pt x="101" y="112"/>
                </a:lnTo>
                <a:lnTo>
                  <a:pt x="82" y="111"/>
                </a:lnTo>
                <a:lnTo>
                  <a:pt x="80" y="120"/>
                </a:lnTo>
                <a:lnTo>
                  <a:pt x="68" y="122"/>
                </a:lnTo>
                <a:lnTo>
                  <a:pt x="50" y="111"/>
                </a:lnTo>
                <a:lnTo>
                  <a:pt x="31" y="111"/>
                </a:lnTo>
                <a:lnTo>
                  <a:pt x="19" y="91"/>
                </a:lnTo>
                <a:lnTo>
                  <a:pt x="6" y="79"/>
                </a:lnTo>
                <a:lnTo>
                  <a:pt x="12" y="63"/>
                </a:lnTo>
                <a:lnTo>
                  <a:pt x="0" y="53"/>
                </a:lnTo>
                <a:lnTo>
                  <a:pt x="17" y="34"/>
                </a:lnTo>
                <a:lnTo>
                  <a:pt x="43" y="33"/>
                </a:lnTo>
                <a:lnTo>
                  <a:pt x="48" y="17"/>
                </a:lnTo>
                <a:lnTo>
                  <a:pt x="81" y="20"/>
                </a:lnTo>
                <a:lnTo>
                  <a:pt x="99" y="7"/>
                </a:lnTo>
                <a:lnTo>
                  <a:pt x="118" y="1"/>
                </a:lnTo>
                <a:lnTo>
                  <a:pt x="145" y="0"/>
                </a:lnTo>
                <a:lnTo>
                  <a:pt x="177" y="1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9" name="Freeform 199">
            <a:extLst>
              <a:ext uri="{FF2B5EF4-FFF2-40B4-BE49-F238E27FC236}">
                <a16:creationId xmlns:a16="http://schemas.microsoft.com/office/drawing/2014/main" id="{2F637ACF-9FA1-44C4-9234-38242F61B78C}"/>
              </a:ext>
            </a:extLst>
          </p:cNvPr>
          <p:cNvSpPr>
            <a:spLocks/>
          </p:cNvSpPr>
          <p:nvPr/>
        </p:nvSpPr>
        <p:spPr bwMode="auto">
          <a:xfrm>
            <a:off x="6400801" y="2520950"/>
            <a:ext cx="79375" cy="65088"/>
          </a:xfrm>
          <a:custGeom>
            <a:avLst/>
            <a:gdLst>
              <a:gd name="T0" fmla="*/ 21 w 50"/>
              <a:gd name="T1" fmla="*/ 30 h 41"/>
              <a:gd name="T2" fmla="*/ 8 w 50"/>
              <a:gd name="T3" fmla="*/ 41 h 41"/>
              <a:gd name="T4" fmla="*/ 2 w 50"/>
              <a:gd name="T5" fmla="*/ 32 h 41"/>
              <a:gd name="T6" fmla="*/ 2 w 50"/>
              <a:gd name="T7" fmla="*/ 27 h 41"/>
              <a:gd name="T8" fmla="*/ 5 w 50"/>
              <a:gd name="T9" fmla="*/ 25 h 41"/>
              <a:gd name="T10" fmla="*/ 9 w 50"/>
              <a:gd name="T11" fmla="*/ 12 h 41"/>
              <a:gd name="T12" fmla="*/ 0 w 50"/>
              <a:gd name="T13" fmla="*/ 7 h 41"/>
              <a:gd name="T14" fmla="*/ 17 w 50"/>
              <a:gd name="T15" fmla="*/ 0 h 41"/>
              <a:gd name="T16" fmla="*/ 32 w 50"/>
              <a:gd name="T17" fmla="*/ 3 h 41"/>
              <a:gd name="T18" fmla="*/ 35 w 50"/>
              <a:gd name="T19" fmla="*/ 11 h 41"/>
              <a:gd name="T20" fmla="*/ 50 w 50"/>
              <a:gd name="T21" fmla="*/ 18 h 41"/>
              <a:gd name="T22" fmla="*/ 47 w 50"/>
              <a:gd name="T23" fmla="*/ 23 h 41"/>
              <a:gd name="T24" fmla="*/ 28 w 50"/>
              <a:gd name="T25" fmla="*/ 24 h 41"/>
              <a:gd name="T26" fmla="*/ 21 w 50"/>
              <a:gd name="T27" fmla="*/ 3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0" h="41">
                <a:moveTo>
                  <a:pt x="21" y="30"/>
                </a:moveTo>
                <a:lnTo>
                  <a:pt x="8" y="41"/>
                </a:lnTo>
                <a:lnTo>
                  <a:pt x="2" y="32"/>
                </a:lnTo>
                <a:lnTo>
                  <a:pt x="2" y="27"/>
                </a:lnTo>
                <a:lnTo>
                  <a:pt x="5" y="25"/>
                </a:lnTo>
                <a:lnTo>
                  <a:pt x="9" y="12"/>
                </a:lnTo>
                <a:lnTo>
                  <a:pt x="0" y="7"/>
                </a:lnTo>
                <a:lnTo>
                  <a:pt x="17" y="0"/>
                </a:lnTo>
                <a:lnTo>
                  <a:pt x="32" y="3"/>
                </a:lnTo>
                <a:lnTo>
                  <a:pt x="35" y="11"/>
                </a:lnTo>
                <a:lnTo>
                  <a:pt x="50" y="18"/>
                </a:lnTo>
                <a:lnTo>
                  <a:pt x="47" y="23"/>
                </a:lnTo>
                <a:lnTo>
                  <a:pt x="28" y="24"/>
                </a:lnTo>
                <a:lnTo>
                  <a:pt x="21" y="3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0" name="Freeform 200">
            <a:extLst>
              <a:ext uri="{FF2B5EF4-FFF2-40B4-BE49-F238E27FC236}">
                <a16:creationId xmlns:a16="http://schemas.microsoft.com/office/drawing/2014/main" id="{5BC673B9-2AA3-439B-A943-DF244BBCCD19}"/>
              </a:ext>
            </a:extLst>
          </p:cNvPr>
          <p:cNvSpPr>
            <a:spLocks/>
          </p:cNvSpPr>
          <p:nvPr/>
        </p:nvSpPr>
        <p:spPr bwMode="auto">
          <a:xfrm>
            <a:off x="9123362" y="3074987"/>
            <a:ext cx="39688" cy="109538"/>
          </a:xfrm>
          <a:custGeom>
            <a:avLst/>
            <a:gdLst>
              <a:gd name="T0" fmla="*/ 25 w 25"/>
              <a:gd name="T1" fmla="*/ 19 h 69"/>
              <a:gd name="T2" fmla="*/ 22 w 25"/>
              <a:gd name="T3" fmla="*/ 52 h 69"/>
              <a:gd name="T4" fmla="*/ 19 w 25"/>
              <a:gd name="T5" fmla="*/ 69 h 69"/>
              <a:gd name="T6" fmla="*/ 5 w 25"/>
              <a:gd name="T7" fmla="*/ 51 h 69"/>
              <a:gd name="T8" fmla="*/ 0 w 25"/>
              <a:gd name="T9" fmla="*/ 36 h 69"/>
              <a:gd name="T10" fmla="*/ 5 w 25"/>
              <a:gd name="T11" fmla="*/ 16 h 69"/>
              <a:gd name="T12" fmla="*/ 15 w 25"/>
              <a:gd name="T13" fmla="*/ 0 h 69"/>
              <a:gd name="T14" fmla="*/ 25 w 25"/>
              <a:gd name="T15" fmla="*/ 6 h 69"/>
              <a:gd name="T16" fmla="*/ 25 w 25"/>
              <a:gd name="T17" fmla="*/ 1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" h="69">
                <a:moveTo>
                  <a:pt x="25" y="19"/>
                </a:moveTo>
                <a:lnTo>
                  <a:pt x="22" y="52"/>
                </a:lnTo>
                <a:lnTo>
                  <a:pt x="19" y="69"/>
                </a:lnTo>
                <a:lnTo>
                  <a:pt x="5" y="51"/>
                </a:lnTo>
                <a:lnTo>
                  <a:pt x="0" y="36"/>
                </a:lnTo>
                <a:lnTo>
                  <a:pt x="5" y="16"/>
                </a:lnTo>
                <a:lnTo>
                  <a:pt x="15" y="0"/>
                </a:lnTo>
                <a:lnTo>
                  <a:pt x="25" y="6"/>
                </a:lnTo>
                <a:lnTo>
                  <a:pt x="25" y="1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1" name="Freeform 201">
            <a:extLst>
              <a:ext uri="{FF2B5EF4-FFF2-40B4-BE49-F238E27FC236}">
                <a16:creationId xmlns:a16="http://schemas.microsoft.com/office/drawing/2014/main" id="{E7872106-943D-42FF-8E30-211C173CF983}"/>
              </a:ext>
            </a:extLst>
          </p:cNvPr>
          <p:cNvSpPr>
            <a:spLocks/>
          </p:cNvSpPr>
          <p:nvPr/>
        </p:nvSpPr>
        <p:spPr bwMode="auto">
          <a:xfrm>
            <a:off x="6561138" y="3940175"/>
            <a:ext cx="315913" cy="355600"/>
          </a:xfrm>
          <a:custGeom>
            <a:avLst/>
            <a:gdLst>
              <a:gd name="T0" fmla="*/ 84 w 199"/>
              <a:gd name="T1" fmla="*/ 0 h 224"/>
              <a:gd name="T2" fmla="*/ 87 w 199"/>
              <a:gd name="T3" fmla="*/ 2 h 224"/>
              <a:gd name="T4" fmla="*/ 154 w 199"/>
              <a:gd name="T5" fmla="*/ 45 h 224"/>
              <a:gd name="T6" fmla="*/ 155 w 199"/>
              <a:gd name="T7" fmla="*/ 57 h 224"/>
              <a:gd name="T8" fmla="*/ 181 w 199"/>
              <a:gd name="T9" fmla="*/ 78 h 224"/>
              <a:gd name="T10" fmla="*/ 172 w 199"/>
              <a:gd name="T11" fmla="*/ 103 h 224"/>
              <a:gd name="T12" fmla="*/ 173 w 199"/>
              <a:gd name="T13" fmla="*/ 115 h 224"/>
              <a:gd name="T14" fmla="*/ 184 w 199"/>
              <a:gd name="T15" fmla="*/ 123 h 224"/>
              <a:gd name="T16" fmla="*/ 185 w 199"/>
              <a:gd name="T17" fmla="*/ 128 h 224"/>
              <a:gd name="T18" fmla="*/ 180 w 199"/>
              <a:gd name="T19" fmla="*/ 141 h 224"/>
              <a:gd name="T20" fmla="*/ 181 w 199"/>
              <a:gd name="T21" fmla="*/ 147 h 224"/>
              <a:gd name="T22" fmla="*/ 179 w 199"/>
              <a:gd name="T23" fmla="*/ 157 h 224"/>
              <a:gd name="T24" fmla="*/ 185 w 199"/>
              <a:gd name="T25" fmla="*/ 170 h 224"/>
              <a:gd name="T26" fmla="*/ 192 w 199"/>
              <a:gd name="T27" fmla="*/ 190 h 224"/>
              <a:gd name="T28" fmla="*/ 199 w 199"/>
              <a:gd name="T29" fmla="*/ 195 h 224"/>
              <a:gd name="T30" fmla="*/ 184 w 199"/>
              <a:gd name="T31" fmla="*/ 207 h 224"/>
              <a:gd name="T32" fmla="*/ 164 w 199"/>
              <a:gd name="T33" fmla="*/ 215 h 224"/>
              <a:gd name="T34" fmla="*/ 153 w 199"/>
              <a:gd name="T35" fmla="*/ 215 h 224"/>
              <a:gd name="T36" fmla="*/ 146 w 199"/>
              <a:gd name="T37" fmla="*/ 221 h 224"/>
              <a:gd name="T38" fmla="*/ 133 w 199"/>
              <a:gd name="T39" fmla="*/ 221 h 224"/>
              <a:gd name="T40" fmla="*/ 128 w 199"/>
              <a:gd name="T41" fmla="*/ 224 h 224"/>
              <a:gd name="T42" fmla="*/ 107 w 199"/>
              <a:gd name="T43" fmla="*/ 218 h 224"/>
              <a:gd name="T44" fmla="*/ 93 w 199"/>
              <a:gd name="T45" fmla="*/ 220 h 224"/>
              <a:gd name="T46" fmla="*/ 89 w 199"/>
              <a:gd name="T47" fmla="*/ 192 h 224"/>
              <a:gd name="T48" fmla="*/ 82 w 199"/>
              <a:gd name="T49" fmla="*/ 182 h 224"/>
              <a:gd name="T50" fmla="*/ 79 w 199"/>
              <a:gd name="T51" fmla="*/ 176 h 224"/>
              <a:gd name="T52" fmla="*/ 61 w 199"/>
              <a:gd name="T53" fmla="*/ 172 h 224"/>
              <a:gd name="T54" fmla="*/ 51 w 199"/>
              <a:gd name="T55" fmla="*/ 166 h 224"/>
              <a:gd name="T56" fmla="*/ 39 w 199"/>
              <a:gd name="T57" fmla="*/ 163 h 224"/>
              <a:gd name="T58" fmla="*/ 32 w 199"/>
              <a:gd name="T59" fmla="*/ 159 h 224"/>
              <a:gd name="T60" fmla="*/ 25 w 199"/>
              <a:gd name="T61" fmla="*/ 154 h 224"/>
              <a:gd name="T62" fmla="*/ 15 w 199"/>
              <a:gd name="T63" fmla="*/ 127 h 224"/>
              <a:gd name="T64" fmla="*/ 5 w 199"/>
              <a:gd name="T65" fmla="*/ 116 h 224"/>
              <a:gd name="T66" fmla="*/ 1 w 199"/>
              <a:gd name="T67" fmla="*/ 104 h 224"/>
              <a:gd name="T68" fmla="*/ 3 w 199"/>
              <a:gd name="T69" fmla="*/ 93 h 224"/>
              <a:gd name="T70" fmla="*/ 0 w 199"/>
              <a:gd name="T71" fmla="*/ 74 h 224"/>
              <a:gd name="T72" fmla="*/ 7 w 199"/>
              <a:gd name="T73" fmla="*/ 73 h 224"/>
              <a:gd name="T74" fmla="*/ 14 w 199"/>
              <a:gd name="T75" fmla="*/ 65 h 224"/>
              <a:gd name="T76" fmla="*/ 22 w 199"/>
              <a:gd name="T77" fmla="*/ 54 h 224"/>
              <a:gd name="T78" fmla="*/ 26 w 199"/>
              <a:gd name="T79" fmla="*/ 50 h 224"/>
              <a:gd name="T80" fmla="*/ 26 w 199"/>
              <a:gd name="T81" fmla="*/ 43 h 224"/>
              <a:gd name="T82" fmla="*/ 22 w 199"/>
              <a:gd name="T83" fmla="*/ 39 h 224"/>
              <a:gd name="T84" fmla="*/ 21 w 199"/>
              <a:gd name="T85" fmla="*/ 31 h 224"/>
              <a:gd name="T86" fmla="*/ 26 w 199"/>
              <a:gd name="T87" fmla="*/ 28 h 224"/>
              <a:gd name="T88" fmla="*/ 28 w 199"/>
              <a:gd name="T89" fmla="*/ 16 h 224"/>
              <a:gd name="T90" fmla="*/ 20 w 199"/>
              <a:gd name="T91" fmla="*/ 4 h 224"/>
              <a:gd name="T92" fmla="*/ 27 w 199"/>
              <a:gd name="T93" fmla="*/ 2 h 224"/>
              <a:gd name="T94" fmla="*/ 47 w 199"/>
              <a:gd name="T95" fmla="*/ 2 h 224"/>
              <a:gd name="T96" fmla="*/ 84 w 199"/>
              <a:gd name="T97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9" h="224">
                <a:moveTo>
                  <a:pt x="84" y="0"/>
                </a:moveTo>
                <a:lnTo>
                  <a:pt x="87" y="2"/>
                </a:lnTo>
                <a:lnTo>
                  <a:pt x="154" y="45"/>
                </a:lnTo>
                <a:lnTo>
                  <a:pt x="155" y="57"/>
                </a:lnTo>
                <a:lnTo>
                  <a:pt x="181" y="78"/>
                </a:lnTo>
                <a:lnTo>
                  <a:pt x="172" y="103"/>
                </a:lnTo>
                <a:lnTo>
                  <a:pt x="173" y="115"/>
                </a:lnTo>
                <a:lnTo>
                  <a:pt x="184" y="123"/>
                </a:lnTo>
                <a:lnTo>
                  <a:pt x="185" y="128"/>
                </a:lnTo>
                <a:lnTo>
                  <a:pt x="180" y="141"/>
                </a:lnTo>
                <a:lnTo>
                  <a:pt x="181" y="147"/>
                </a:lnTo>
                <a:lnTo>
                  <a:pt x="179" y="157"/>
                </a:lnTo>
                <a:lnTo>
                  <a:pt x="185" y="170"/>
                </a:lnTo>
                <a:lnTo>
                  <a:pt x="192" y="190"/>
                </a:lnTo>
                <a:lnTo>
                  <a:pt x="199" y="195"/>
                </a:lnTo>
                <a:lnTo>
                  <a:pt x="184" y="207"/>
                </a:lnTo>
                <a:lnTo>
                  <a:pt x="164" y="215"/>
                </a:lnTo>
                <a:lnTo>
                  <a:pt x="153" y="215"/>
                </a:lnTo>
                <a:lnTo>
                  <a:pt x="146" y="221"/>
                </a:lnTo>
                <a:lnTo>
                  <a:pt x="133" y="221"/>
                </a:lnTo>
                <a:lnTo>
                  <a:pt x="128" y="224"/>
                </a:lnTo>
                <a:lnTo>
                  <a:pt x="107" y="218"/>
                </a:lnTo>
                <a:lnTo>
                  <a:pt x="93" y="220"/>
                </a:lnTo>
                <a:lnTo>
                  <a:pt x="89" y="192"/>
                </a:lnTo>
                <a:lnTo>
                  <a:pt x="82" y="182"/>
                </a:lnTo>
                <a:lnTo>
                  <a:pt x="79" y="176"/>
                </a:lnTo>
                <a:lnTo>
                  <a:pt x="61" y="172"/>
                </a:lnTo>
                <a:lnTo>
                  <a:pt x="51" y="166"/>
                </a:lnTo>
                <a:lnTo>
                  <a:pt x="39" y="163"/>
                </a:lnTo>
                <a:lnTo>
                  <a:pt x="32" y="159"/>
                </a:lnTo>
                <a:lnTo>
                  <a:pt x="25" y="154"/>
                </a:lnTo>
                <a:lnTo>
                  <a:pt x="15" y="127"/>
                </a:lnTo>
                <a:lnTo>
                  <a:pt x="5" y="116"/>
                </a:lnTo>
                <a:lnTo>
                  <a:pt x="1" y="104"/>
                </a:lnTo>
                <a:lnTo>
                  <a:pt x="3" y="93"/>
                </a:lnTo>
                <a:lnTo>
                  <a:pt x="0" y="74"/>
                </a:lnTo>
                <a:lnTo>
                  <a:pt x="7" y="73"/>
                </a:lnTo>
                <a:lnTo>
                  <a:pt x="14" y="65"/>
                </a:lnTo>
                <a:lnTo>
                  <a:pt x="22" y="54"/>
                </a:lnTo>
                <a:lnTo>
                  <a:pt x="26" y="50"/>
                </a:lnTo>
                <a:lnTo>
                  <a:pt x="26" y="43"/>
                </a:lnTo>
                <a:lnTo>
                  <a:pt x="22" y="39"/>
                </a:lnTo>
                <a:lnTo>
                  <a:pt x="21" y="31"/>
                </a:lnTo>
                <a:lnTo>
                  <a:pt x="26" y="28"/>
                </a:lnTo>
                <a:lnTo>
                  <a:pt x="28" y="16"/>
                </a:lnTo>
                <a:lnTo>
                  <a:pt x="20" y="4"/>
                </a:lnTo>
                <a:lnTo>
                  <a:pt x="27" y="2"/>
                </a:lnTo>
                <a:lnTo>
                  <a:pt x="47" y="2"/>
                </a:lnTo>
                <a:lnTo>
                  <a:pt x="84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2" name="Freeform 202">
            <a:extLst>
              <a:ext uri="{FF2B5EF4-FFF2-40B4-BE49-F238E27FC236}">
                <a16:creationId xmlns:a16="http://schemas.microsoft.com/office/drawing/2014/main" id="{91D8EC90-06B7-4D3B-84C2-B82D61F9CC83}"/>
              </a:ext>
            </a:extLst>
          </p:cNvPr>
          <p:cNvSpPr>
            <a:spLocks/>
          </p:cNvSpPr>
          <p:nvPr/>
        </p:nvSpPr>
        <p:spPr bwMode="auto">
          <a:xfrm>
            <a:off x="6569075" y="3768726"/>
            <a:ext cx="158750" cy="187325"/>
          </a:xfrm>
          <a:custGeom>
            <a:avLst/>
            <a:gdLst>
              <a:gd name="T0" fmla="*/ 42 w 100"/>
              <a:gd name="T1" fmla="*/ 110 h 118"/>
              <a:gd name="T2" fmla="*/ 22 w 100"/>
              <a:gd name="T3" fmla="*/ 110 h 118"/>
              <a:gd name="T4" fmla="*/ 15 w 100"/>
              <a:gd name="T5" fmla="*/ 112 h 118"/>
              <a:gd name="T6" fmla="*/ 4 w 100"/>
              <a:gd name="T7" fmla="*/ 118 h 118"/>
              <a:gd name="T8" fmla="*/ 0 w 100"/>
              <a:gd name="T9" fmla="*/ 116 h 118"/>
              <a:gd name="T10" fmla="*/ 0 w 100"/>
              <a:gd name="T11" fmla="*/ 101 h 118"/>
              <a:gd name="T12" fmla="*/ 4 w 100"/>
              <a:gd name="T13" fmla="*/ 93 h 118"/>
              <a:gd name="T14" fmla="*/ 5 w 100"/>
              <a:gd name="T15" fmla="*/ 76 h 118"/>
              <a:gd name="T16" fmla="*/ 9 w 100"/>
              <a:gd name="T17" fmla="*/ 66 h 118"/>
              <a:gd name="T18" fmla="*/ 16 w 100"/>
              <a:gd name="T19" fmla="*/ 56 h 118"/>
              <a:gd name="T20" fmla="*/ 23 w 100"/>
              <a:gd name="T21" fmla="*/ 50 h 118"/>
              <a:gd name="T22" fmla="*/ 29 w 100"/>
              <a:gd name="T23" fmla="*/ 43 h 118"/>
              <a:gd name="T24" fmla="*/ 22 w 100"/>
              <a:gd name="T25" fmla="*/ 40 h 118"/>
              <a:gd name="T26" fmla="*/ 23 w 100"/>
              <a:gd name="T27" fmla="*/ 16 h 118"/>
              <a:gd name="T28" fmla="*/ 30 w 100"/>
              <a:gd name="T29" fmla="*/ 10 h 118"/>
              <a:gd name="T30" fmla="*/ 42 w 100"/>
              <a:gd name="T31" fmla="*/ 14 h 118"/>
              <a:gd name="T32" fmla="*/ 57 w 100"/>
              <a:gd name="T33" fmla="*/ 10 h 118"/>
              <a:gd name="T34" fmla="*/ 69 w 100"/>
              <a:gd name="T35" fmla="*/ 10 h 118"/>
              <a:gd name="T36" fmla="*/ 81 w 100"/>
              <a:gd name="T37" fmla="*/ 0 h 118"/>
              <a:gd name="T38" fmla="*/ 90 w 100"/>
              <a:gd name="T39" fmla="*/ 15 h 118"/>
              <a:gd name="T40" fmla="*/ 92 w 100"/>
              <a:gd name="T41" fmla="*/ 25 h 118"/>
              <a:gd name="T42" fmla="*/ 100 w 100"/>
              <a:gd name="T43" fmla="*/ 49 h 118"/>
              <a:gd name="T44" fmla="*/ 93 w 100"/>
              <a:gd name="T45" fmla="*/ 64 h 118"/>
              <a:gd name="T46" fmla="*/ 84 w 100"/>
              <a:gd name="T47" fmla="*/ 78 h 118"/>
              <a:gd name="T48" fmla="*/ 79 w 100"/>
              <a:gd name="T49" fmla="*/ 86 h 118"/>
              <a:gd name="T50" fmla="*/ 79 w 100"/>
              <a:gd name="T51" fmla="*/ 108 h 118"/>
              <a:gd name="T52" fmla="*/ 42 w 100"/>
              <a:gd name="T53" fmla="*/ 11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0" h="118">
                <a:moveTo>
                  <a:pt x="42" y="110"/>
                </a:moveTo>
                <a:lnTo>
                  <a:pt x="22" y="110"/>
                </a:lnTo>
                <a:lnTo>
                  <a:pt x="15" y="112"/>
                </a:lnTo>
                <a:lnTo>
                  <a:pt x="4" y="118"/>
                </a:lnTo>
                <a:lnTo>
                  <a:pt x="0" y="116"/>
                </a:lnTo>
                <a:lnTo>
                  <a:pt x="0" y="101"/>
                </a:lnTo>
                <a:lnTo>
                  <a:pt x="4" y="93"/>
                </a:lnTo>
                <a:lnTo>
                  <a:pt x="5" y="76"/>
                </a:lnTo>
                <a:lnTo>
                  <a:pt x="9" y="66"/>
                </a:lnTo>
                <a:lnTo>
                  <a:pt x="16" y="56"/>
                </a:lnTo>
                <a:lnTo>
                  <a:pt x="23" y="50"/>
                </a:lnTo>
                <a:lnTo>
                  <a:pt x="29" y="43"/>
                </a:lnTo>
                <a:lnTo>
                  <a:pt x="22" y="40"/>
                </a:lnTo>
                <a:lnTo>
                  <a:pt x="23" y="16"/>
                </a:lnTo>
                <a:lnTo>
                  <a:pt x="30" y="10"/>
                </a:lnTo>
                <a:lnTo>
                  <a:pt x="42" y="14"/>
                </a:lnTo>
                <a:lnTo>
                  <a:pt x="57" y="10"/>
                </a:lnTo>
                <a:lnTo>
                  <a:pt x="69" y="10"/>
                </a:lnTo>
                <a:lnTo>
                  <a:pt x="81" y="0"/>
                </a:lnTo>
                <a:lnTo>
                  <a:pt x="90" y="15"/>
                </a:lnTo>
                <a:lnTo>
                  <a:pt x="92" y="25"/>
                </a:lnTo>
                <a:lnTo>
                  <a:pt x="100" y="49"/>
                </a:lnTo>
                <a:lnTo>
                  <a:pt x="93" y="64"/>
                </a:lnTo>
                <a:lnTo>
                  <a:pt x="84" y="78"/>
                </a:lnTo>
                <a:lnTo>
                  <a:pt x="79" y="86"/>
                </a:lnTo>
                <a:lnTo>
                  <a:pt x="79" y="108"/>
                </a:lnTo>
                <a:lnTo>
                  <a:pt x="42" y="11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3" name="Freeform 203">
            <a:extLst>
              <a:ext uri="{FF2B5EF4-FFF2-40B4-BE49-F238E27FC236}">
                <a16:creationId xmlns:a16="http://schemas.microsoft.com/office/drawing/2014/main" id="{483F504C-E367-4658-9215-C37325776E7B}"/>
              </a:ext>
            </a:extLst>
          </p:cNvPr>
          <p:cNvSpPr>
            <a:spLocks/>
          </p:cNvSpPr>
          <p:nvPr/>
        </p:nvSpPr>
        <p:spPr bwMode="auto">
          <a:xfrm>
            <a:off x="6272212" y="2192338"/>
            <a:ext cx="457200" cy="257175"/>
          </a:xfrm>
          <a:custGeom>
            <a:avLst/>
            <a:gdLst>
              <a:gd name="T0" fmla="*/ 149 w 288"/>
              <a:gd name="T1" fmla="*/ 6 h 162"/>
              <a:gd name="T2" fmla="*/ 157 w 288"/>
              <a:gd name="T3" fmla="*/ 2 h 162"/>
              <a:gd name="T4" fmla="*/ 186 w 288"/>
              <a:gd name="T5" fmla="*/ 11 h 162"/>
              <a:gd name="T6" fmla="*/ 185 w 288"/>
              <a:gd name="T7" fmla="*/ 22 h 162"/>
              <a:gd name="T8" fmla="*/ 205 w 288"/>
              <a:gd name="T9" fmla="*/ 31 h 162"/>
              <a:gd name="T10" fmla="*/ 227 w 288"/>
              <a:gd name="T11" fmla="*/ 42 h 162"/>
              <a:gd name="T12" fmla="*/ 251 w 288"/>
              <a:gd name="T13" fmla="*/ 49 h 162"/>
              <a:gd name="T14" fmla="*/ 285 w 288"/>
              <a:gd name="T15" fmla="*/ 55 h 162"/>
              <a:gd name="T16" fmla="*/ 282 w 288"/>
              <a:gd name="T17" fmla="*/ 72 h 162"/>
              <a:gd name="T18" fmla="*/ 287 w 288"/>
              <a:gd name="T19" fmla="*/ 89 h 162"/>
              <a:gd name="T20" fmla="*/ 264 w 288"/>
              <a:gd name="T21" fmla="*/ 97 h 162"/>
              <a:gd name="T22" fmla="*/ 253 w 288"/>
              <a:gd name="T23" fmla="*/ 107 h 162"/>
              <a:gd name="T24" fmla="*/ 228 w 288"/>
              <a:gd name="T25" fmla="*/ 115 h 162"/>
              <a:gd name="T26" fmla="*/ 218 w 288"/>
              <a:gd name="T27" fmla="*/ 135 h 162"/>
              <a:gd name="T28" fmla="*/ 244 w 288"/>
              <a:gd name="T29" fmla="*/ 139 h 162"/>
              <a:gd name="T30" fmla="*/ 224 w 288"/>
              <a:gd name="T31" fmla="*/ 150 h 162"/>
              <a:gd name="T32" fmla="*/ 194 w 288"/>
              <a:gd name="T33" fmla="*/ 158 h 162"/>
              <a:gd name="T34" fmla="*/ 177 w 288"/>
              <a:gd name="T35" fmla="*/ 142 h 162"/>
              <a:gd name="T36" fmla="*/ 194 w 288"/>
              <a:gd name="T37" fmla="*/ 131 h 162"/>
              <a:gd name="T38" fmla="*/ 162 w 288"/>
              <a:gd name="T39" fmla="*/ 121 h 162"/>
              <a:gd name="T40" fmla="*/ 145 w 288"/>
              <a:gd name="T41" fmla="*/ 116 h 162"/>
              <a:gd name="T42" fmla="*/ 130 w 288"/>
              <a:gd name="T43" fmla="*/ 143 h 162"/>
              <a:gd name="T44" fmla="*/ 115 w 288"/>
              <a:gd name="T45" fmla="*/ 142 h 162"/>
              <a:gd name="T46" fmla="*/ 111 w 288"/>
              <a:gd name="T47" fmla="*/ 137 h 162"/>
              <a:gd name="T48" fmla="*/ 117 w 288"/>
              <a:gd name="T49" fmla="*/ 123 h 162"/>
              <a:gd name="T50" fmla="*/ 118 w 288"/>
              <a:gd name="T51" fmla="*/ 118 h 162"/>
              <a:gd name="T52" fmla="*/ 130 w 288"/>
              <a:gd name="T53" fmla="*/ 121 h 162"/>
              <a:gd name="T54" fmla="*/ 131 w 288"/>
              <a:gd name="T55" fmla="*/ 118 h 162"/>
              <a:gd name="T56" fmla="*/ 125 w 288"/>
              <a:gd name="T57" fmla="*/ 109 h 162"/>
              <a:gd name="T58" fmla="*/ 115 w 288"/>
              <a:gd name="T59" fmla="*/ 98 h 162"/>
              <a:gd name="T60" fmla="*/ 107 w 288"/>
              <a:gd name="T61" fmla="*/ 85 h 162"/>
              <a:gd name="T62" fmla="*/ 87 w 288"/>
              <a:gd name="T63" fmla="*/ 78 h 162"/>
              <a:gd name="T64" fmla="*/ 74 w 288"/>
              <a:gd name="T65" fmla="*/ 83 h 162"/>
              <a:gd name="T66" fmla="*/ 63 w 288"/>
              <a:gd name="T67" fmla="*/ 88 h 162"/>
              <a:gd name="T68" fmla="*/ 46 w 288"/>
              <a:gd name="T69" fmla="*/ 93 h 162"/>
              <a:gd name="T70" fmla="*/ 28 w 288"/>
              <a:gd name="T71" fmla="*/ 88 h 162"/>
              <a:gd name="T72" fmla="*/ 11 w 288"/>
              <a:gd name="T73" fmla="*/ 90 h 162"/>
              <a:gd name="T74" fmla="*/ 0 w 288"/>
              <a:gd name="T75" fmla="*/ 79 h 162"/>
              <a:gd name="T76" fmla="*/ 6 w 288"/>
              <a:gd name="T77" fmla="*/ 66 h 162"/>
              <a:gd name="T78" fmla="*/ 4 w 288"/>
              <a:gd name="T79" fmla="*/ 58 h 162"/>
              <a:gd name="T80" fmla="*/ 24 w 288"/>
              <a:gd name="T81" fmla="*/ 39 h 162"/>
              <a:gd name="T82" fmla="*/ 15 w 288"/>
              <a:gd name="T83" fmla="*/ 15 h 162"/>
              <a:gd name="T84" fmla="*/ 30 w 288"/>
              <a:gd name="T85" fmla="*/ 9 h 162"/>
              <a:gd name="T86" fmla="*/ 58 w 288"/>
              <a:gd name="T87" fmla="*/ 10 h 162"/>
              <a:gd name="T88" fmla="*/ 89 w 288"/>
              <a:gd name="T89" fmla="*/ 15 h 162"/>
              <a:gd name="T90" fmla="*/ 101 w 288"/>
              <a:gd name="T91" fmla="*/ 15 h 162"/>
              <a:gd name="T92" fmla="*/ 120 w 288"/>
              <a:gd name="T93" fmla="*/ 19 h 162"/>
              <a:gd name="T94" fmla="*/ 126 w 288"/>
              <a:gd name="T95" fmla="*/ 10 h 162"/>
              <a:gd name="T96" fmla="*/ 143 w 288"/>
              <a:gd name="T97" fmla="*/ 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88" h="162">
                <a:moveTo>
                  <a:pt x="143" y="5"/>
                </a:moveTo>
                <a:lnTo>
                  <a:pt x="149" y="6"/>
                </a:lnTo>
                <a:lnTo>
                  <a:pt x="152" y="1"/>
                </a:lnTo>
                <a:lnTo>
                  <a:pt x="157" y="2"/>
                </a:lnTo>
                <a:lnTo>
                  <a:pt x="173" y="0"/>
                </a:lnTo>
                <a:lnTo>
                  <a:pt x="186" y="11"/>
                </a:lnTo>
                <a:lnTo>
                  <a:pt x="182" y="15"/>
                </a:lnTo>
                <a:lnTo>
                  <a:pt x="185" y="22"/>
                </a:lnTo>
                <a:lnTo>
                  <a:pt x="198" y="23"/>
                </a:lnTo>
                <a:lnTo>
                  <a:pt x="205" y="31"/>
                </a:lnTo>
                <a:lnTo>
                  <a:pt x="206" y="35"/>
                </a:lnTo>
                <a:lnTo>
                  <a:pt x="227" y="42"/>
                </a:lnTo>
                <a:lnTo>
                  <a:pt x="239" y="39"/>
                </a:lnTo>
                <a:lnTo>
                  <a:pt x="251" y="49"/>
                </a:lnTo>
                <a:lnTo>
                  <a:pt x="260" y="49"/>
                </a:lnTo>
                <a:lnTo>
                  <a:pt x="285" y="55"/>
                </a:lnTo>
                <a:lnTo>
                  <a:pt x="286" y="61"/>
                </a:lnTo>
                <a:lnTo>
                  <a:pt x="282" y="72"/>
                </a:lnTo>
                <a:lnTo>
                  <a:pt x="288" y="83"/>
                </a:lnTo>
                <a:lnTo>
                  <a:pt x="287" y="89"/>
                </a:lnTo>
                <a:lnTo>
                  <a:pt x="271" y="91"/>
                </a:lnTo>
                <a:lnTo>
                  <a:pt x="264" y="97"/>
                </a:lnTo>
                <a:lnTo>
                  <a:pt x="265" y="106"/>
                </a:lnTo>
                <a:lnTo>
                  <a:pt x="253" y="107"/>
                </a:lnTo>
                <a:lnTo>
                  <a:pt x="243" y="114"/>
                </a:lnTo>
                <a:lnTo>
                  <a:pt x="228" y="115"/>
                </a:lnTo>
                <a:lnTo>
                  <a:pt x="215" y="123"/>
                </a:lnTo>
                <a:lnTo>
                  <a:pt x="218" y="135"/>
                </a:lnTo>
                <a:lnTo>
                  <a:pt x="227" y="140"/>
                </a:lnTo>
                <a:lnTo>
                  <a:pt x="244" y="139"/>
                </a:lnTo>
                <a:lnTo>
                  <a:pt x="242" y="146"/>
                </a:lnTo>
                <a:lnTo>
                  <a:pt x="224" y="150"/>
                </a:lnTo>
                <a:lnTo>
                  <a:pt x="204" y="162"/>
                </a:lnTo>
                <a:lnTo>
                  <a:pt x="194" y="158"/>
                </a:lnTo>
                <a:lnTo>
                  <a:pt x="196" y="148"/>
                </a:lnTo>
                <a:lnTo>
                  <a:pt x="177" y="142"/>
                </a:lnTo>
                <a:lnTo>
                  <a:pt x="179" y="138"/>
                </a:lnTo>
                <a:lnTo>
                  <a:pt x="194" y="131"/>
                </a:lnTo>
                <a:lnTo>
                  <a:pt x="189" y="127"/>
                </a:lnTo>
                <a:lnTo>
                  <a:pt x="162" y="121"/>
                </a:lnTo>
                <a:lnTo>
                  <a:pt x="160" y="114"/>
                </a:lnTo>
                <a:lnTo>
                  <a:pt x="145" y="116"/>
                </a:lnTo>
                <a:lnTo>
                  <a:pt x="141" y="128"/>
                </a:lnTo>
                <a:lnTo>
                  <a:pt x="130" y="143"/>
                </a:lnTo>
                <a:lnTo>
                  <a:pt x="123" y="139"/>
                </a:lnTo>
                <a:lnTo>
                  <a:pt x="115" y="142"/>
                </a:lnTo>
                <a:lnTo>
                  <a:pt x="107" y="139"/>
                </a:lnTo>
                <a:lnTo>
                  <a:pt x="111" y="137"/>
                </a:lnTo>
                <a:lnTo>
                  <a:pt x="113" y="130"/>
                </a:lnTo>
                <a:lnTo>
                  <a:pt x="117" y="123"/>
                </a:lnTo>
                <a:lnTo>
                  <a:pt x="115" y="119"/>
                </a:lnTo>
                <a:lnTo>
                  <a:pt x="118" y="118"/>
                </a:lnTo>
                <a:lnTo>
                  <a:pt x="120" y="120"/>
                </a:lnTo>
                <a:lnTo>
                  <a:pt x="130" y="121"/>
                </a:lnTo>
                <a:lnTo>
                  <a:pt x="134" y="120"/>
                </a:lnTo>
                <a:lnTo>
                  <a:pt x="131" y="118"/>
                </a:lnTo>
                <a:lnTo>
                  <a:pt x="131" y="115"/>
                </a:lnTo>
                <a:lnTo>
                  <a:pt x="125" y="109"/>
                </a:lnTo>
                <a:lnTo>
                  <a:pt x="121" y="101"/>
                </a:lnTo>
                <a:lnTo>
                  <a:pt x="115" y="98"/>
                </a:lnTo>
                <a:lnTo>
                  <a:pt x="115" y="90"/>
                </a:lnTo>
                <a:lnTo>
                  <a:pt x="107" y="85"/>
                </a:lnTo>
                <a:lnTo>
                  <a:pt x="100" y="84"/>
                </a:lnTo>
                <a:lnTo>
                  <a:pt x="87" y="78"/>
                </a:lnTo>
                <a:lnTo>
                  <a:pt x="77" y="80"/>
                </a:lnTo>
                <a:lnTo>
                  <a:pt x="74" y="83"/>
                </a:lnTo>
                <a:lnTo>
                  <a:pt x="67" y="83"/>
                </a:lnTo>
                <a:lnTo>
                  <a:pt x="63" y="88"/>
                </a:lnTo>
                <a:lnTo>
                  <a:pt x="52" y="90"/>
                </a:lnTo>
                <a:lnTo>
                  <a:pt x="46" y="93"/>
                </a:lnTo>
                <a:lnTo>
                  <a:pt x="38" y="88"/>
                </a:lnTo>
                <a:lnTo>
                  <a:pt x="28" y="88"/>
                </a:lnTo>
                <a:lnTo>
                  <a:pt x="18" y="86"/>
                </a:lnTo>
                <a:lnTo>
                  <a:pt x="11" y="90"/>
                </a:lnTo>
                <a:lnTo>
                  <a:pt x="9" y="84"/>
                </a:lnTo>
                <a:lnTo>
                  <a:pt x="0" y="79"/>
                </a:lnTo>
                <a:lnTo>
                  <a:pt x="2" y="71"/>
                </a:lnTo>
                <a:lnTo>
                  <a:pt x="6" y="66"/>
                </a:lnTo>
                <a:lnTo>
                  <a:pt x="9" y="67"/>
                </a:lnTo>
                <a:lnTo>
                  <a:pt x="4" y="58"/>
                </a:lnTo>
                <a:lnTo>
                  <a:pt x="17" y="41"/>
                </a:lnTo>
                <a:lnTo>
                  <a:pt x="24" y="39"/>
                </a:lnTo>
                <a:lnTo>
                  <a:pt x="25" y="33"/>
                </a:lnTo>
                <a:lnTo>
                  <a:pt x="15" y="15"/>
                </a:lnTo>
                <a:lnTo>
                  <a:pt x="22" y="14"/>
                </a:lnTo>
                <a:lnTo>
                  <a:pt x="30" y="9"/>
                </a:lnTo>
                <a:lnTo>
                  <a:pt x="42" y="8"/>
                </a:lnTo>
                <a:lnTo>
                  <a:pt x="58" y="10"/>
                </a:lnTo>
                <a:lnTo>
                  <a:pt x="77" y="15"/>
                </a:lnTo>
                <a:lnTo>
                  <a:pt x="89" y="15"/>
                </a:lnTo>
                <a:lnTo>
                  <a:pt x="95" y="18"/>
                </a:lnTo>
                <a:lnTo>
                  <a:pt x="101" y="15"/>
                </a:lnTo>
                <a:lnTo>
                  <a:pt x="106" y="19"/>
                </a:lnTo>
                <a:lnTo>
                  <a:pt x="120" y="19"/>
                </a:lnTo>
                <a:lnTo>
                  <a:pt x="126" y="20"/>
                </a:lnTo>
                <a:lnTo>
                  <a:pt x="126" y="10"/>
                </a:lnTo>
                <a:lnTo>
                  <a:pt x="130" y="6"/>
                </a:lnTo>
                <a:lnTo>
                  <a:pt x="143" y="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4" name="Freeform 204">
            <a:extLst>
              <a:ext uri="{FF2B5EF4-FFF2-40B4-BE49-F238E27FC236}">
                <a16:creationId xmlns:a16="http://schemas.microsoft.com/office/drawing/2014/main" id="{8E876976-E363-4F4C-9CE3-6AE440FC1D4D}"/>
              </a:ext>
            </a:extLst>
          </p:cNvPr>
          <p:cNvSpPr>
            <a:spLocks/>
          </p:cNvSpPr>
          <p:nvPr/>
        </p:nvSpPr>
        <p:spPr bwMode="auto">
          <a:xfrm>
            <a:off x="4090988" y="4902200"/>
            <a:ext cx="142875" cy="158750"/>
          </a:xfrm>
          <a:custGeom>
            <a:avLst/>
            <a:gdLst>
              <a:gd name="T0" fmla="*/ 3 w 90"/>
              <a:gd name="T1" fmla="*/ 2 h 100"/>
              <a:gd name="T2" fmla="*/ 14 w 90"/>
              <a:gd name="T3" fmla="*/ 0 h 100"/>
              <a:gd name="T4" fmla="*/ 35 w 90"/>
              <a:gd name="T5" fmla="*/ 16 h 100"/>
              <a:gd name="T6" fmla="*/ 41 w 90"/>
              <a:gd name="T7" fmla="*/ 15 h 100"/>
              <a:gd name="T8" fmla="*/ 61 w 90"/>
              <a:gd name="T9" fmla="*/ 29 h 100"/>
              <a:gd name="T10" fmla="*/ 77 w 90"/>
              <a:gd name="T11" fmla="*/ 40 h 100"/>
              <a:gd name="T12" fmla="*/ 89 w 90"/>
              <a:gd name="T13" fmla="*/ 54 h 100"/>
              <a:gd name="T14" fmla="*/ 83 w 90"/>
              <a:gd name="T15" fmla="*/ 64 h 100"/>
              <a:gd name="T16" fmla="*/ 90 w 90"/>
              <a:gd name="T17" fmla="*/ 76 h 100"/>
              <a:gd name="T18" fmla="*/ 84 w 90"/>
              <a:gd name="T19" fmla="*/ 89 h 100"/>
              <a:gd name="T20" fmla="*/ 67 w 90"/>
              <a:gd name="T21" fmla="*/ 100 h 100"/>
              <a:gd name="T22" fmla="*/ 53 w 90"/>
              <a:gd name="T23" fmla="*/ 96 h 100"/>
              <a:gd name="T24" fmla="*/ 44 w 90"/>
              <a:gd name="T25" fmla="*/ 98 h 100"/>
              <a:gd name="T26" fmla="*/ 27 w 90"/>
              <a:gd name="T27" fmla="*/ 89 h 100"/>
              <a:gd name="T28" fmla="*/ 15 w 90"/>
              <a:gd name="T29" fmla="*/ 90 h 100"/>
              <a:gd name="T30" fmla="*/ 2 w 90"/>
              <a:gd name="T31" fmla="*/ 79 h 100"/>
              <a:gd name="T32" fmla="*/ 1 w 90"/>
              <a:gd name="T33" fmla="*/ 65 h 100"/>
              <a:gd name="T34" fmla="*/ 4 w 90"/>
              <a:gd name="T35" fmla="*/ 61 h 100"/>
              <a:gd name="T36" fmla="*/ 0 w 90"/>
              <a:gd name="T37" fmla="*/ 40 h 100"/>
              <a:gd name="T38" fmla="*/ 2 w 90"/>
              <a:gd name="T39" fmla="*/ 19 h 100"/>
              <a:gd name="T40" fmla="*/ 3 w 90"/>
              <a:gd name="T41" fmla="*/ 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0" h="100">
                <a:moveTo>
                  <a:pt x="3" y="2"/>
                </a:moveTo>
                <a:lnTo>
                  <a:pt x="14" y="0"/>
                </a:lnTo>
                <a:lnTo>
                  <a:pt x="35" y="16"/>
                </a:lnTo>
                <a:lnTo>
                  <a:pt x="41" y="15"/>
                </a:lnTo>
                <a:lnTo>
                  <a:pt x="61" y="29"/>
                </a:lnTo>
                <a:lnTo>
                  <a:pt x="77" y="40"/>
                </a:lnTo>
                <a:lnTo>
                  <a:pt x="89" y="54"/>
                </a:lnTo>
                <a:lnTo>
                  <a:pt x="83" y="64"/>
                </a:lnTo>
                <a:lnTo>
                  <a:pt x="90" y="76"/>
                </a:lnTo>
                <a:lnTo>
                  <a:pt x="84" y="89"/>
                </a:lnTo>
                <a:lnTo>
                  <a:pt x="67" y="100"/>
                </a:lnTo>
                <a:lnTo>
                  <a:pt x="53" y="96"/>
                </a:lnTo>
                <a:lnTo>
                  <a:pt x="44" y="98"/>
                </a:lnTo>
                <a:lnTo>
                  <a:pt x="27" y="89"/>
                </a:lnTo>
                <a:lnTo>
                  <a:pt x="15" y="90"/>
                </a:lnTo>
                <a:lnTo>
                  <a:pt x="2" y="79"/>
                </a:lnTo>
                <a:lnTo>
                  <a:pt x="1" y="65"/>
                </a:lnTo>
                <a:lnTo>
                  <a:pt x="4" y="61"/>
                </a:lnTo>
                <a:lnTo>
                  <a:pt x="0" y="40"/>
                </a:lnTo>
                <a:lnTo>
                  <a:pt x="2" y="19"/>
                </a:lnTo>
                <a:lnTo>
                  <a:pt x="3" y="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5" name="Freeform 205">
            <a:extLst>
              <a:ext uri="{FF2B5EF4-FFF2-40B4-BE49-F238E27FC236}">
                <a16:creationId xmlns:a16="http://schemas.microsoft.com/office/drawing/2014/main" id="{442F48CC-24AB-4EE6-8AA0-105B13785DEE}"/>
              </a:ext>
            </a:extLst>
          </p:cNvPr>
          <p:cNvSpPr>
            <a:spLocks/>
          </p:cNvSpPr>
          <p:nvPr/>
        </p:nvSpPr>
        <p:spPr bwMode="auto">
          <a:xfrm>
            <a:off x="1998662" y="2014537"/>
            <a:ext cx="76200" cy="39688"/>
          </a:xfrm>
          <a:custGeom>
            <a:avLst/>
            <a:gdLst>
              <a:gd name="T0" fmla="*/ 25 w 48"/>
              <a:gd name="T1" fmla="*/ 17 h 25"/>
              <a:gd name="T2" fmla="*/ 3 w 48"/>
              <a:gd name="T3" fmla="*/ 25 h 25"/>
              <a:gd name="T4" fmla="*/ 0 w 48"/>
              <a:gd name="T5" fmla="*/ 19 h 25"/>
              <a:gd name="T6" fmla="*/ 7 w 48"/>
              <a:gd name="T7" fmla="*/ 10 h 25"/>
              <a:gd name="T8" fmla="*/ 28 w 48"/>
              <a:gd name="T9" fmla="*/ 3 h 25"/>
              <a:gd name="T10" fmla="*/ 40 w 48"/>
              <a:gd name="T11" fmla="*/ 0 h 25"/>
              <a:gd name="T12" fmla="*/ 48 w 48"/>
              <a:gd name="T13" fmla="*/ 2 h 25"/>
              <a:gd name="T14" fmla="*/ 48 w 48"/>
              <a:gd name="T15" fmla="*/ 8 h 25"/>
              <a:gd name="T16" fmla="*/ 25 w 48"/>
              <a:gd name="T17" fmla="*/ 17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" h="25">
                <a:moveTo>
                  <a:pt x="25" y="17"/>
                </a:moveTo>
                <a:lnTo>
                  <a:pt x="3" y="25"/>
                </a:lnTo>
                <a:lnTo>
                  <a:pt x="0" y="19"/>
                </a:lnTo>
                <a:lnTo>
                  <a:pt x="7" y="10"/>
                </a:lnTo>
                <a:lnTo>
                  <a:pt x="28" y="3"/>
                </a:lnTo>
                <a:lnTo>
                  <a:pt x="40" y="0"/>
                </a:lnTo>
                <a:lnTo>
                  <a:pt x="48" y="2"/>
                </a:lnTo>
                <a:lnTo>
                  <a:pt x="48" y="8"/>
                </a:lnTo>
                <a:lnTo>
                  <a:pt x="25" y="1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6" name="Freeform 207">
            <a:extLst>
              <a:ext uri="{FF2B5EF4-FFF2-40B4-BE49-F238E27FC236}">
                <a16:creationId xmlns:a16="http://schemas.microsoft.com/office/drawing/2014/main" id="{C17EBAC6-3236-4FF5-A6ED-ABD233D21C6A}"/>
              </a:ext>
            </a:extLst>
          </p:cNvPr>
          <p:cNvSpPr>
            <a:spLocks/>
          </p:cNvSpPr>
          <p:nvPr/>
        </p:nvSpPr>
        <p:spPr bwMode="auto">
          <a:xfrm>
            <a:off x="1804987" y="1941512"/>
            <a:ext cx="44450" cy="19050"/>
          </a:xfrm>
          <a:custGeom>
            <a:avLst/>
            <a:gdLst>
              <a:gd name="T0" fmla="*/ 21 w 28"/>
              <a:gd name="T1" fmla="*/ 9 h 12"/>
              <a:gd name="T2" fmla="*/ 8 w 28"/>
              <a:gd name="T3" fmla="*/ 12 h 12"/>
              <a:gd name="T4" fmla="*/ 3 w 28"/>
              <a:gd name="T5" fmla="*/ 8 h 12"/>
              <a:gd name="T6" fmla="*/ 0 w 28"/>
              <a:gd name="T7" fmla="*/ 3 h 12"/>
              <a:gd name="T8" fmla="*/ 19 w 28"/>
              <a:gd name="T9" fmla="*/ 0 h 12"/>
              <a:gd name="T10" fmla="*/ 28 w 28"/>
              <a:gd name="T11" fmla="*/ 1 h 12"/>
              <a:gd name="T12" fmla="*/ 21 w 28"/>
              <a:gd name="T13" fmla="*/ 9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12">
                <a:moveTo>
                  <a:pt x="21" y="9"/>
                </a:moveTo>
                <a:lnTo>
                  <a:pt x="8" y="12"/>
                </a:lnTo>
                <a:lnTo>
                  <a:pt x="3" y="8"/>
                </a:lnTo>
                <a:lnTo>
                  <a:pt x="0" y="3"/>
                </a:lnTo>
                <a:lnTo>
                  <a:pt x="19" y="0"/>
                </a:lnTo>
                <a:lnTo>
                  <a:pt x="28" y="1"/>
                </a:lnTo>
                <a:lnTo>
                  <a:pt x="21" y="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7" name="Freeform 208">
            <a:extLst>
              <a:ext uri="{FF2B5EF4-FFF2-40B4-BE49-F238E27FC236}">
                <a16:creationId xmlns:a16="http://schemas.microsoft.com/office/drawing/2014/main" id="{2C91D575-B076-4E02-9C52-007DCE664A53}"/>
              </a:ext>
            </a:extLst>
          </p:cNvPr>
          <p:cNvSpPr>
            <a:spLocks/>
          </p:cNvSpPr>
          <p:nvPr/>
        </p:nvSpPr>
        <p:spPr bwMode="auto">
          <a:xfrm>
            <a:off x="1831975" y="1838326"/>
            <a:ext cx="65088" cy="23813"/>
          </a:xfrm>
          <a:custGeom>
            <a:avLst/>
            <a:gdLst>
              <a:gd name="T0" fmla="*/ 10 w 41"/>
              <a:gd name="T1" fmla="*/ 0 h 15"/>
              <a:gd name="T2" fmla="*/ 14 w 41"/>
              <a:gd name="T3" fmla="*/ 4 h 15"/>
              <a:gd name="T4" fmla="*/ 26 w 41"/>
              <a:gd name="T5" fmla="*/ 2 h 15"/>
              <a:gd name="T6" fmla="*/ 30 w 41"/>
              <a:gd name="T7" fmla="*/ 7 h 15"/>
              <a:gd name="T8" fmla="*/ 41 w 41"/>
              <a:gd name="T9" fmla="*/ 9 h 15"/>
              <a:gd name="T10" fmla="*/ 37 w 41"/>
              <a:gd name="T11" fmla="*/ 11 h 15"/>
              <a:gd name="T12" fmla="*/ 21 w 41"/>
              <a:gd name="T13" fmla="*/ 15 h 15"/>
              <a:gd name="T14" fmla="*/ 16 w 41"/>
              <a:gd name="T15" fmla="*/ 11 h 15"/>
              <a:gd name="T16" fmla="*/ 15 w 41"/>
              <a:gd name="T17" fmla="*/ 8 h 15"/>
              <a:gd name="T18" fmla="*/ 1 w 41"/>
              <a:gd name="T19" fmla="*/ 9 h 15"/>
              <a:gd name="T20" fmla="*/ 0 w 41"/>
              <a:gd name="T21" fmla="*/ 7 h 15"/>
              <a:gd name="T22" fmla="*/ 10 w 41"/>
              <a:gd name="T23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" h="15">
                <a:moveTo>
                  <a:pt x="10" y="0"/>
                </a:moveTo>
                <a:lnTo>
                  <a:pt x="14" y="4"/>
                </a:lnTo>
                <a:lnTo>
                  <a:pt x="26" y="2"/>
                </a:lnTo>
                <a:lnTo>
                  <a:pt x="30" y="7"/>
                </a:lnTo>
                <a:lnTo>
                  <a:pt x="41" y="9"/>
                </a:lnTo>
                <a:lnTo>
                  <a:pt x="37" y="11"/>
                </a:lnTo>
                <a:lnTo>
                  <a:pt x="21" y="15"/>
                </a:lnTo>
                <a:lnTo>
                  <a:pt x="16" y="11"/>
                </a:lnTo>
                <a:lnTo>
                  <a:pt x="15" y="8"/>
                </a:lnTo>
                <a:lnTo>
                  <a:pt x="1" y="9"/>
                </a:lnTo>
                <a:lnTo>
                  <a:pt x="0" y="7"/>
                </a:lnTo>
                <a:lnTo>
                  <a:pt x="1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8" name="Freeform 209">
            <a:extLst>
              <a:ext uri="{FF2B5EF4-FFF2-40B4-BE49-F238E27FC236}">
                <a16:creationId xmlns:a16="http://schemas.microsoft.com/office/drawing/2014/main" id="{CA3E405C-8C84-485D-9DB3-677550BA0322}"/>
              </a:ext>
            </a:extLst>
          </p:cNvPr>
          <p:cNvSpPr>
            <a:spLocks/>
          </p:cNvSpPr>
          <p:nvPr/>
        </p:nvSpPr>
        <p:spPr bwMode="auto">
          <a:xfrm>
            <a:off x="1665288" y="1624012"/>
            <a:ext cx="1082675" cy="503238"/>
          </a:xfrm>
          <a:custGeom>
            <a:avLst/>
            <a:gdLst>
              <a:gd name="T0" fmla="*/ 542 w 682"/>
              <a:gd name="T1" fmla="*/ 8 h 317"/>
              <a:gd name="T2" fmla="*/ 572 w 682"/>
              <a:gd name="T3" fmla="*/ 16 h 317"/>
              <a:gd name="T4" fmla="*/ 630 w 682"/>
              <a:gd name="T5" fmla="*/ 21 h 317"/>
              <a:gd name="T6" fmla="*/ 671 w 682"/>
              <a:gd name="T7" fmla="*/ 26 h 317"/>
              <a:gd name="T8" fmla="*/ 598 w 682"/>
              <a:gd name="T9" fmla="*/ 94 h 317"/>
              <a:gd name="T10" fmla="*/ 501 w 682"/>
              <a:gd name="T11" fmla="*/ 207 h 317"/>
              <a:gd name="T12" fmla="*/ 529 w 682"/>
              <a:gd name="T13" fmla="*/ 217 h 317"/>
              <a:gd name="T14" fmla="*/ 550 w 682"/>
              <a:gd name="T15" fmla="*/ 229 h 317"/>
              <a:gd name="T16" fmla="*/ 547 w 682"/>
              <a:gd name="T17" fmla="*/ 274 h 317"/>
              <a:gd name="T18" fmla="*/ 536 w 682"/>
              <a:gd name="T19" fmla="*/ 309 h 317"/>
              <a:gd name="T20" fmla="*/ 536 w 682"/>
              <a:gd name="T21" fmla="*/ 278 h 317"/>
              <a:gd name="T22" fmla="*/ 526 w 682"/>
              <a:gd name="T23" fmla="*/ 242 h 317"/>
              <a:gd name="T24" fmla="*/ 480 w 682"/>
              <a:gd name="T25" fmla="*/ 216 h 317"/>
              <a:gd name="T26" fmla="*/ 429 w 682"/>
              <a:gd name="T27" fmla="*/ 207 h 317"/>
              <a:gd name="T28" fmla="*/ 380 w 682"/>
              <a:gd name="T29" fmla="*/ 194 h 317"/>
              <a:gd name="T30" fmla="*/ 338 w 682"/>
              <a:gd name="T31" fmla="*/ 213 h 317"/>
              <a:gd name="T32" fmla="*/ 307 w 682"/>
              <a:gd name="T33" fmla="*/ 212 h 317"/>
              <a:gd name="T34" fmla="*/ 358 w 682"/>
              <a:gd name="T35" fmla="*/ 183 h 317"/>
              <a:gd name="T36" fmla="*/ 267 w 682"/>
              <a:gd name="T37" fmla="*/ 220 h 317"/>
              <a:gd name="T38" fmla="*/ 213 w 682"/>
              <a:gd name="T39" fmla="*/ 251 h 317"/>
              <a:gd name="T40" fmla="*/ 145 w 682"/>
              <a:gd name="T41" fmla="*/ 276 h 317"/>
              <a:gd name="T42" fmla="*/ 95 w 682"/>
              <a:gd name="T43" fmla="*/ 292 h 317"/>
              <a:gd name="T44" fmla="*/ 32 w 682"/>
              <a:gd name="T45" fmla="*/ 311 h 317"/>
              <a:gd name="T46" fmla="*/ 28 w 682"/>
              <a:gd name="T47" fmla="*/ 304 h 317"/>
              <a:gd name="T48" fmla="*/ 98 w 682"/>
              <a:gd name="T49" fmla="*/ 285 h 317"/>
              <a:gd name="T50" fmla="*/ 155 w 682"/>
              <a:gd name="T51" fmla="*/ 261 h 317"/>
              <a:gd name="T52" fmla="*/ 213 w 682"/>
              <a:gd name="T53" fmla="*/ 228 h 317"/>
              <a:gd name="T54" fmla="*/ 172 w 682"/>
              <a:gd name="T55" fmla="*/ 238 h 317"/>
              <a:gd name="T56" fmla="*/ 167 w 682"/>
              <a:gd name="T57" fmla="*/ 225 h 317"/>
              <a:gd name="T58" fmla="*/ 146 w 682"/>
              <a:gd name="T59" fmla="*/ 221 h 317"/>
              <a:gd name="T60" fmla="*/ 132 w 682"/>
              <a:gd name="T61" fmla="*/ 211 h 317"/>
              <a:gd name="T62" fmla="*/ 139 w 682"/>
              <a:gd name="T63" fmla="*/ 186 h 317"/>
              <a:gd name="T64" fmla="*/ 183 w 682"/>
              <a:gd name="T65" fmla="*/ 157 h 317"/>
              <a:gd name="T66" fmla="*/ 220 w 682"/>
              <a:gd name="T67" fmla="*/ 149 h 317"/>
              <a:gd name="T68" fmla="*/ 270 w 682"/>
              <a:gd name="T69" fmla="*/ 136 h 317"/>
              <a:gd name="T70" fmla="*/ 295 w 682"/>
              <a:gd name="T71" fmla="*/ 117 h 317"/>
              <a:gd name="T72" fmla="*/ 256 w 682"/>
              <a:gd name="T73" fmla="*/ 125 h 317"/>
              <a:gd name="T74" fmla="*/ 213 w 682"/>
              <a:gd name="T75" fmla="*/ 119 h 317"/>
              <a:gd name="T76" fmla="*/ 246 w 682"/>
              <a:gd name="T77" fmla="*/ 93 h 317"/>
              <a:gd name="T78" fmla="*/ 286 w 682"/>
              <a:gd name="T79" fmla="*/ 93 h 317"/>
              <a:gd name="T80" fmla="*/ 313 w 682"/>
              <a:gd name="T81" fmla="*/ 74 h 317"/>
              <a:gd name="T82" fmla="*/ 305 w 682"/>
              <a:gd name="T83" fmla="*/ 52 h 317"/>
              <a:gd name="T84" fmla="*/ 380 w 682"/>
              <a:gd name="T85" fmla="*/ 34 h 317"/>
              <a:gd name="T86" fmla="*/ 439 w 682"/>
              <a:gd name="T87" fmla="*/ 16 h 317"/>
              <a:gd name="T88" fmla="*/ 519 w 682"/>
              <a:gd name="T89" fmla="*/ 0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82" h="317">
                <a:moveTo>
                  <a:pt x="533" y="4"/>
                </a:moveTo>
                <a:lnTo>
                  <a:pt x="531" y="12"/>
                </a:lnTo>
                <a:lnTo>
                  <a:pt x="542" y="8"/>
                </a:lnTo>
                <a:lnTo>
                  <a:pt x="562" y="9"/>
                </a:lnTo>
                <a:lnTo>
                  <a:pt x="556" y="13"/>
                </a:lnTo>
                <a:lnTo>
                  <a:pt x="572" y="16"/>
                </a:lnTo>
                <a:lnTo>
                  <a:pt x="587" y="14"/>
                </a:lnTo>
                <a:lnTo>
                  <a:pt x="607" y="20"/>
                </a:lnTo>
                <a:lnTo>
                  <a:pt x="630" y="21"/>
                </a:lnTo>
                <a:lnTo>
                  <a:pt x="637" y="23"/>
                </a:lnTo>
                <a:lnTo>
                  <a:pt x="658" y="21"/>
                </a:lnTo>
                <a:lnTo>
                  <a:pt x="671" y="26"/>
                </a:lnTo>
                <a:lnTo>
                  <a:pt x="682" y="28"/>
                </a:lnTo>
                <a:lnTo>
                  <a:pt x="682" y="28"/>
                </a:lnTo>
                <a:lnTo>
                  <a:pt x="598" y="94"/>
                </a:lnTo>
                <a:lnTo>
                  <a:pt x="478" y="201"/>
                </a:lnTo>
                <a:lnTo>
                  <a:pt x="492" y="202"/>
                </a:lnTo>
                <a:lnTo>
                  <a:pt x="501" y="207"/>
                </a:lnTo>
                <a:lnTo>
                  <a:pt x="503" y="215"/>
                </a:lnTo>
                <a:lnTo>
                  <a:pt x="503" y="228"/>
                </a:lnTo>
                <a:lnTo>
                  <a:pt x="529" y="217"/>
                </a:lnTo>
                <a:lnTo>
                  <a:pt x="549" y="211"/>
                </a:lnTo>
                <a:lnTo>
                  <a:pt x="548" y="221"/>
                </a:lnTo>
                <a:lnTo>
                  <a:pt x="550" y="229"/>
                </a:lnTo>
                <a:lnTo>
                  <a:pt x="555" y="238"/>
                </a:lnTo>
                <a:lnTo>
                  <a:pt x="552" y="252"/>
                </a:lnTo>
                <a:lnTo>
                  <a:pt x="547" y="274"/>
                </a:lnTo>
                <a:lnTo>
                  <a:pt x="562" y="287"/>
                </a:lnTo>
                <a:lnTo>
                  <a:pt x="552" y="299"/>
                </a:lnTo>
                <a:lnTo>
                  <a:pt x="536" y="309"/>
                </a:lnTo>
                <a:lnTo>
                  <a:pt x="533" y="301"/>
                </a:lnTo>
                <a:lnTo>
                  <a:pt x="525" y="295"/>
                </a:lnTo>
                <a:lnTo>
                  <a:pt x="536" y="278"/>
                </a:lnTo>
                <a:lnTo>
                  <a:pt x="530" y="262"/>
                </a:lnTo>
                <a:lnTo>
                  <a:pt x="539" y="244"/>
                </a:lnTo>
                <a:lnTo>
                  <a:pt x="526" y="242"/>
                </a:lnTo>
                <a:lnTo>
                  <a:pt x="503" y="242"/>
                </a:lnTo>
                <a:lnTo>
                  <a:pt x="491" y="236"/>
                </a:lnTo>
                <a:lnTo>
                  <a:pt x="480" y="216"/>
                </a:lnTo>
                <a:lnTo>
                  <a:pt x="470" y="212"/>
                </a:lnTo>
                <a:lnTo>
                  <a:pt x="451" y="205"/>
                </a:lnTo>
                <a:lnTo>
                  <a:pt x="429" y="207"/>
                </a:lnTo>
                <a:lnTo>
                  <a:pt x="409" y="198"/>
                </a:lnTo>
                <a:lnTo>
                  <a:pt x="401" y="190"/>
                </a:lnTo>
                <a:lnTo>
                  <a:pt x="380" y="194"/>
                </a:lnTo>
                <a:lnTo>
                  <a:pt x="369" y="207"/>
                </a:lnTo>
                <a:lnTo>
                  <a:pt x="359" y="209"/>
                </a:lnTo>
                <a:lnTo>
                  <a:pt x="338" y="213"/>
                </a:lnTo>
                <a:lnTo>
                  <a:pt x="318" y="219"/>
                </a:lnTo>
                <a:lnTo>
                  <a:pt x="297" y="223"/>
                </a:lnTo>
                <a:lnTo>
                  <a:pt x="307" y="212"/>
                </a:lnTo>
                <a:lnTo>
                  <a:pt x="335" y="193"/>
                </a:lnTo>
                <a:lnTo>
                  <a:pt x="357" y="187"/>
                </a:lnTo>
                <a:lnTo>
                  <a:pt x="358" y="183"/>
                </a:lnTo>
                <a:lnTo>
                  <a:pt x="328" y="193"/>
                </a:lnTo>
                <a:lnTo>
                  <a:pt x="303" y="206"/>
                </a:lnTo>
                <a:lnTo>
                  <a:pt x="267" y="220"/>
                </a:lnTo>
                <a:lnTo>
                  <a:pt x="267" y="229"/>
                </a:lnTo>
                <a:lnTo>
                  <a:pt x="238" y="243"/>
                </a:lnTo>
                <a:lnTo>
                  <a:pt x="213" y="251"/>
                </a:lnTo>
                <a:lnTo>
                  <a:pt x="192" y="257"/>
                </a:lnTo>
                <a:lnTo>
                  <a:pt x="179" y="266"/>
                </a:lnTo>
                <a:lnTo>
                  <a:pt x="145" y="276"/>
                </a:lnTo>
                <a:lnTo>
                  <a:pt x="130" y="285"/>
                </a:lnTo>
                <a:lnTo>
                  <a:pt x="104" y="294"/>
                </a:lnTo>
                <a:lnTo>
                  <a:pt x="95" y="292"/>
                </a:lnTo>
                <a:lnTo>
                  <a:pt x="75" y="298"/>
                </a:lnTo>
                <a:lnTo>
                  <a:pt x="52" y="304"/>
                </a:lnTo>
                <a:lnTo>
                  <a:pt x="32" y="311"/>
                </a:lnTo>
                <a:lnTo>
                  <a:pt x="0" y="317"/>
                </a:lnTo>
                <a:lnTo>
                  <a:pt x="1" y="313"/>
                </a:lnTo>
                <a:lnTo>
                  <a:pt x="28" y="304"/>
                </a:lnTo>
                <a:lnTo>
                  <a:pt x="49" y="298"/>
                </a:lnTo>
                <a:lnTo>
                  <a:pt x="77" y="287"/>
                </a:lnTo>
                <a:lnTo>
                  <a:pt x="98" y="285"/>
                </a:lnTo>
                <a:lnTo>
                  <a:pt x="114" y="277"/>
                </a:lnTo>
                <a:lnTo>
                  <a:pt x="148" y="265"/>
                </a:lnTo>
                <a:lnTo>
                  <a:pt x="155" y="261"/>
                </a:lnTo>
                <a:lnTo>
                  <a:pt x="174" y="254"/>
                </a:lnTo>
                <a:lnTo>
                  <a:pt x="192" y="239"/>
                </a:lnTo>
                <a:lnTo>
                  <a:pt x="213" y="228"/>
                </a:lnTo>
                <a:lnTo>
                  <a:pt x="189" y="234"/>
                </a:lnTo>
                <a:lnTo>
                  <a:pt x="188" y="231"/>
                </a:lnTo>
                <a:lnTo>
                  <a:pt x="172" y="238"/>
                </a:lnTo>
                <a:lnTo>
                  <a:pt x="173" y="228"/>
                </a:lnTo>
                <a:lnTo>
                  <a:pt x="161" y="235"/>
                </a:lnTo>
                <a:lnTo>
                  <a:pt x="167" y="225"/>
                </a:lnTo>
                <a:lnTo>
                  <a:pt x="143" y="233"/>
                </a:lnTo>
                <a:lnTo>
                  <a:pt x="134" y="233"/>
                </a:lnTo>
                <a:lnTo>
                  <a:pt x="146" y="221"/>
                </a:lnTo>
                <a:lnTo>
                  <a:pt x="157" y="214"/>
                </a:lnTo>
                <a:lnTo>
                  <a:pt x="156" y="207"/>
                </a:lnTo>
                <a:lnTo>
                  <a:pt x="132" y="211"/>
                </a:lnTo>
                <a:lnTo>
                  <a:pt x="131" y="202"/>
                </a:lnTo>
                <a:lnTo>
                  <a:pt x="126" y="197"/>
                </a:lnTo>
                <a:lnTo>
                  <a:pt x="139" y="186"/>
                </a:lnTo>
                <a:lnTo>
                  <a:pt x="138" y="178"/>
                </a:lnTo>
                <a:lnTo>
                  <a:pt x="158" y="167"/>
                </a:lnTo>
                <a:lnTo>
                  <a:pt x="183" y="157"/>
                </a:lnTo>
                <a:lnTo>
                  <a:pt x="201" y="147"/>
                </a:lnTo>
                <a:lnTo>
                  <a:pt x="214" y="146"/>
                </a:lnTo>
                <a:lnTo>
                  <a:pt x="220" y="149"/>
                </a:lnTo>
                <a:lnTo>
                  <a:pt x="243" y="140"/>
                </a:lnTo>
                <a:lnTo>
                  <a:pt x="252" y="142"/>
                </a:lnTo>
                <a:lnTo>
                  <a:pt x="270" y="136"/>
                </a:lnTo>
                <a:lnTo>
                  <a:pt x="279" y="127"/>
                </a:lnTo>
                <a:lnTo>
                  <a:pt x="275" y="124"/>
                </a:lnTo>
                <a:lnTo>
                  <a:pt x="295" y="117"/>
                </a:lnTo>
                <a:lnTo>
                  <a:pt x="286" y="117"/>
                </a:lnTo>
                <a:lnTo>
                  <a:pt x="266" y="121"/>
                </a:lnTo>
                <a:lnTo>
                  <a:pt x="256" y="125"/>
                </a:lnTo>
                <a:lnTo>
                  <a:pt x="251" y="121"/>
                </a:lnTo>
                <a:lnTo>
                  <a:pt x="228" y="123"/>
                </a:lnTo>
                <a:lnTo>
                  <a:pt x="213" y="119"/>
                </a:lnTo>
                <a:lnTo>
                  <a:pt x="218" y="111"/>
                </a:lnTo>
                <a:lnTo>
                  <a:pt x="215" y="101"/>
                </a:lnTo>
                <a:lnTo>
                  <a:pt x="246" y="93"/>
                </a:lnTo>
                <a:lnTo>
                  <a:pt x="289" y="84"/>
                </a:lnTo>
                <a:lnTo>
                  <a:pt x="300" y="84"/>
                </a:lnTo>
                <a:lnTo>
                  <a:pt x="286" y="93"/>
                </a:lnTo>
                <a:lnTo>
                  <a:pt x="316" y="92"/>
                </a:lnTo>
                <a:lnTo>
                  <a:pt x="320" y="81"/>
                </a:lnTo>
                <a:lnTo>
                  <a:pt x="313" y="74"/>
                </a:lnTo>
                <a:lnTo>
                  <a:pt x="317" y="65"/>
                </a:lnTo>
                <a:lnTo>
                  <a:pt x="315" y="58"/>
                </a:lnTo>
                <a:lnTo>
                  <a:pt x="305" y="52"/>
                </a:lnTo>
                <a:lnTo>
                  <a:pt x="327" y="43"/>
                </a:lnTo>
                <a:lnTo>
                  <a:pt x="351" y="42"/>
                </a:lnTo>
                <a:lnTo>
                  <a:pt x="380" y="34"/>
                </a:lnTo>
                <a:lnTo>
                  <a:pt x="397" y="26"/>
                </a:lnTo>
                <a:lnTo>
                  <a:pt x="423" y="18"/>
                </a:lnTo>
                <a:lnTo>
                  <a:pt x="439" y="16"/>
                </a:lnTo>
                <a:lnTo>
                  <a:pt x="475" y="8"/>
                </a:lnTo>
                <a:lnTo>
                  <a:pt x="485" y="9"/>
                </a:lnTo>
                <a:lnTo>
                  <a:pt x="519" y="0"/>
                </a:lnTo>
                <a:lnTo>
                  <a:pt x="533" y="4"/>
                </a:lnTo>
                <a:close/>
              </a:path>
            </a:pathLst>
          </a:custGeom>
          <a:solidFill>
            <a:srgbClr val="21396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9" name="Freeform 210">
            <a:extLst>
              <a:ext uri="{FF2B5EF4-FFF2-40B4-BE49-F238E27FC236}">
                <a16:creationId xmlns:a16="http://schemas.microsoft.com/office/drawing/2014/main" id="{37C92B04-3CDB-4034-A69C-A6DC7489E5BD}"/>
              </a:ext>
            </a:extLst>
          </p:cNvPr>
          <p:cNvSpPr>
            <a:spLocks/>
          </p:cNvSpPr>
          <p:nvPr/>
        </p:nvSpPr>
        <p:spPr bwMode="auto">
          <a:xfrm>
            <a:off x="2365375" y="2286000"/>
            <a:ext cx="1589088" cy="795338"/>
          </a:xfrm>
          <a:custGeom>
            <a:avLst/>
            <a:gdLst>
              <a:gd name="T0" fmla="*/ 595 w 1001"/>
              <a:gd name="T1" fmla="*/ 16 h 501"/>
              <a:gd name="T2" fmla="*/ 655 w 1001"/>
              <a:gd name="T3" fmla="*/ 28 h 501"/>
              <a:gd name="T4" fmla="*/ 701 w 1001"/>
              <a:gd name="T5" fmla="*/ 38 h 501"/>
              <a:gd name="T6" fmla="*/ 724 w 1001"/>
              <a:gd name="T7" fmla="*/ 58 h 501"/>
              <a:gd name="T8" fmla="*/ 729 w 1001"/>
              <a:gd name="T9" fmla="*/ 64 h 501"/>
              <a:gd name="T10" fmla="*/ 733 w 1001"/>
              <a:gd name="T11" fmla="*/ 73 h 501"/>
              <a:gd name="T12" fmla="*/ 730 w 1001"/>
              <a:gd name="T13" fmla="*/ 131 h 501"/>
              <a:gd name="T14" fmla="*/ 712 w 1001"/>
              <a:gd name="T15" fmla="*/ 155 h 501"/>
              <a:gd name="T16" fmla="*/ 762 w 1001"/>
              <a:gd name="T17" fmla="*/ 144 h 501"/>
              <a:gd name="T18" fmla="*/ 788 w 1001"/>
              <a:gd name="T19" fmla="*/ 121 h 501"/>
              <a:gd name="T20" fmla="*/ 836 w 1001"/>
              <a:gd name="T21" fmla="*/ 110 h 501"/>
              <a:gd name="T22" fmla="*/ 896 w 1001"/>
              <a:gd name="T23" fmla="*/ 90 h 501"/>
              <a:gd name="T24" fmla="*/ 943 w 1001"/>
              <a:gd name="T25" fmla="*/ 80 h 501"/>
              <a:gd name="T26" fmla="*/ 984 w 1001"/>
              <a:gd name="T27" fmla="*/ 45 h 501"/>
              <a:gd name="T28" fmla="*/ 999 w 1001"/>
              <a:gd name="T29" fmla="*/ 87 h 501"/>
              <a:gd name="T30" fmla="*/ 940 w 1001"/>
              <a:gd name="T31" fmla="*/ 117 h 501"/>
              <a:gd name="T32" fmla="*/ 922 w 1001"/>
              <a:gd name="T33" fmla="*/ 155 h 501"/>
              <a:gd name="T34" fmla="*/ 930 w 1001"/>
              <a:gd name="T35" fmla="*/ 159 h 501"/>
              <a:gd name="T36" fmla="*/ 888 w 1001"/>
              <a:gd name="T37" fmla="*/ 166 h 501"/>
              <a:gd name="T38" fmla="*/ 892 w 1001"/>
              <a:gd name="T39" fmla="*/ 173 h 501"/>
              <a:gd name="T40" fmla="*/ 850 w 1001"/>
              <a:gd name="T41" fmla="*/ 183 h 501"/>
              <a:gd name="T42" fmla="*/ 830 w 1001"/>
              <a:gd name="T43" fmla="*/ 209 h 501"/>
              <a:gd name="T44" fmla="*/ 826 w 1001"/>
              <a:gd name="T45" fmla="*/ 217 h 501"/>
              <a:gd name="T46" fmla="*/ 801 w 1001"/>
              <a:gd name="T47" fmla="*/ 249 h 501"/>
              <a:gd name="T48" fmla="*/ 801 w 1001"/>
              <a:gd name="T49" fmla="*/ 219 h 501"/>
              <a:gd name="T50" fmla="*/ 796 w 1001"/>
              <a:gd name="T51" fmla="*/ 255 h 501"/>
              <a:gd name="T52" fmla="*/ 782 w 1001"/>
              <a:gd name="T53" fmla="*/ 300 h 501"/>
              <a:gd name="T54" fmla="*/ 729 w 1001"/>
              <a:gd name="T55" fmla="*/ 327 h 501"/>
              <a:gd name="T56" fmla="*/ 679 w 1001"/>
              <a:gd name="T57" fmla="*/ 369 h 501"/>
              <a:gd name="T58" fmla="*/ 680 w 1001"/>
              <a:gd name="T59" fmla="*/ 431 h 501"/>
              <a:gd name="T60" fmla="*/ 676 w 1001"/>
              <a:gd name="T61" fmla="*/ 486 h 501"/>
              <a:gd name="T62" fmla="*/ 654 w 1001"/>
              <a:gd name="T63" fmla="*/ 490 h 501"/>
              <a:gd name="T64" fmla="*/ 636 w 1001"/>
              <a:gd name="T65" fmla="*/ 443 h 501"/>
              <a:gd name="T66" fmla="*/ 624 w 1001"/>
              <a:gd name="T67" fmla="*/ 397 h 501"/>
              <a:gd name="T68" fmla="*/ 585 w 1001"/>
              <a:gd name="T69" fmla="*/ 391 h 501"/>
              <a:gd name="T70" fmla="*/ 528 w 1001"/>
              <a:gd name="T71" fmla="*/ 396 h 501"/>
              <a:gd name="T72" fmla="*/ 526 w 1001"/>
              <a:gd name="T73" fmla="*/ 417 h 501"/>
              <a:gd name="T74" fmla="*/ 489 w 1001"/>
              <a:gd name="T75" fmla="*/ 406 h 501"/>
              <a:gd name="T76" fmla="*/ 434 w 1001"/>
              <a:gd name="T77" fmla="*/ 410 h 501"/>
              <a:gd name="T78" fmla="*/ 376 w 1001"/>
              <a:gd name="T79" fmla="*/ 454 h 501"/>
              <a:gd name="T80" fmla="*/ 366 w 1001"/>
              <a:gd name="T81" fmla="*/ 486 h 501"/>
              <a:gd name="T82" fmla="*/ 339 w 1001"/>
              <a:gd name="T83" fmla="*/ 450 h 501"/>
              <a:gd name="T84" fmla="*/ 313 w 1001"/>
              <a:gd name="T85" fmla="*/ 404 h 501"/>
              <a:gd name="T86" fmla="*/ 262 w 1001"/>
              <a:gd name="T87" fmla="*/ 408 h 501"/>
              <a:gd name="T88" fmla="*/ 244 w 1001"/>
              <a:gd name="T89" fmla="*/ 370 h 501"/>
              <a:gd name="T90" fmla="*/ 193 w 1001"/>
              <a:gd name="T91" fmla="*/ 371 h 501"/>
              <a:gd name="T92" fmla="*/ 102 w 1001"/>
              <a:gd name="T93" fmla="*/ 343 h 501"/>
              <a:gd name="T94" fmla="*/ 53 w 1001"/>
              <a:gd name="T95" fmla="*/ 324 h 501"/>
              <a:gd name="T96" fmla="*/ 33 w 1001"/>
              <a:gd name="T97" fmla="*/ 309 h 501"/>
              <a:gd name="T98" fmla="*/ 8 w 1001"/>
              <a:gd name="T99" fmla="*/ 272 h 501"/>
              <a:gd name="T100" fmla="*/ 0 w 1001"/>
              <a:gd name="T101" fmla="*/ 214 h 501"/>
              <a:gd name="T102" fmla="*/ 23 w 1001"/>
              <a:gd name="T103" fmla="*/ 151 h 501"/>
              <a:gd name="T104" fmla="*/ 69 w 1001"/>
              <a:gd name="T105" fmla="*/ 79 h 501"/>
              <a:gd name="T106" fmla="*/ 94 w 1001"/>
              <a:gd name="T107" fmla="*/ 21 h 501"/>
              <a:gd name="T108" fmla="*/ 124 w 1001"/>
              <a:gd name="T109" fmla="*/ 25 h 501"/>
              <a:gd name="T110" fmla="*/ 239 w 1001"/>
              <a:gd name="T111" fmla="*/ 8 h 501"/>
              <a:gd name="T112" fmla="*/ 432 w 1001"/>
              <a:gd name="T113" fmla="*/ 8 h 501"/>
              <a:gd name="T114" fmla="*/ 579 w 1001"/>
              <a:gd name="T115" fmla="*/ 0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01" h="501">
                <a:moveTo>
                  <a:pt x="584" y="0"/>
                </a:moveTo>
                <a:lnTo>
                  <a:pt x="582" y="11"/>
                </a:lnTo>
                <a:lnTo>
                  <a:pt x="585" y="15"/>
                </a:lnTo>
                <a:lnTo>
                  <a:pt x="595" y="16"/>
                </a:lnTo>
                <a:lnTo>
                  <a:pt x="610" y="19"/>
                </a:lnTo>
                <a:lnTo>
                  <a:pt x="623" y="26"/>
                </a:lnTo>
                <a:lnTo>
                  <a:pt x="637" y="23"/>
                </a:lnTo>
                <a:lnTo>
                  <a:pt x="655" y="28"/>
                </a:lnTo>
                <a:lnTo>
                  <a:pt x="660" y="28"/>
                </a:lnTo>
                <a:lnTo>
                  <a:pt x="677" y="22"/>
                </a:lnTo>
                <a:lnTo>
                  <a:pt x="689" y="30"/>
                </a:lnTo>
                <a:lnTo>
                  <a:pt x="701" y="38"/>
                </a:lnTo>
                <a:lnTo>
                  <a:pt x="711" y="44"/>
                </a:lnTo>
                <a:lnTo>
                  <a:pt x="721" y="51"/>
                </a:lnTo>
                <a:lnTo>
                  <a:pt x="721" y="56"/>
                </a:lnTo>
                <a:lnTo>
                  <a:pt x="724" y="58"/>
                </a:lnTo>
                <a:lnTo>
                  <a:pt x="722" y="60"/>
                </a:lnTo>
                <a:lnTo>
                  <a:pt x="726" y="61"/>
                </a:lnTo>
                <a:lnTo>
                  <a:pt x="730" y="59"/>
                </a:lnTo>
                <a:lnTo>
                  <a:pt x="729" y="64"/>
                </a:lnTo>
                <a:lnTo>
                  <a:pt x="731" y="67"/>
                </a:lnTo>
                <a:lnTo>
                  <a:pt x="735" y="67"/>
                </a:lnTo>
                <a:lnTo>
                  <a:pt x="737" y="69"/>
                </a:lnTo>
                <a:lnTo>
                  <a:pt x="733" y="73"/>
                </a:lnTo>
                <a:lnTo>
                  <a:pt x="747" y="83"/>
                </a:lnTo>
                <a:lnTo>
                  <a:pt x="743" y="101"/>
                </a:lnTo>
                <a:lnTo>
                  <a:pt x="739" y="119"/>
                </a:lnTo>
                <a:lnTo>
                  <a:pt x="730" y="131"/>
                </a:lnTo>
                <a:lnTo>
                  <a:pt x="718" y="142"/>
                </a:lnTo>
                <a:lnTo>
                  <a:pt x="712" y="150"/>
                </a:lnTo>
                <a:lnTo>
                  <a:pt x="711" y="152"/>
                </a:lnTo>
                <a:lnTo>
                  <a:pt x="712" y="155"/>
                </a:lnTo>
                <a:lnTo>
                  <a:pt x="716" y="158"/>
                </a:lnTo>
                <a:lnTo>
                  <a:pt x="720" y="158"/>
                </a:lnTo>
                <a:lnTo>
                  <a:pt x="744" y="147"/>
                </a:lnTo>
                <a:lnTo>
                  <a:pt x="762" y="144"/>
                </a:lnTo>
                <a:lnTo>
                  <a:pt x="788" y="133"/>
                </a:lnTo>
                <a:lnTo>
                  <a:pt x="789" y="132"/>
                </a:lnTo>
                <a:lnTo>
                  <a:pt x="789" y="125"/>
                </a:lnTo>
                <a:lnTo>
                  <a:pt x="788" y="121"/>
                </a:lnTo>
                <a:lnTo>
                  <a:pt x="797" y="118"/>
                </a:lnTo>
                <a:lnTo>
                  <a:pt x="813" y="118"/>
                </a:lnTo>
                <a:lnTo>
                  <a:pt x="828" y="118"/>
                </a:lnTo>
                <a:lnTo>
                  <a:pt x="836" y="110"/>
                </a:lnTo>
                <a:lnTo>
                  <a:pt x="839" y="108"/>
                </a:lnTo>
                <a:lnTo>
                  <a:pt x="862" y="93"/>
                </a:lnTo>
                <a:lnTo>
                  <a:pt x="870" y="90"/>
                </a:lnTo>
                <a:lnTo>
                  <a:pt x="896" y="90"/>
                </a:lnTo>
                <a:lnTo>
                  <a:pt x="926" y="90"/>
                </a:lnTo>
                <a:lnTo>
                  <a:pt x="929" y="84"/>
                </a:lnTo>
                <a:lnTo>
                  <a:pt x="935" y="83"/>
                </a:lnTo>
                <a:lnTo>
                  <a:pt x="943" y="80"/>
                </a:lnTo>
                <a:lnTo>
                  <a:pt x="952" y="71"/>
                </a:lnTo>
                <a:lnTo>
                  <a:pt x="962" y="55"/>
                </a:lnTo>
                <a:lnTo>
                  <a:pt x="980" y="40"/>
                </a:lnTo>
                <a:lnTo>
                  <a:pt x="984" y="45"/>
                </a:lnTo>
                <a:lnTo>
                  <a:pt x="996" y="42"/>
                </a:lnTo>
                <a:lnTo>
                  <a:pt x="1001" y="48"/>
                </a:lnTo>
                <a:lnTo>
                  <a:pt x="992" y="75"/>
                </a:lnTo>
                <a:lnTo>
                  <a:pt x="999" y="87"/>
                </a:lnTo>
                <a:lnTo>
                  <a:pt x="999" y="94"/>
                </a:lnTo>
                <a:lnTo>
                  <a:pt x="979" y="103"/>
                </a:lnTo>
                <a:lnTo>
                  <a:pt x="959" y="111"/>
                </a:lnTo>
                <a:lnTo>
                  <a:pt x="940" y="117"/>
                </a:lnTo>
                <a:lnTo>
                  <a:pt x="927" y="129"/>
                </a:lnTo>
                <a:lnTo>
                  <a:pt x="923" y="133"/>
                </a:lnTo>
                <a:lnTo>
                  <a:pt x="920" y="144"/>
                </a:lnTo>
                <a:lnTo>
                  <a:pt x="922" y="155"/>
                </a:lnTo>
                <a:lnTo>
                  <a:pt x="929" y="156"/>
                </a:lnTo>
                <a:lnTo>
                  <a:pt x="929" y="148"/>
                </a:lnTo>
                <a:lnTo>
                  <a:pt x="933" y="153"/>
                </a:lnTo>
                <a:lnTo>
                  <a:pt x="930" y="159"/>
                </a:lnTo>
                <a:lnTo>
                  <a:pt x="917" y="162"/>
                </a:lnTo>
                <a:lnTo>
                  <a:pt x="909" y="162"/>
                </a:lnTo>
                <a:lnTo>
                  <a:pt x="896" y="165"/>
                </a:lnTo>
                <a:lnTo>
                  <a:pt x="888" y="166"/>
                </a:lnTo>
                <a:lnTo>
                  <a:pt x="878" y="167"/>
                </a:lnTo>
                <a:lnTo>
                  <a:pt x="862" y="173"/>
                </a:lnTo>
                <a:lnTo>
                  <a:pt x="888" y="169"/>
                </a:lnTo>
                <a:lnTo>
                  <a:pt x="892" y="173"/>
                </a:lnTo>
                <a:lnTo>
                  <a:pt x="867" y="179"/>
                </a:lnTo>
                <a:lnTo>
                  <a:pt x="856" y="179"/>
                </a:lnTo>
                <a:lnTo>
                  <a:pt x="857" y="177"/>
                </a:lnTo>
                <a:lnTo>
                  <a:pt x="850" y="183"/>
                </a:lnTo>
                <a:lnTo>
                  <a:pt x="855" y="183"/>
                </a:lnTo>
                <a:lnTo>
                  <a:pt x="847" y="198"/>
                </a:lnTo>
                <a:lnTo>
                  <a:pt x="830" y="214"/>
                </a:lnTo>
                <a:lnTo>
                  <a:pt x="830" y="209"/>
                </a:lnTo>
                <a:lnTo>
                  <a:pt x="827" y="208"/>
                </a:lnTo>
                <a:lnTo>
                  <a:pt x="823" y="203"/>
                </a:lnTo>
                <a:lnTo>
                  <a:pt x="823" y="214"/>
                </a:lnTo>
                <a:lnTo>
                  <a:pt x="826" y="217"/>
                </a:lnTo>
                <a:lnTo>
                  <a:pt x="824" y="225"/>
                </a:lnTo>
                <a:lnTo>
                  <a:pt x="817" y="233"/>
                </a:lnTo>
                <a:lnTo>
                  <a:pt x="802" y="250"/>
                </a:lnTo>
                <a:lnTo>
                  <a:pt x="801" y="249"/>
                </a:lnTo>
                <a:lnTo>
                  <a:pt x="810" y="235"/>
                </a:lnTo>
                <a:lnTo>
                  <a:pt x="804" y="227"/>
                </a:lnTo>
                <a:lnTo>
                  <a:pt x="807" y="210"/>
                </a:lnTo>
                <a:lnTo>
                  <a:pt x="801" y="219"/>
                </a:lnTo>
                <a:lnTo>
                  <a:pt x="801" y="232"/>
                </a:lnTo>
                <a:lnTo>
                  <a:pt x="791" y="229"/>
                </a:lnTo>
                <a:lnTo>
                  <a:pt x="800" y="235"/>
                </a:lnTo>
                <a:lnTo>
                  <a:pt x="796" y="255"/>
                </a:lnTo>
                <a:lnTo>
                  <a:pt x="800" y="256"/>
                </a:lnTo>
                <a:lnTo>
                  <a:pt x="800" y="264"/>
                </a:lnTo>
                <a:lnTo>
                  <a:pt x="797" y="284"/>
                </a:lnTo>
                <a:lnTo>
                  <a:pt x="782" y="300"/>
                </a:lnTo>
                <a:lnTo>
                  <a:pt x="763" y="306"/>
                </a:lnTo>
                <a:lnTo>
                  <a:pt x="748" y="318"/>
                </a:lnTo>
                <a:lnTo>
                  <a:pt x="739" y="319"/>
                </a:lnTo>
                <a:lnTo>
                  <a:pt x="729" y="327"/>
                </a:lnTo>
                <a:lnTo>
                  <a:pt x="725" y="334"/>
                </a:lnTo>
                <a:lnTo>
                  <a:pt x="702" y="347"/>
                </a:lnTo>
                <a:lnTo>
                  <a:pt x="690" y="357"/>
                </a:lnTo>
                <a:lnTo>
                  <a:pt x="679" y="369"/>
                </a:lnTo>
                <a:lnTo>
                  <a:pt x="673" y="384"/>
                </a:lnTo>
                <a:lnTo>
                  <a:pt x="673" y="398"/>
                </a:lnTo>
                <a:lnTo>
                  <a:pt x="675" y="416"/>
                </a:lnTo>
                <a:lnTo>
                  <a:pt x="680" y="431"/>
                </a:lnTo>
                <a:lnTo>
                  <a:pt x="678" y="440"/>
                </a:lnTo>
                <a:lnTo>
                  <a:pt x="682" y="464"/>
                </a:lnTo>
                <a:lnTo>
                  <a:pt x="679" y="478"/>
                </a:lnTo>
                <a:lnTo>
                  <a:pt x="676" y="486"/>
                </a:lnTo>
                <a:lnTo>
                  <a:pt x="670" y="499"/>
                </a:lnTo>
                <a:lnTo>
                  <a:pt x="664" y="501"/>
                </a:lnTo>
                <a:lnTo>
                  <a:pt x="656" y="499"/>
                </a:lnTo>
                <a:lnTo>
                  <a:pt x="654" y="490"/>
                </a:lnTo>
                <a:lnTo>
                  <a:pt x="648" y="485"/>
                </a:lnTo>
                <a:lnTo>
                  <a:pt x="642" y="467"/>
                </a:lnTo>
                <a:lnTo>
                  <a:pt x="637" y="451"/>
                </a:lnTo>
                <a:lnTo>
                  <a:pt x="636" y="443"/>
                </a:lnTo>
                <a:lnTo>
                  <a:pt x="643" y="429"/>
                </a:lnTo>
                <a:lnTo>
                  <a:pt x="640" y="418"/>
                </a:lnTo>
                <a:lnTo>
                  <a:pt x="630" y="401"/>
                </a:lnTo>
                <a:lnTo>
                  <a:pt x="624" y="397"/>
                </a:lnTo>
                <a:lnTo>
                  <a:pt x="604" y="407"/>
                </a:lnTo>
                <a:lnTo>
                  <a:pt x="601" y="406"/>
                </a:lnTo>
                <a:lnTo>
                  <a:pt x="595" y="396"/>
                </a:lnTo>
                <a:lnTo>
                  <a:pt x="585" y="391"/>
                </a:lnTo>
                <a:lnTo>
                  <a:pt x="564" y="394"/>
                </a:lnTo>
                <a:lnTo>
                  <a:pt x="549" y="391"/>
                </a:lnTo>
                <a:lnTo>
                  <a:pt x="536" y="393"/>
                </a:lnTo>
                <a:lnTo>
                  <a:pt x="528" y="396"/>
                </a:lnTo>
                <a:lnTo>
                  <a:pt x="529" y="401"/>
                </a:lnTo>
                <a:lnTo>
                  <a:pt x="527" y="410"/>
                </a:lnTo>
                <a:lnTo>
                  <a:pt x="530" y="414"/>
                </a:lnTo>
                <a:lnTo>
                  <a:pt x="526" y="417"/>
                </a:lnTo>
                <a:lnTo>
                  <a:pt x="520" y="414"/>
                </a:lnTo>
                <a:lnTo>
                  <a:pt x="512" y="417"/>
                </a:lnTo>
                <a:lnTo>
                  <a:pt x="500" y="417"/>
                </a:lnTo>
                <a:lnTo>
                  <a:pt x="489" y="406"/>
                </a:lnTo>
                <a:lnTo>
                  <a:pt x="473" y="408"/>
                </a:lnTo>
                <a:lnTo>
                  <a:pt x="462" y="404"/>
                </a:lnTo>
                <a:lnTo>
                  <a:pt x="450" y="405"/>
                </a:lnTo>
                <a:lnTo>
                  <a:pt x="434" y="410"/>
                </a:lnTo>
                <a:lnTo>
                  <a:pt x="415" y="426"/>
                </a:lnTo>
                <a:lnTo>
                  <a:pt x="395" y="434"/>
                </a:lnTo>
                <a:lnTo>
                  <a:pt x="383" y="444"/>
                </a:lnTo>
                <a:lnTo>
                  <a:pt x="376" y="454"/>
                </a:lnTo>
                <a:lnTo>
                  <a:pt x="373" y="468"/>
                </a:lnTo>
                <a:lnTo>
                  <a:pt x="372" y="478"/>
                </a:lnTo>
                <a:lnTo>
                  <a:pt x="374" y="485"/>
                </a:lnTo>
                <a:lnTo>
                  <a:pt x="366" y="486"/>
                </a:lnTo>
                <a:lnTo>
                  <a:pt x="355" y="481"/>
                </a:lnTo>
                <a:lnTo>
                  <a:pt x="342" y="475"/>
                </a:lnTo>
                <a:lnTo>
                  <a:pt x="340" y="465"/>
                </a:lnTo>
                <a:lnTo>
                  <a:pt x="339" y="450"/>
                </a:lnTo>
                <a:lnTo>
                  <a:pt x="332" y="438"/>
                </a:lnTo>
                <a:lnTo>
                  <a:pt x="328" y="426"/>
                </a:lnTo>
                <a:lnTo>
                  <a:pt x="323" y="412"/>
                </a:lnTo>
                <a:lnTo>
                  <a:pt x="313" y="404"/>
                </a:lnTo>
                <a:lnTo>
                  <a:pt x="299" y="404"/>
                </a:lnTo>
                <a:lnTo>
                  <a:pt x="283" y="421"/>
                </a:lnTo>
                <a:lnTo>
                  <a:pt x="270" y="414"/>
                </a:lnTo>
                <a:lnTo>
                  <a:pt x="262" y="408"/>
                </a:lnTo>
                <a:lnTo>
                  <a:pt x="261" y="397"/>
                </a:lnTo>
                <a:lnTo>
                  <a:pt x="259" y="386"/>
                </a:lnTo>
                <a:lnTo>
                  <a:pt x="251" y="377"/>
                </a:lnTo>
                <a:lnTo>
                  <a:pt x="244" y="370"/>
                </a:lnTo>
                <a:lnTo>
                  <a:pt x="240" y="363"/>
                </a:lnTo>
                <a:lnTo>
                  <a:pt x="209" y="363"/>
                </a:lnTo>
                <a:lnTo>
                  <a:pt x="207" y="371"/>
                </a:lnTo>
                <a:lnTo>
                  <a:pt x="193" y="371"/>
                </a:lnTo>
                <a:lnTo>
                  <a:pt x="158" y="372"/>
                </a:lnTo>
                <a:lnTo>
                  <a:pt x="123" y="357"/>
                </a:lnTo>
                <a:lnTo>
                  <a:pt x="100" y="347"/>
                </a:lnTo>
                <a:lnTo>
                  <a:pt x="102" y="343"/>
                </a:lnTo>
                <a:lnTo>
                  <a:pt x="80" y="345"/>
                </a:lnTo>
                <a:lnTo>
                  <a:pt x="59" y="347"/>
                </a:lnTo>
                <a:lnTo>
                  <a:pt x="60" y="336"/>
                </a:lnTo>
                <a:lnTo>
                  <a:pt x="53" y="324"/>
                </a:lnTo>
                <a:lnTo>
                  <a:pt x="46" y="322"/>
                </a:lnTo>
                <a:lnTo>
                  <a:pt x="46" y="316"/>
                </a:lnTo>
                <a:lnTo>
                  <a:pt x="37" y="315"/>
                </a:lnTo>
                <a:lnTo>
                  <a:pt x="33" y="309"/>
                </a:lnTo>
                <a:lnTo>
                  <a:pt x="18" y="307"/>
                </a:lnTo>
                <a:lnTo>
                  <a:pt x="14" y="304"/>
                </a:lnTo>
                <a:lnTo>
                  <a:pt x="17" y="292"/>
                </a:lnTo>
                <a:lnTo>
                  <a:pt x="8" y="272"/>
                </a:lnTo>
                <a:lnTo>
                  <a:pt x="7" y="243"/>
                </a:lnTo>
                <a:lnTo>
                  <a:pt x="9" y="238"/>
                </a:lnTo>
                <a:lnTo>
                  <a:pt x="5" y="231"/>
                </a:lnTo>
                <a:lnTo>
                  <a:pt x="0" y="214"/>
                </a:lnTo>
                <a:lnTo>
                  <a:pt x="5" y="197"/>
                </a:lnTo>
                <a:lnTo>
                  <a:pt x="2" y="186"/>
                </a:lnTo>
                <a:lnTo>
                  <a:pt x="14" y="169"/>
                </a:lnTo>
                <a:lnTo>
                  <a:pt x="23" y="151"/>
                </a:lnTo>
                <a:lnTo>
                  <a:pt x="26" y="135"/>
                </a:lnTo>
                <a:lnTo>
                  <a:pt x="43" y="116"/>
                </a:lnTo>
                <a:lnTo>
                  <a:pt x="56" y="98"/>
                </a:lnTo>
                <a:lnTo>
                  <a:pt x="69" y="79"/>
                </a:lnTo>
                <a:lnTo>
                  <a:pt x="82" y="52"/>
                </a:lnTo>
                <a:lnTo>
                  <a:pt x="88" y="34"/>
                </a:lnTo>
                <a:lnTo>
                  <a:pt x="89" y="25"/>
                </a:lnTo>
                <a:lnTo>
                  <a:pt x="94" y="21"/>
                </a:lnTo>
                <a:lnTo>
                  <a:pt x="113" y="28"/>
                </a:lnTo>
                <a:lnTo>
                  <a:pt x="109" y="47"/>
                </a:lnTo>
                <a:lnTo>
                  <a:pt x="117" y="41"/>
                </a:lnTo>
                <a:lnTo>
                  <a:pt x="124" y="25"/>
                </a:lnTo>
                <a:lnTo>
                  <a:pt x="130" y="8"/>
                </a:lnTo>
                <a:lnTo>
                  <a:pt x="175" y="8"/>
                </a:lnTo>
                <a:lnTo>
                  <a:pt x="223" y="8"/>
                </a:lnTo>
                <a:lnTo>
                  <a:pt x="239" y="8"/>
                </a:lnTo>
                <a:lnTo>
                  <a:pt x="288" y="8"/>
                </a:lnTo>
                <a:lnTo>
                  <a:pt x="335" y="8"/>
                </a:lnTo>
                <a:lnTo>
                  <a:pt x="384" y="8"/>
                </a:lnTo>
                <a:lnTo>
                  <a:pt x="432" y="8"/>
                </a:lnTo>
                <a:lnTo>
                  <a:pt x="487" y="8"/>
                </a:lnTo>
                <a:lnTo>
                  <a:pt x="541" y="8"/>
                </a:lnTo>
                <a:lnTo>
                  <a:pt x="575" y="8"/>
                </a:lnTo>
                <a:lnTo>
                  <a:pt x="579" y="0"/>
                </a:lnTo>
                <a:lnTo>
                  <a:pt x="584" y="0"/>
                </a:lnTo>
                <a:close/>
              </a:path>
            </a:pathLst>
          </a:custGeom>
          <a:solidFill>
            <a:srgbClr val="213964"/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0" name="Freeform 211">
            <a:extLst>
              <a:ext uri="{FF2B5EF4-FFF2-40B4-BE49-F238E27FC236}">
                <a16:creationId xmlns:a16="http://schemas.microsoft.com/office/drawing/2014/main" id="{781ED91E-F7E2-4E50-A92B-2D93BF29B7B5}"/>
              </a:ext>
            </a:extLst>
          </p:cNvPr>
          <p:cNvSpPr>
            <a:spLocks/>
          </p:cNvSpPr>
          <p:nvPr/>
        </p:nvSpPr>
        <p:spPr bwMode="auto">
          <a:xfrm>
            <a:off x="7169151" y="2409825"/>
            <a:ext cx="492125" cy="274638"/>
          </a:xfrm>
          <a:custGeom>
            <a:avLst/>
            <a:gdLst>
              <a:gd name="T0" fmla="*/ 218 w 310"/>
              <a:gd name="T1" fmla="*/ 169 h 173"/>
              <a:gd name="T2" fmla="*/ 215 w 310"/>
              <a:gd name="T3" fmla="*/ 156 h 173"/>
              <a:gd name="T4" fmla="*/ 190 w 310"/>
              <a:gd name="T5" fmla="*/ 147 h 173"/>
              <a:gd name="T6" fmla="*/ 170 w 310"/>
              <a:gd name="T7" fmla="*/ 137 h 173"/>
              <a:gd name="T8" fmla="*/ 157 w 310"/>
              <a:gd name="T9" fmla="*/ 127 h 173"/>
              <a:gd name="T10" fmla="*/ 134 w 310"/>
              <a:gd name="T11" fmla="*/ 113 h 173"/>
              <a:gd name="T12" fmla="*/ 120 w 310"/>
              <a:gd name="T13" fmla="*/ 92 h 173"/>
              <a:gd name="T14" fmla="*/ 114 w 310"/>
              <a:gd name="T15" fmla="*/ 88 h 173"/>
              <a:gd name="T16" fmla="*/ 96 w 310"/>
              <a:gd name="T17" fmla="*/ 89 h 173"/>
              <a:gd name="T18" fmla="*/ 88 w 310"/>
              <a:gd name="T19" fmla="*/ 85 h 173"/>
              <a:gd name="T20" fmla="*/ 82 w 310"/>
              <a:gd name="T21" fmla="*/ 69 h 173"/>
              <a:gd name="T22" fmla="*/ 57 w 310"/>
              <a:gd name="T23" fmla="*/ 58 h 173"/>
              <a:gd name="T24" fmla="*/ 46 w 310"/>
              <a:gd name="T25" fmla="*/ 70 h 173"/>
              <a:gd name="T26" fmla="*/ 33 w 310"/>
              <a:gd name="T27" fmla="*/ 77 h 173"/>
              <a:gd name="T28" fmla="*/ 39 w 310"/>
              <a:gd name="T29" fmla="*/ 87 h 173"/>
              <a:gd name="T30" fmla="*/ 20 w 310"/>
              <a:gd name="T31" fmla="*/ 87 h 173"/>
              <a:gd name="T32" fmla="*/ 0 w 310"/>
              <a:gd name="T33" fmla="*/ 12 h 173"/>
              <a:gd name="T34" fmla="*/ 39 w 310"/>
              <a:gd name="T35" fmla="*/ 0 h 173"/>
              <a:gd name="T36" fmla="*/ 43 w 310"/>
              <a:gd name="T37" fmla="*/ 2 h 173"/>
              <a:gd name="T38" fmla="*/ 73 w 310"/>
              <a:gd name="T39" fmla="*/ 16 h 173"/>
              <a:gd name="T40" fmla="*/ 88 w 310"/>
              <a:gd name="T41" fmla="*/ 24 h 173"/>
              <a:gd name="T42" fmla="*/ 109 w 310"/>
              <a:gd name="T43" fmla="*/ 42 h 173"/>
              <a:gd name="T44" fmla="*/ 128 w 310"/>
              <a:gd name="T45" fmla="*/ 39 h 173"/>
              <a:gd name="T46" fmla="*/ 156 w 310"/>
              <a:gd name="T47" fmla="*/ 38 h 173"/>
              <a:gd name="T48" fmla="*/ 180 w 310"/>
              <a:gd name="T49" fmla="*/ 53 h 173"/>
              <a:gd name="T50" fmla="*/ 185 w 310"/>
              <a:gd name="T51" fmla="*/ 73 h 173"/>
              <a:gd name="T52" fmla="*/ 193 w 310"/>
              <a:gd name="T53" fmla="*/ 74 h 173"/>
              <a:gd name="T54" fmla="*/ 201 w 310"/>
              <a:gd name="T55" fmla="*/ 90 h 173"/>
              <a:gd name="T56" fmla="*/ 223 w 310"/>
              <a:gd name="T57" fmla="*/ 91 h 173"/>
              <a:gd name="T58" fmla="*/ 230 w 310"/>
              <a:gd name="T59" fmla="*/ 101 h 173"/>
              <a:gd name="T60" fmla="*/ 236 w 310"/>
              <a:gd name="T61" fmla="*/ 101 h 173"/>
              <a:gd name="T62" fmla="*/ 240 w 310"/>
              <a:gd name="T63" fmla="*/ 86 h 173"/>
              <a:gd name="T64" fmla="*/ 257 w 310"/>
              <a:gd name="T65" fmla="*/ 72 h 173"/>
              <a:gd name="T66" fmla="*/ 266 w 310"/>
              <a:gd name="T67" fmla="*/ 68 h 173"/>
              <a:gd name="T68" fmla="*/ 271 w 310"/>
              <a:gd name="T69" fmla="*/ 70 h 173"/>
              <a:gd name="T70" fmla="*/ 261 w 310"/>
              <a:gd name="T71" fmla="*/ 83 h 173"/>
              <a:gd name="T72" fmla="*/ 276 w 310"/>
              <a:gd name="T73" fmla="*/ 91 h 173"/>
              <a:gd name="T74" fmla="*/ 286 w 310"/>
              <a:gd name="T75" fmla="*/ 86 h 173"/>
              <a:gd name="T76" fmla="*/ 310 w 310"/>
              <a:gd name="T77" fmla="*/ 96 h 173"/>
              <a:gd name="T78" fmla="*/ 292 w 310"/>
              <a:gd name="T79" fmla="*/ 111 h 173"/>
              <a:gd name="T80" fmla="*/ 279 w 310"/>
              <a:gd name="T81" fmla="*/ 109 h 173"/>
              <a:gd name="T82" fmla="*/ 272 w 310"/>
              <a:gd name="T83" fmla="*/ 110 h 173"/>
              <a:gd name="T84" fmla="*/ 268 w 310"/>
              <a:gd name="T85" fmla="*/ 104 h 173"/>
              <a:gd name="T86" fmla="*/ 269 w 310"/>
              <a:gd name="T87" fmla="*/ 94 h 173"/>
              <a:gd name="T88" fmla="*/ 248 w 310"/>
              <a:gd name="T89" fmla="*/ 99 h 173"/>
              <a:gd name="T90" fmla="*/ 246 w 310"/>
              <a:gd name="T91" fmla="*/ 113 h 173"/>
              <a:gd name="T92" fmla="*/ 241 w 310"/>
              <a:gd name="T93" fmla="*/ 124 h 173"/>
              <a:gd name="T94" fmla="*/ 227 w 310"/>
              <a:gd name="T95" fmla="*/ 123 h 173"/>
              <a:gd name="T96" fmla="*/ 225 w 310"/>
              <a:gd name="T97" fmla="*/ 132 h 173"/>
              <a:gd name="T98" fmla="*/ 238 w 310"/>
              <a:gd name="T99" fmla="*/ 137 h 173"/>
              <a:gd name="T100" fmla="*/ 246 w 310"/>
              <a:gd name="T101" fmla="*/ 152 h 173"/>
              <a:gd name="T102" fmla="*/ 241 w 310"/>
              <a:gd name="T103" fmla="*/ 173 h 173"/>
              <a:gd name="T104" fmla="*/ 228 w 310"/>
              <a:gd name="T105" fmla="*/ 169 h 173"/>
              <a:gd name="T106" fmla="*/ 218 w 310"/>
              <a:gd name="T107" fmla="*/ 16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10" h="173">
                <a:moveTo>
                  <a:pt x="218" y="169"/>
                </a:moveTo>
                <a:lnTo>
                  <a:pt x="215" y="156"/>
                </a:lnTo>
                <a:lnTo>
                  <a:pt x="190" y="147"/>
                </a:lnTo>
                <a:lnTo>
                  <a:pt x="170" y="137"/>
                </a:lnTo>
                <a:lnTo>
                  <a:pt x="157" y="127"/>
                </a:lnTo>
                <a:lnTo>
                  <a:pt x="134" y="113"/>
                </a:lnTo>
                <a:lnTo>
                  <a:pt x="120" y="92"/>
                </a:lnTo>
                <a:lnTo>
                  <a:pt x="114" y="88"/>
                </a:lnTo>
                <a:lnTo>
                  <a:pt x="96" y="89"/>
                </a:lnTo>
                <a:lnTo>
                  <a:pt x="88" y="85"/>
                </a:lnTo>
                <a:lnTo>
                  <a:pt x="82" y="69"/>
                </a:lnTo>
                <a:lnTo>
                  <a:pt x="57" y="58"/>
                </a:lnTo>
                <a:lnTo>
                  <a:pt x="46" y="70"/>
                </a:lnTo>
                <a:lnTo>
                  <a:pt x="33" y="77"/>
                </a:lnTo>
                <a:lnTo>
                  <a:pt x="39" y="87"/>
                </a:lnTo>
                <a:lnTo>
                  <a:pt x="20" y="87"/>
                </a:lnTo>
                <a:lnTo>
                  <a:pt x="0" y="12"/>
                </a:lnTo>
                <a:lnTo>
                  <a:pt x="39" y="0"/>
                </a:lnTo>
                <a:lnTo>
                  <a:pt x="43" y="2"/>
                </a:lnTo>
                <a:lnTo>
                  <a:pt x="73" y="16"/>
                </a:lnTo>
                <a:lnTo>
                  <a:pt x="88" y="24"/>
                </a:lnTo>
                <a:lnTo>
                  <a:pt x="109" y="42"/>
                </a:lnTo>
                <a:lnTo>
                  <a:pt x="128" y="39"/>
                </a:lnTo>
                <a:lnTo>
                  <a:pt x="156" y="38"/>
                </a:lnTo>
                <a:lnTo>
                  <a:pt x="180" y="53"/>
                </a:lnTo>
                <a:lnTo>
                  <a:pt x="185" y="73"/>
                </a:lnTo>
                <a:lnTo>
                  <a:pt x="193" y="74"/>
                </a:lnTo>
                <a:lnTo>
                  <a:pt x="201" y="90"/>
                </a:lnTo>
                <a:lnTo>
                  <a:pt x="223" y="91"/>
                </a:lnTo>
                <a:lnTo>
                  <a:pt x="230" y="101"/>
                </a:lnTo>
                <a:lnTo>
                  <a:pt x="236" y="101"/>
                </a:lnTo>
                <a:lnTo>
                  <a:pt x="240" y="86"/>
                </a:lnTo>
                <a:lnTo>
                  <a:pt x="257" y="72"/>
                </a:lnTo>
                <a:lnTo>
                  <a:pt x="266" y="68"/>
                </a:lnTo>
                <a:lnTo>
                  <a:pt x="271" y="70"/>
                </a:lnTo>
                <a:lnTo>
                  <a:pt x="261" y="83"/>
                </a:lnTo>
                <a:lnTo>
                  <a:pt x="276" y="91"/>
                </a:lnTo>
                <a:lnTo>
                  <a:pt x="286" y="86"/>
                </a:lnTo>
                <a:lnTo>
                  <a:pt x="310" y="96"/>
                </a:lnTo>
                <a:lnTo>
                  <a:pt x="292" y="111"/>
                </a:lnTo>
                <a:lnTo>
                  <a:pt x="279" y="109"/>
                </a:lnTo>
                <a:lnTo>
                  <a:pt x="272" y="110"/>
                </a:lnTo>
                <a:lnTo>
                  <a:pt x="268" y="104"/>
                </a:lnTo>
                <a:lnTo>
                  <a:pt x="269" y="94"/>
                </a:lnTo>
                <a:lnTo>
                  <a:pt x="248" y="99"/>
                </a:lnTo>
                <a:lnTo>
                  <a:pt x="246" y="113"/>
                </a:lnTo>
                <a:lnTo>
                  <a:pt x="241" y="124"/>
                </a:lnTo>
                <a:lnTo>
                  <a:pt x="227" y="123"/>
                </a:lnTo>
                <a:lnTo>
                  <a:pt x="225" y="132"/>
                </a:lnTo>
                <a:lnTo>
                  <a:pt x="238" y="137"/>
                </a:lnTo>
                <a:lnTo>
                  <a:pt x="246" y="152"/>
                </a:lnTo>
                <a:lnTo>
                  <a:pt x="241" y="173"/>
                </a:lnTo>
                <a:lnTo>
                  <a:pt x="228" y="169"/>
                </a:lnTo>
                <a:lnTo>
                  <a:pt x="218" y="16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1" name="Freeform 212">
            <a:extLst>
              <a:ext uri="{FF2B5EF4-FFF2-40B4-BE49-F238E27FC236}">
                <a16:creationId xmlns:a16="http://schemas.microsoft.com/office/drawing/2014/main" id="{C59116B5-1004-4A86-8474-AE20B2D41870}"/>
              </a:ext>
            </a:extLst>
          </p:cNvPr>
          <p:cNvSpPr>
            <a:spLocks/>
          </p:cNvSpPr>
          <p:nvPr/>
        </p:nvSpPr>
        <p:spPr bwMode="auto">
          <a:xfrm>
            <a:off x="3575050" y="3508375"/>
            <a:ext cx="393700" cy="376238"/>
          </a:xfrm>
          <a:custGeom>
            <a:avLst/>
            <a:gdLst>
              <a:gd name="T0" fmla="*/ 39 w 248"/>
              <a:gd name="T1" fmla="*/ 13 h 237"/>
              <a:gd name="T2" fmla="*/ 33 w 248"/>
              <a:gd name="T3" fmla="*/ 24 h 237"/>
              <a:gd name="T4" fmla="*/ 23 w 248"/>
              <a:gd name="T5" fmla="*/ 47 h 237"/>
              <a:gd name="T6" fmla="*/ 38 w 248"/>
              <a:gd name="T7" fmla="*/ 62 h 237"/>
              <a:gd name="T8" fmla="*/ 37 w 248"/>
              <a:gd name="T9" fmla="*/ 40 h 237"/>
              <a:gd name="T10" fmla="*/ 61 w 248"/>
              <a:gd name="T11" fmla="*/ 16 h 237"/>
              <a:gd name="T12" fmla="*/ 65 w 248"/>
              <a:gd name="T13" fmla="*/ 0 h 237"/>
              <a:gd name="T14" fmla="*/ 84 w 248"/>
              <a:gd name="T15" fmla="*/ 15 h 237"/>
              <a:gd name="T16" fmla="*/ 95 w 248"/>
              <a:gd name="T17" fmla="*/ 33 h 237"/>
              <a:gd name="T18" fmla="*/ 131 w 248"/>
              <a:gd name="T19" fmla="*/ 31 h 237"/>
              <a:gd name="T20" fmla="*/ 155 w 248"/>
              <a:gd name="T21" fmla="*/ 43 h 237"/>
              <a:gd name="T22" fmla="*/ 166 w 248"/>
              <a:gd name="T23" fmla="*/ 31 h 237"/>
              <a:gd name="T24" fmla="*/ 211 w 248"/>
              <a:gd name="T25" fmla="*/ 30 h 237"/>
              <a:gd name="T26" fmla="*/ 201 w 248"/>
              <a:gd name="T27" fmla="*/ 46 h 237"/>
              <a:gd name="T28" fmla="*/ 229 w 248"/>
              <a:gd name="T29" fmla="*/ 58 h 237"/>
              <a:gd name="T30" fmla="*/ 241 w 248"/>
              <a:gd name="T31" fmla="*/ 74 h 237"/>
              <a:gd name="T32" fmla="*/ 233 w 248"/>
              <a:gd name="T33" fmla="*/ 91 h 237"/>
              <a:gd name="T34" fmla="*/ 237 w 248"/>
              <a:gd name="T35" fmla="*/ 106 h 237"/>
              <a:gd name="T36" fmla="*/ 221 w 248"/>
              <a:gd name="T37" fmla="*/ 113 h 237"/>
              <a:gd name="T38" fmla="*/ 216 w 248"/>
              <a:gd name="T39" fmla="*/ 129 h 237"/>
              <a:gd name="T40" fmla="*/ 230 w 248"/>
              <a:gd name="T41" fmla="*/ 150 h 237"/>
              <a:gd name="T42" fmla="*/ 202 w 248"/>
              <a:gd name="T43" fmla="*/ 166 h 237"/>
              <a:gd name="T44" fmla="*/ 184 w 248"/>
              <a:gd name="T45" fmla="*/ 174 h 237"/>
              <a:gd name="T46" fmla="*/ 156 w 248"/>
              <a:gd name="T47" fmla="*/ 166 h 237"/>
              <a:gd name="T48" fmla="*/ 160 w 248"/>
              <a:gd name="T49" fmla="*/ 173 h 237"/>
              <a:gd name="T50" fmla="*/ 162 w 248"/>
              <a:gd name="T51" fmla="*/ 201 h 237"/>
              <a:gd name="T52" fmla="*/ 178 w 248"/>
              <a:gd name="T53" fmla="*/ 207 h 237"/>
              <a:gd name="T54" fmla="*/ 163 w 248"/>
              <a:gd name="T55" fmla="*/ 221 h 237"/>
              <a:gd name="T56" fmla="*/ 142 w 248"/>
              <a:gd name="T57" fmla="*/ 230 h 237"/>
              <a:gd name="T58" fmla="*/ 124 w 248"/>
              <a:gd name="T59" fmla="*/ 237 h 237"/>
              <a:gd name="T60" fmla="*/ 108 w 248"/>
              <a:gd name="T61" fmla="*/ 206 h 237"/>
              <a:gd name="T62" fmla="*/ 97 w 248"/>
              <a:gd name="T63" fmla="*/ 194 h 237"/>
              <a:gd name="T64" fmla="*/ 106 w 248"/>
              <a:gd name="T65" fmla="*/ 179 h 237"/>
              <a:gd name="T66" fmla="*/ 97 w 248"/>
              <a:gd name="T67" fmla="*/ 159 h 237"/>
              <a:gd name="T68" fmla="*/ 103 w 248"/>
              <a:gd name="T69" fmla="*/ 137 h 237"/>
              <a:gd name="T70" fmla="*/ 101 w 248"/>
              <a:gd name="T71" fmla="*/ 122 h 237"/>
              <a:gd name="T72" fmla="*/ 77 w 248"/>
              <a:gd name="T73" fmla="*/ 123 h 237"/>
              <a:gd name="T74" fmla="*/ 57 w 248"/>
              <a:gd name="T75" fmla="*/ 108 h 237"/>
              <a:gd name="T76" fmla="*/ 23 w 248"/>
              <a:gd name="T77" fmla="*/ 107 h 237"/>
              <a:gd name="T78" fmla="*/ 14 w 248"/>
              <a:gd name="T79" fmla="*/ 98 h 237"/>
              <a:gd name="T80" fmla="*/ 16 w 248"/>
              <a:gd name="T81" fmla="*/ 86 h 237"/>
              <a:gd name="T82" fmla="*/ 11 w 248"/>
              <a:gd name="T83" fmla="*/ 73 h 237"/>
              <a:gd name="T84" fmla="*/ 0 w 248"/>
              <a:gd name="T85" fmla="*/ 62 h 237"/>
              <a:gd name="T86" fmla="*/ 9 w 248"/>
              <a:gd name="T87" fmla="*/ 35 h 237"/>
              <a:gd name="T88" fmla="*/ 22 w 248"/>
              <a:gd name="T89" fmla="*/ 22 h 237"/>
              <a:gd name="T90" fmla="*/ 40 w 248"/>
              <a:gd name="T91" fmla="*/ 8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8" h="237">
                <a:moveTo>
                  <a:pt x="40" y="8"/>
                </a:moveTo>
                <a:lnTo>
                  <a:pt x="39" y="13"/>
                </a:lnTo>
                <a:lnTo>
                  <a:pt x="28" y="15"/>
                </a:lnTo>
                <a:lnTo>
                  <a:pt x="33" y="24"/>
                </a:lnTo>
                <a:lnTo>
                  <a:pt x="32" y="35"/>
                </a:lnTo>
                <a:lnTo>
                  <a:pt x="23" y="47"/>
                </a:lnTo>
                <a:lnTo>
                  <a:pt x="29" y="64"/>
                </a:lnTo>
                <a:lnTo>
                  <a:pt x="38" y="62"/>
                </a:lnTo>
                <a:lnTo>
                  <a:pt x="42" y="48"/>
                </a:lnTo>
                <a:lnTo>
                  <a:pt x="37" y="40"/>
                </a:lnTo>
                <a:lnTo>
                  <a:pt x="37" y="24"/>
                </a:lnTo>
                <a:lnTo>
                  <a:pt x="61" y="16"/>
                </a:lnTo>
                <a:lnTo>
                  <a:pt x="59" y="6"/>
                </a:lnTo>
                <a:lnTo>
                  <a:pt x="65" y="0"/>
                </a:lnTo>
                <a:lnTo>
                  <a:pt x="71" y="14"/>
                </a:lnTo>
                <a:lnTo>
                  <a:pt x="84" y="15"/>
                </a:lnTo>
                <a:lnTo>
                  <a:pt x="95" y="26"/>
                </a:lnTo>
                <a:lnTo>
                  <a:pt x="95" y="33"/>
                </a:lnTo>
                <a:lnTo>
                  <a:pt x="112" y="33"/>
                </a:lnTo>
                <a:lnTo>
                  <a:pt x="131" y="31"/>
                </a:lnTo>
                <a:lnTo>
                  <a:pt x="141" y="41"/>
                </a:lnTo>
                <a:lnTo>
                  <a:pt x="155" y="43"/>
                </a:lnTo>
                <a:lnTo>
                  <a:pt x="166" y="37"/>
                </a:lnTo>
                <a:lnTo>
                  <a:pt x="166" y="31"/>
                </a:lnTo>
                <a:lnTo>
                  <a:pt x="189" y="30"/>
                </a:lnTo>
                <a:lnTo>
                  <a:pt x="211" y="30"/>
                </a:lnTo>
                <a:lnTo>
                  <a:pt x="195" y="36"/>
                </a:lnTo>
                <a:lnTo>
                  <a:pt x="201" y="46"/>
                </a:lnTo>
                <a:lnTo>
                  <a:pt x="215" y="47"/>
                </a:lnTo>
                <a:lnTo>
                  <a:pt x="229" y="58"/>
                </a:lnTo>
                <a:lnTo>
                  <a:pt x="231" y="74"/>
                </a:lnTo>
                <a:lnTo>
                  <a:pt x="241" y="74"/>
                </a:lnTo>
                <a:lnTo>
                  <a:pt x="248" y="79"/>
                </a:lnTo>
                <a:lnTo>
                  <a:pt x="233" y="91"/>
                </a:lnTo>
                <a:lnTo>
                  <a:pt x="231" y="98"/>
                </a:lnTo>
                <a:lnTo>
                  <a:pt x="237" y="106"/>
                </a:lnTo>
                <a:lnTo>
                  <a:pt x="232" y="110"/>
                </a:lnTo>
                <a:lnTo>
                  <a:pt x="221" y="113"/>
                </a:lnTo>
                <a:lnTo>
                  <a:pt x="221" y="123"/>
                </a:lnTo>
                <a:lnTo>
                  <a:pt x="216" y="129"/>
                </a:lnTo>
                <a:lnTo>
                  <a:pt x="228" y="144"/>
                </a:lnTo>
                <a:lnTo>
                  <a:pt x="230" y="150"/>
                </a:lnTo>
                <a:lnTo>
                  <a:pt x="223" y="158"/>
                </a:lnTo>
                <a:lnTo>
                  <a:pt x="202" y="166"/>
                </a:lnTo>
                <a:lnTo>
                  <a:pt x="189" y="169"/>
                </a:lnTo>
                <a:lnTo>
                  <a:pt x="184" y="174"/>
                </a:lnTo>
                <a:lnTo>
                  <a:pt x="169" y="169"/>
                </a:lnTo>
                <a:lnTo>
                  <a:pt x="156" y="166"/>
                </a:lnTo>
                <a:lnTo>
                  <a:pt x="152" y="168"/>
                </a:lnTo>
                <a:lnTo>
                  <a:pt x="160" y="173"/>
                </a:lnTo>
                <a:lnTo>
                  <a:pt x="159" y="187"/>
                </a:lnTo>
                <a:lnTo>
                  <a:pt x="162" y="201"/>
                </a:lnTo>
                <a:lnTo>
                  <a:pt x="177" y="202"/>
                </a:lnTo>
                <a:lnTo>
                  <a:pt x="178" y="207"/>
                </a:lnTo>
                <a:lnTo>
                  <a:pt x="165" y="213"/>
                </a:lnTo>
                <a:lnTo>
                  <a:pt x="163" y="221"/>
                </a:lnTo>
                <a:lnTo>
                  <a:pt x="155" y="225"/>
                </a:lnTo>
                <a:lnTo>
                  <a:pt x="142" y="230"/>
                </a:lnTo>
                <a:lnTo>
                  <a:pt x="138" y="236"/>
                </a:lnTo>
                <a:lnTo>
                  <a:pt x="124" y="237"/>
                </a:lnTo>
                <a:lnTo>
                  <a:pt x="114" y="226"/>
                </a:lnTo>
                <a:lnTo>
                  <a:pt x="108" y="206"/>
                </a:lnTo>
                <a:lnTo>
                  <a:pt x="103" y="198"/>
                </a:lnTo>
                <a:lnTo>
                  <a:pt x="97" y="194"/>
                </a:lnTo>
                <a:lnTo>
                  <a:pt x="106" y="183"/>
                </a:lnTo>
                <a:lnTo>
                  <a:pt x="106" y="179"/>
                </a:lnTo>
                <a:lnTo>
                  <a:pt x="101" y="173"/>
                </a:lnTo>
                <a:lnTo>
                  <a:pt x="97" y="159"/>
                </a:lnTo>
                <a:lnTo>
                  <a:pt x="99" y="144"/>
                </a:lnTo>
                <a:lnTo>
                  <a:pt x="103" y="137"/>
                </a:lnTo>
                <a:lnTo>
                  <a:pt x="107" y="126"/>
                </a:lnTo>
                <a:lnTo>
                  <a:pt x="101" y="122"/>
                </a:lnTo>
                <a:lnTo>
                  <a:pt x="90" y="125"/>
                </a:lnTo>
                <a:lnTo>
                  <a:pt x="77" y="123"/>
                </a:lnTo>
                <a:lnTo>
                  <a:pt x="69" y="126"/>
                </a:lnTo>
                <a:lnTo>
                  <a:pt x="57" y="108"/>
                </a:lnTo>
                <a:lnTo>
                  <a:pt x="47" y="105"/>
                </a:lnTo>
                <a:lnTo>
                  <a:pt x="23" y="107"/>
                </a:lnTo>
                <a:lnTo>
                  <a:pt x="19" y="100"/>
                </a:lnTo>
                <a:lnTo>
                  <a:pt x="14" y="98"/>
                </a:lnTo>
                <a:lnTo>
                  <a:pt x="14" y="94"/>
                </a:lnTo>
                <a:lnTo>
                  <a:pt x="16" y="86"/>
                </a:lnTo>
                <a:lnTo>
                  <a:pt x="15" y="78"/>
                </a:lnTo>
                <a:lnTo>
                  <a:pt x="11" y="73"/>
                </a:lnTo>
                <a:lnTo>
                  <a:pt x="9" y="64"/>
                </a:lnTo>
                <a:lnTo>
                  <a:pt x="0" y="62"/>
                </a:lnTo>
                <a:lnTo>
                  <a:pt x="6" y="50"/>
                </a:lnTo>
                <a:lnTo>
                  <a:pt x="9" y="35"/>
                </a:lnTo>
                <a:lnTo>
                  <a:pt x="15" y="28"/>
                </a:lnTo>
                <a:lnTo>
                  <a:pt x="22" y="22"/>
                </a:lnTo>
                <a:lnTo>
                  <a:pt x="28" y="11"/>
                </a:lnTo>
                <a:lnTo>
                  <a:pt x="40" y="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2" name="Freeform 213">
            <a:extLst>
              <a:ext uri="{FF2B5EF4-FFF2-40B4-BE49-F238E27FC236}">
                <a16:creationId xmlns:a16="http://schemas.microsoft.com/office/drawing/2014/main" id="{5BC9B96A-B92A-4054-8A4A-FFBDBDB6CAF6}"/>
              </a:ext>
            </a:extLst>
          </p:cNvPr>
          <p:cNvSpPr>
            <a:spLocks/>
          </p:cNvSpPr>
          <p:nvPr/>
        </p:nvSpPr>
        <p:spPr bwMode="auto">
          <a:xfrm>
            <a:off x="8620126" y="3138488"/>
            <a:ext cx="252413" cy="487363"/>
          </a:xfrm>
          <a:custGeom>
            <a:avLst/>
            <a:gdLst>
              <a:gd name="T0" fmla="*/ 109 w 159"/>
              <a:gd name="T1" fmla="*/ 38 h 307"/>
              <a:gd name="T2" fmla="*/ 88 w 159"/>
              <a:gd name="T3" fmla="*/ 55 h 307"/>
              <a:gd name="T4" fmla="*/ 77 w 159"/>
              <a:gd name="T5" fmla="*/ 75 h 307"/>
              <a:gd name="T6" fmla="*/ 75 w 159"/>
              <a:gd name="T7" fmla="*/ 90 h 307"/>
              <a:gd name="T8" fmla="*/ 92 w 159"/>
              <a:gd name="T9" fmla="*/ 111 h 307"/>
              <a:gd name="T10" fmla="*/ 113 w 159"/>
              <a:gd name="T11" fmla="*/ 139 h 307"/>
              <a:gd name="T12" fmla="*/ 131 w 159"/>
              <a:gd name="T13" fmla="*/ 151 h 307"/>
              <a:gd name="T14" fmla="*/ 145 w 159"/>
              <a:gd name="T15" fmla="*/ 168 h 307"/>
              <a:gd name="T16" fmla="*/ 158 w 159"/>
              <a:gd name="T17" fmla="*/ 206 h 307"/>
              <a:gd name="T18" fmla="*/ 159 w 159"/>
              <a:gd name="T19" fmla="*/ 243 h 307"/>
              <a:gd name="T20" fmla="*/ 145 w 159"/>
              <a:gd name="T21" fmla="*/ 257 h 307"/>
              <a:gd name="T22" fmla="*/ 125 w 159"/>
              <a:gd name="T23" fmla="*/ 270 h 307"/>
              <a:gd name="T24" fmla="*/ 112 w 159"/>
              <a:gd name="T25" fmla="*/ 287 h 307"/>
              <a:gd name="T26" fmla="*/ 90 w 159"/>
              <a:gd name="T27" fmla="*/ 307 h 307"/>
              <a:gd name="T28" fmla="*/ 83 w 159"/>
              <a:gd name="T29" fmla="*/ 294 h 307"/>
              <a:gd name="T30" fmla="*/ 87 w 159"/>
              <a:gd name="T31" fmla="*/ 279 h 307"/>
              <a:gd name="T32" fmla="*/ 72 w 159"/>
              <a:gd name="T33" fmla="*/ 268 h 307"/>
              <a:gd name="T34" fmla="*/ 88 w 159"/>
              <a:gd name="T35" fmla="*/ 259 h 307"/>
              <a:gd name="T36" fmla="*/ 107 w 159"/>
              <a:gd name="T37" fmla="*/ 258 h 307"/>
              <a:gd name="T38" fmla="*/ 98 w 159"/>
              <a:gd name="T39" fmla="*/ 245 h 307"/>
              <a:gd name="T40" fmla="*/ 127 w 159"/>
              <a:gd name="T41" fmla="*/ 229 h 307"/>
              <a:gd name="T42" fmla="*/ 126 w 159"/>
              <a:gd name="T43" fmla="*/ 204 h 307"/>
              <a:gd name="T44" fmla="*/ 120 w 159"/>
              <a:gd name="T45" fmla="*/ 190 h 307"/>
              <a:gd name="T46" fmla="*/ 121 w 159"/>
              <a:gd name="T47" fmla="*/ 170 h 307"/>
              <a:gd name="T48" fmla="*/ 115 w 159"/>
              <a:gd name="T49" fmla="*/ 155 h 307"/>
              <a:gd name="T50" fmla="*/ 99 w 159"/>
              <a:gd name="T51" fmla="*/ 141 h 307"/>
              <a:gd name="T52" fmla="*/ 85 w 159"/>
              <a:gd name="T53" fmla="*/ 122 h 307"/>
              <a:gd name="T54" fmla="*/ 66 w 159"/>
              <a:gd name="T55" fmla="*/ 98 h 307"/>
              <a:gd name="T56" fmla="*/ 42 w 159"/>
              <a:gd name="T57" fmla="*/ 85 h 307"/>
              <a:gd name="T58" fmla="*/ 46 w 159"/>
              <a:gd name="T59" fmla="*/ 78 h 307"/>
              <a:gd name="T60" fmla="*/ 57 w 159"/>
              <a:gd name="T61" fmla="*/ 72 h 307"/>
              <a:gd name="T62" fmla="*/ 47 w 159"/>
              <a:gd name="T63" fmla="*/ 54 h 307"/>
              <a:gd name="T64" fmla="*/ 25 w 159"/>
              <a:gd name="T65" fmla="*/ 54 h 307"/>
              <a:gd name="T66" fmla="*/ 13 w 159"/>
              <a:gd name="T67" fmla="*/ 35 h 307"/>
              <a:gd name="T68" fmla="*/ 0 w 159"/>
              <a:gd name="T69" fmla="*/ 19 h 307"/>
              <a:gd name="T70" fmla="*/ 8 w 159"/>
              <a:gd name="T71" fmla="*/ 14 h 307"/>
              <a:gd name="T72" fmla="*/ 23 w 159"/>
              <a:gd name="T73" fmla="*/ 14 h 307"/>
              <a:gd name="T74" fmla="*/ 39 w 159"/>
              <a:gd name="T75" fmla="*/ 11 h 307"/>
              <a:gd name="T76" fmla="*/ 53 w 159"/>
              <a:gd name="T77" fmla="*/ 0 h 307"/>
              <a:gd name="T78" fmla="*/ 63 w 159"/>
              <a:gd name="T79" fmla="*/ 8 h 307"/>
              <a:gd name="T80" fmla="*/ 80 w 159"/>
              <a:gd name="T81" fmla="*/ 12 h 307"/>
              <a:gd name="T82" fmla="*/ 79 w 159"/>
              <a:gd name="T83" fmla="*/ 24 h 307"/>
              <a:gd name="T84" fmla="*/ 90 w 159"/>
              <a:gd name="T85" fmla="*/ 32 h 307"/>
              <a:gd name="T86" fmla="*/ 109 w 159"/>
              <a:gd name="T87" fmla="*/ 38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9" h="307">
                <a:moveTo>
                  <a:pt x="109" y="38"/>
                </a:moveTo>
                <a:lnTo>
                  <a:pt x="88" y="55"/>
                </a:lnTo>
                <a:lnTo>
                  <a:pt x="77" y="75"/>
                </a:lnTo>
                <a:lnTo>
                  <a:pt x="75" y="90"/>
                </a:lnTo>
                <a:lnTo>
                  <a:pt x="92" y="111"/>
                </a:lnTo>
                <a:lnTo>
                  <a:pt x="113" y="139"/>
                </a:lnTo>
                <a:lnTo>
                  <a:pt x="131" y="151"/>
                </a:lnTo>
                <a:lnTo>
                  <a:pt x="145" y="168"/>
                </a:lnTo>
                <a:lnTo>
                  <a:pt x="158" y="206"/>
                </a:lnTo>
                <a:lnTo>
                  <a:pt x="159" y="243"/>
                </a:lnTo>
                <a:lnTo>
                  <a:pt x="145" y="257"/>
                </a:lnTo>
                <a:lnTo>
                  <a:pt x="125" y="270"/>
                </a:lnTo>
                <a:lnTo>
                  <a:pt x="112" y="287"/>
                </a:lnTo>
                <a:lnTo>
                  <a:pt x="90" y="307"/>
                </a:lnTo>
                <a:lnTo>
                  <a:pt x="83" y="294"/>
                </a:lnTo>
                <a:lnTo>
                  <a:pt x="87" y="279"/>
                </a:lnTo>
                <a:lnTo>
                  <a:pt x="72" y="268"/>
                </a:lnTo>
                <a:lnTo>
                  <a:pt x="88" y="259"/>
                </a:lnTo>
                <a:lnTo>
                  <a:pt x="107" y="258"/>
                </a:lnTo>
                <a:lnTo>
                  <a:pt x="98" y="245"/>
                </a:lnTo>
                <a:lnTo>
                  <a:pt x="127" y="229"/>
                </a:lnTo>
                <a:lnTo>
                  <a:pt x="126" y="204"/>
                </a:lnTo>
                <a:lnTo>
                  <a:pt x="120" y="190"/>
                </a:lnTo>
                <a:lnTo>
                  <a:pt x="121" y="170"/>
                </a:lnTo>
                <a:lnTo>
                  <a:pt x="115" y="155"/>
                </a:lnTo>
                <a:lnTo>
                  <a:pt x="99" y="141"/>
                </a:lnTo>
                <a:lnTo>
                  <a:pt x="85" y="122"/>
                </a:lnTo>
                <a:lnTo>
                  <a:pt x="66" y="98"/>
                </a:lnTo>
                <a:lnTo>
                  <a:pt x="42" y="85"/>
                </a:lnTo>
                <a:lnTo>
                  <a:pt x="46" y="78"/>
                </a:lnTo>
                <a:lnTo>
                  <a:pt x="57" y="72"/>
                </a:lnTo>
                <a:lnTo>
                  <a:pt x="47" y="54"/>
                </a:lnTo>
                <a:lnTo>
                  <a:pt x="25" y="54"/>
                </a:lnTo>
                <a:lnTo>
                  <a:pt x="13" y="35"/>
                </a:lnTo>
                <a:lnTo>
                  <a:pt x="0" y="19"/>
                </a:lnTo>
                <a:lnTo>
                  <a:pt x="8" y="14"/>
                </a:lnTo>
                <a:lnTo>
                  <a:pt x="23" y="14"/>
                </a:lnTo>
                <a:lnTo>
                  <a:pt x="39" y="11"/>
                </a:lnTo>
                <a:lnTo>
                  <a:pt x="53" y="0"/>
                </a:lnTo>
                <a:lnTo>
                  <a:pt x="63" y="8"/>
                </a:lnTo>
                <a:lnTo>
                  <a:pt x="80" y="12"/>
                </a:lnTo>
                <a:lnTo>
                  <a:pt x="79" y="24"/>
                </a:lnTo>
                <a:lnTo>
                  <a:pt x="90" y="32"/>
                </a:lnTo>
                <a:lnTo>
                  <a:pt x="109" y="3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3" name="Freeform 214">
            <a:extLst>
              <a:ext uri="{FF2B5EF4-FFF2-40B4-BE49-F238E27FC236}">
                <a16:creationId xmlns:a16="http://schemas.microsoft.com/office/drawing/2014/main" id="{4A48DB68-F38F-4C0C-9914-66C289B21A25}"/>
              </a:ext>
            </a:extLst>
          </p:cNvPr>
          <p:cNvSpPr>
            <a:spLocks/>
          </p:cNvSpPr>
          <p:nvPr/>
        </p:nvSpPr>
        <p:spPr bwMode="auto">
          <a:xfrm>
            <a:off x="10528301" y="4433889"/>
            <a:ext cx="15875" cy="22225"/>
          </a:xfrm>
          <a:custGeom>
            <a:avLst/>
            <a:gdLst>
              <a:gd name="T0" fmla="*/ 10 w 10"/>
              <a:gd name="T1" fmla="*/ 12 h 14"/>
              <a:gd name="T2" fmla="*/ 3 w 10"/>
              <a:gd name="T3" fmla="*/ 14 h 14"/>
              <a:gd name="T4" fmla="*/ 0 w 10"/>
              <a:gd name="T5" fmla="*/ 5 h 14"/>
              <a:gd name="T6" fmla="*/ 1 w 10"/>
              <a:gd name="T7" fmla="*/ 0 h 14"/>
              <a:gd name="T8" fmla="*/ 10 w 10"/>
              <a:gd name="T9" fmla="*/ 1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4">
                <a:moveTo>
                  <a:pt x="10" y="12"/>
                </a:moveTo>
                <a:lnTo>
                  <a:pt x="3" y="14"/>
                </a:lnTo>
                <a:lnTo>
                  <a:pt x="0" y="5"/>
                </a:lnTo>
                <a:lnTo>
                  <a:pt x="1" y="0"/>
                </a:lnTo>
                <a:lnTo>
                  <a:pt x="10" y="1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4" name="Freeform 215">
            <a:extLst>
              <a:ext uri="{FF2B5EF4-FFF2-40B4-BE49-F238E27FC236}">
                <a16:creationId xmlns:a16="http://schemas.microsoft.com/office/drawing/2014/main" id="{56D19E8F-8FFE-4003-8B23-10167E500662}"/>
              </a:ext>
            </a:extLst>
          </p:cNvPr>
          <p:cNvSpPr>
            <a:spLocks/>
          </p:cNvSpPr>
          <p:nvPr/>
        </p:nvSpPr>
        <p:spPr bwMode="auto">
          <a:xfrm>
            <a:off x="10517189" y="4391026"/>
            <a:ext cx="15875" cy="36513"/>
          </a:xfrm>
          <a:custGeom>
            <a:avLst/>
            <a:gdLst>
              <a:gd name="T0" fmla="*/ 10 w 10"/>
              <a:gd name="T1" fmla="*/ 7 h 23"/>
              <a:gd name="T2" fmla="*/ 10 w 10"/>
              <a:gd name="T3" fmla="*/ 23 h 23"/>
              <a:gd name="T4" fmla="*/ 6 w 10"/>
              <a:gd name="T5" fmla="*/ 21 h 23"/>
              <a:gd name="T6" fmla="*/ 1 w 10"/>
              <a:gd name="T7" fmla="*/ 22 h 23"/>
              <a:gd name="T8" fmla="*/ 0 w 10"/>
              <a:gd name="T9" fmla="*/ 16 h 23"/>
              <a:gd name="T10" fmla="*/ 3 w 10"/>
              <a:gd name="T11" fmla="*/ 0 h 23"/>
              <a:gd name="T12" fmla="*/ 10 w 10"/>
              <a:gd name="T13" fmla="*/ 7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" h="23">
                <a:moveTo>
                  <a:pt x="10" y="7"/>
                </a:moveTo>
                <a:lnTo>
                  <a:pt x="10" y="23"/>
                </a:lnTo>
                <a:lnTo>
                  <a:pt x="6" y="21"/>
                </a:lnTo>
                <a:lnTo>
                  <a:pt x="1" y="22"/>
                </a:lnTo>
                <a:lnTo>
                  <a:pt x="0" y="16"/>
                </a:lnTo>
                <a:lnTo>
                  <a:pt x="3" y="0"/>
                </a:lnTo>
                <a:lnTo>
                  <a:pt x="10" y="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5" name="Freeform 216">
            <a:extLst>
              <a:ext uri="{FF2B5EF4-FFF2-40B4-BE49-F238E27FC236}">
                <a16:creationId xmlns:a16="http://schemas.microsoft.com/office/drawing/2014/main" id="{309D5464-D71F-4A1B-A532-CC7674D716F0}"/>
              </a:ext>
            </a:extLst>
          </p:cNvPr>
          <p:cNvSpPr>
            <a:spLocks/>
          </p:cNvSpPr>
          <p:nvPr/>
        </p:nvSpPr>
        <p:spPr bwMode="auto">
          <a:xfrm>
            <a:off x="6935788" y="3282950"/>
            <a:ext cx="300038" cy="211138"/>
          </a:xfrm>
          <a:custGeom>
            <a:avLst/>
            <a:gdLst>
              <a:gd name="T0" fmla="*/ 189 w 189"/>
              <a:gd name="T1" fmla="*/ 49 h 133"/>
              <a:gd name="T2" fmla="*/ 177 w 189"/>
              <a:gd name="T3" fmla="*/ 54 h 133"/>
              <a:gd name="T4" fmla="*/ 174 w 189"/>
              <a:gd name="T5" fmla="*/ 63 h 133"/>
              <a:gd name="T6" fmla="*/ 174 w 189"/>
              <a:gd name="T7" fmla="*/ 70 h 133"/>
              <a:gd name="T8" fmla="*/ 156 w 189"/>
              <a:gd name="T9" fmla="*/ 79 h 133"/>
              <a:gd name="T10" fmla="*/ 128 w 189"/>
              <a:gd name="T11" fmla="*/ 89 h 133"/>
              <a:gd name="T12" fmla="*/ 112 w 189"/>
              <a:gd name="T13" fmla="*/ 103 h 133"/>
              <a:gd name="T14" fmla="*/ 104 w 189"/>
              <a:gd name="T15" fmla="*/ 105 h 133"/>
              <a:gd name="T16" fmla="*/ 99 w 189"/>
              <a:gd name="T17" fmla="*/ 103 h 133"/>
              <a:gd name="T18" fmla="*/ 89 w 189"/>
              <a:gd name="T19" fmla="*/ 112 h 133"/>
              <a:gd name="T20" fmla="*/ 77 w 189"/>
              <a:gd name="T21" fmla="*/ 116 h 133"/>
              <a:gd name="T22" fmla="*/ 62 w 189"/>
              <a:gd name="T23" fmla="*/ 117 h 133"/>
              <a:gd name="T24" fmla="*/ 57 w 189"/>
              <a:gd name="T25" fmla="*/ 118 h 133"/>
              <a:gd name="T26" fmla="*/ 53 w 189"/>
              <a:gd name="T27" fmla="*/ 124 h 133"/>
              <a:gd name="T28" fmla="*/ 49 w 189"/>
              <a:gd name="T29" fmla="*/ 125 h 133"/>
              <a:gd name="T30" fmla="*/ 46 w 189"/>
              <a:gd name="T31" fmla="*/ 131 h 133"/>
              <a:gd name="T32" fmla="*/ 37 w 189"/>
              <a:gd name="T33" fmla="*/ 130 h 133"/>
              <a:gd name="T34" fmla="*/ 32 w 189"/>
              <a:gd name="T35" fmla="*/ 133 h 133"/>
              <a:gd name="T36" fmla="*/ 19 w 189"/>
              <a:gd name="T37" fmla="*/ 132 h 133"/>
              <a:gd name="T38" fmla="*/ 14 w 189"/>
              <a:gd name="T39" fmla="*/ 120 h 133"/>
              <a:gd name="T40" fmla="*/ 14 w 189"/>
              <a:gd name="T41" fmla="*/ 108 h 133"/>
              <a:gd name="T42" fmla="*/ 10 w 189"/>
              <a:gd name="T43" fmla="*/ 102 h 133"/>
              <a:gd name="T44" fmla="*/ 6 w 189"/>
              <a:gd name="T45" fmla="*/ 87 h 133"/>
              <a:gd name="T46" fmla="*/ 0 w 189"/>
              <a:gd name="T47" fmla="*/ 78 h 133"/>
              <a:gd name="T48" fmla="*/ 4 w 189"/>
              <a:gd name="T49" fmla="*/ 77 h 133"/>
              <a:gd name="T50" fmla="*/ 2 w 189"/>
              <a:gd name="T51" fmla="*/ 68 h 133"/>
              <a:gd name="T52" fmla="*/ 4 w 189"/>
              <a:gd name="T53" fmla="*/ 64 h 133"/>
              <a:gd name="T54" fmla="*/ 2 w 189"/>
              <a:gd name="T55" fmla="*/ 55 h 133"/>
              <a:gd name="T56" fmla="*/ 10 w 189"/>
              <a:gd name="T57" fmla="*/ 48 h 133"/>
              <a:gd name="T58" fmla="*/ 8 w 189"/>
              <a:gd name="T59" fmla="*/ 39 h 133"/>
              <a:gd name="T60" fmla="*/ 12 w 189"/>
              <a:gd name="T61" fmla="*/ 29 h 133"/>
              <a:gd name="T62" fmla="*/ 20 w 189"/>
              <a:gd name="T63" fmla="*/ 35 h 133"/>
              <a:gd name="T64" fmla="*/ 24 w 189"/>
              <a:gd name="T65" fmla="*/ 33 h 133"/>
              <a:gd name="T66" fmla="*/ 45 w 189"/>
              <a:gd name="T67" fmla="*/ 32 h 133"/>
              <a:gd name="T68" fmla="*/ 49 w 189"/>
              <a:gd name="T69" fmla="*/ 34 h 133"/>
              <a:gd name="T70" fmla="*/ 66 w 189"/>
              <a:gd name="T71" fmla="*/ 36 h 133"/>
              <a:gd name="T72" fmla="*/ 73 w 189"/>
              <a:gd name="T73" fmla="*/ 35 h 133"/>
              <a:gd name="T74" fmla="*/ 78 w 189"/>
              <a:gd name="T75" fmla="*/ 42 h 133"/>
              <a:gd name="T76" fmla="*/ 86 w 189"/>
              <a:gd name="T77" fmla="*/ 39 h 133"/>
              <a:gd name="T78" fmla="*/ 98 w 189"/>
              <a:gd name="T79" fmla="*/ 17 h 133"/>
              <a:gd name="T80" fmla="*/ 114 w 189"/>
              <a:gd name="T81" fmla="*/ 8 h 133"/>
              <a:gd name="T82" fmla="*/ 166 w 189"/>
              <a:gd name="T83" fmla="*/ 0 h 133"/>
              <a:gd name="T84" fmla="*/ 182 w 189"/>
              <a:gd name="T85" fmla="*/ 34 h 133"/>
              <a:gd name="T86" fmla="*/ 189 w 189"/>
              <a:gd name="T87" fmla="*/ 49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89" h="133">
                <a:moveTo>
                  <a:pt x="189" y="49"/>
                </a:moveTo>
                <a:lnTo>
                  <a:pt x="177" y="54"/>
                </a:lnTo>
                <a:lnTo>
                  <a:pt x="174" y="63"/>
                </a:lnTo>
                <a:lnTo>
                  <a:pt x="174" y="70"/>
                </a:lnTo>
                <a:lnTo>
                  <a:pt x="156" y="79"/>
                </a:lnTo>
                <a:lnTo>
                  <a:pt x="128" y="89"/>
                </a:lnTo>
                <a:lnTo>
                  <a:pt x="112" y="103"/>
                </a:lnTo>
                <a:lnTo>
                  <a:pt x="104" y="105"/>
                </a:lnTo>
                <a:lnTo>
                  <a:pt x="99" y="103"/>
                </a:lnTo>
                <a:lnTo>
                  <a:pt x="89" y="112"/>
                </a:lnTo>
                <a:lnTo>
                  <a:pt x="77" y="116"/>
                </a:lnTo>
                <a:lnTo>
                  <a:pt x="62" y="117"/>
                </a:lnTo>
                <a:lnTo>
                  <a:pt x="57" y="118"/>
                </a:lnTo>
                <a:lnTo>
                  <a:pt x="53" y="124"/>
                </a:lnTo>
                <a:lnTo>
                  <a:pt x="49" y="125"/>
                </a:lnTo>
                <a:lnTo>
                  <a:pt x="46" y="131"/>
                </a:lnTo>
                <a:lnTo>
                  <a:pt x="37" y="130"/>
                </a:lnTo>
                <a:lnTo>
                  <a:pt x="32" y="133"/>
                </a:lnTo>
                <a:lnTo>
                  <a:pt x="19" y="132"/>
                </a:lnTo>
                <a:lnTo>
                  <a:pt x="14" y="120"/>
                </a:lnTo>
                <a:lnTo>
                  <a:pt x="14" y="108"/>
                </a:lnTo>
                <a:lnTo>
                  <a:pt x="10" y="102"/>
                </a:lnTo>
                <a:lnTo>
                  <a:pt x="6" y="87"/>
                </a:lnTo>
                <a:lnTo>
                  <a:pt x="0" y="78"/>
                </a:lnTo>
                <a:lnTo>
                  <a:pt x="4" y="77"/>
                </a:lnTo>
                <a:lnTo>
                  <a:pt x="2" y="68"/>
                </a:lnTo>
                <a:lnTo>
                  <a:pt x="4" y="64"/>
                </a:lnTo>
                <a:lnTo>
                  <a:pt x="2" y="55"/>
                </a:lnTo>
                <a:lnTo>
                  <a:pt x="10" y="48"/>
                </a:lnTo>
                <a:lnTo>
                  <a:pt x="8" y="39"/>
                </a:lnTo>
                <a:lnTo>
                  <a:pt x="12" y="29"/>
                </a:lnTo>
                <a:lnTo>
                  <a:pt x="20" y="35"/>
                </a:lnTo>
                <a:lnTo>
                  <a:pt x="24" y="33"/>
                </a:lnTo>
                <a:lnTo>
                  <a:pt x="45" y="32"/>
                </a:lnTo>
                <a:lnTo>
                  <a:pt x="49" y="34"/>
                </a:lnTo>
                <a:lnTo>
                  <a:pt x="66" y="36"/>
                </a:lnTo>
                <a:lnTo>
                  <a:pt x="73" y="35"/>
                </a:lnTo>
                <a:lnTo>
                  <a:pt x="78" y="42"/>
                </a:lnTo>
                <a:lnTo>
                  <a:pt x="86" y="39"/>
                </a:lnTo>
                <a:lnTo>
                  <a:pt x="98" y="17"/>
                </a:lnTo>
                <a:lnTo>
                  <a:pt x="114" y="8"/>
                </a:lnTo>
                <a:lnTo>
                  <a:pt x="166" y="0"/>
                </a:lnTo>
                <a:lnTo>
                  <a:pt x="182" y="34"/>
                </a:lnTo>
                <a:lnTo>
                  <a:pt x="189" y="4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6" name="Freeform 217">
            <a:extLst>
              <a:ext uri="{FF2B5EF4-FFF2-40B4-BE49-F238E27FC236}">
                <a16:creationId xmlns:a16="http://schemas.microsoft.com/office/drawing/2014/main" id="{34647F77-B438-4601-88D7-C31F73672C2B}"/>
              </a:ext>
            </a:extLst>
          </p:cNvPr>
          <p:cNvSpPr>
            <a:spLocks/>
          </p:cNvSpPr>
          <p:nvPr/>
        </p:nvSpPr>
        <p:spPr bwMode="auto">
          <a:xfrm>
            <a:off x="6164264" y="4637088"/>
            <a:ext cx="468313" cy="419100"/>
          </a:xfrm>
          <a:custGeom>
            <a:avLst/>
            <a:gdLst>
              <a:gd name="T0" fmla="*/ 264 w 295"/>
              <a:gd name="T1" fmla="*/ 152 h 264"/>
              <a:gd name="T2" fmla="*/ 250 w 295"/>
              <a:gd name="T3" fmla="*/ 173 h 264"/>
              <a:gd name="T4" fmla="*/ 217 w 295"/>
              <a:gd name="T5" fmla="*/ 210 h 264"/>
              <a:gd name="T6" fmla="*/ 190 w 295"/>
              <a:gd name="T7" fmla="*/ 232 h 264"/>
              <a:gd name="T8" fmla="*/ 162 w 295"/>
              <a:gd name="T9" fmla="*/ 241 h 264"/>
              <a:gd name="T10" fmla="*/ 149 w 295"/>
              <a:gd name="T11" fmla="*/ 243 h 264"/>
              <a:gd name="T12" fmla="*/ 121 w 295"/>
              <a:gd name="T13" fmla="*/ 243 h 264"/>
              <a:gd name="T14" fmla="*/ 104 w 295"/>
              <a:gd name="T15" fmla="*/ 245 h 264"/>
              <a:gd name="T16" fmla="*/ 70 w 295"/>
              <a:gd name="T17" fmla="*/ 256 h 264"/>
              <a:gd name="T18" fmla="*/ 51 w 295"/>
              <a:gd name="T19" fmla="*/ 264 h 264"/>
              <a:gd name="T20" fmla="*/ 38 w 295"/>
              <a:gd name="T21" fmla="*/ 257 h 264"/>
              <a:gd name="T22" fmla="*/ 30 w 295"/>
              <a:gd name="T23" fmla="*/ 250 h 264"/>
              <a:gd name="T24" fmla="*/ 29 w 295"/>
              <a:gd name="T25" fmla="*/ 232 h 264"/>
              <a:gd name="T26" fmla="*/ 30 w 295"/>
              <a:gd name="T27" fmla="*/ 215 h 264"/>
              <a:gd name="T28" fmla="*/ 20 w 295"/>
              <a:gd name="T29" fmla="*/ 180 h 264"/>
              <a:gd name="T30" fmla="*/ 12 w 295"/>
              <a:gd name="T31" fmla="*/ 162 h 264"/>
              <a:gd name="T32" fmla="*/ 9 w 295"/>
              <a:gd name="T33" fmla="*/ 125 h 264"/>
              <a:gd name="T34" fmla="*/ 19 w 295"/>
              <a:gd name="T35" fmla="*/ 139 h 264"/>
              <a:gd name="T36" fmla="*/ 38 w 295"/>
              <a:gd name="T37" fmla="*/ 145 h 264"/>
              <a:gd name="T38" fmla="*/ 63 w 295"/>
              <a:gd name="T39" fmla="*/ 133 h 264"/>
              <a:gd name="T40" fmla="*/ 71 w 295"/>
              <a:gd name="T41" fmla="*/ 59 h 264"/>
              <a:gd name="T42" fmla="*/ 79 w 295"/>
              <a:gd name="T43" fmla="*/ 91 h 264"/>
              <a:gd name="T44" fmla="*/ 95 w 295"/>
              <a:gd name="T45" fmla="*/ 97 h 264"/>
              <a:gd name="T46" fmla="*/ 113 w 295"/>
              <a:gd name="T47" fmla="*/ 81 h 264"/>
              <a:gd name="T48" fmla="*/ 127 w 295"/>
              <a:gd name="T49" fmla="*/ 66 h 264"/>
              <a:gd name="T50" fmla="*/ 143 w 295"/>
              <a:gd name="T51" fmla="*/ 75 h 264"/>
              <a:gd name="T52" fmla="*/ 169 w 295"/>
              <a:gd name="T53" fmla="*/ 71 h 264"/>
              <a:gd name="T54" fmla="*/ 175 w 295"/>
              <a:gd name="T55" fmla="*/ 54 h 264"/>
              <a:gd name="T56" fmla="*/ 191 w 295"/>
              <a:gd name="T57" fmla="*/ 45 h 264"/>
              <a:gd name="T58" fmla="*/ 214 w 295"/>
              <a:gd name="T59" fmla="*/ 16 h 264"/>
              <a:gd name="T60" fmla="*/ 248 w 295"/>
              <a:gd name="T61" fmla="*/ 1 h 264"/>
              <a:gd name="T62" fmla="*/ 262 w 295"/>
              <a:gd name="T63" fmla="*/ 2 h 264"/>
              <a:gd name="T64" fmla="*/ 279 w 295"/>
              <a:gd name="T65" fmla="*/ 33 h 264"/>
              <a:gd name="T66" fmla="*/ 278 w 295"/>
              <a:gd name="T67" fmla="*/ 71 h 264"/>
              <a:gd name="T68" fmla="*/ 270 w 295"/>
              <a:gd name="T69" fmla="*/ 74 h 264"/>
              <a:gd name="T70" fmla="*/ 263 w 295"/>
              <a:gd name="T71" fmla="*/ 82 h 264"/>
              <a:gd name="T72" fmla="*/ 257 w 295"/>
              <a:gd name="T73" fmla="*/ 97 h 264"/>
              <a:gd name="T74" fmla="*/ 277 w 295"/>
              <a:gd name="T75" fmla="*/ 106 h 264"/>
              <a:gd name="T76" fmla="*/ 295 w 295"/>
              <a:gd name="T77" fmla="*/ 97 h 264"/>
              <a:gd name="T78" fmla="*/ 286 w 295"/>
              <a:gd name="T79" fmla="*/ 129 h 264"/>
              <a:gd name="T80" fmla="*/ 268 w 295"/>
              <a:gd name="T81" fmla="*/ 149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95" h="264">
                <a:moveTo>
                  <a:pt x="268" y="149"/>
                </a:moveTo>
                <a:lnTo>
                  <a:pt x="264" y="152"/>
                </a:lnTo>
                <a:lnTo>
                  <a:pt x="256" y="163"/>
                </a:lnTo>
                <a:lnTo>
                  <a:pt x="250" y="173"/>
                </a:lnTo>
                <a:lnTo>
                  <a:pt x="239" y="188"/>
                </a:lnTo>
                <a:lnTo>
                  <a:pt x="217" y="210"/>
                </a:lnTo>
                <a:lnTo>
                  <a:pt x="204" y="222"/>
                </a:lnTo>
                <a:lnTo>
                  <a:pt x="190" y="232"/>
                </a:lnTo>
                <a:lnTo>
                  <a:pt x="171" y="240"/>
                </a:lnTo>
                <a:lnTo>
                  <a:pt x="162" y="241"/>
                </a:lnTo>
                <a:lnTo>
                  <a:pt x="159" y="246"/>
                </a:lnTo>
                <a:lnTo>
                  <a:pt x="149" y="243"/>
                </a:lnTo>
                <a:lnTo>
                  <a:pt x="140" y="247"/>
                </a:lnTo>
                <a:lnTo>
                  <a:pt x="121" y="243"/>
                </a:lnTo>
                <a:lnTo>
                  <a:pt x="111" y="246"/>
                </a:lnTo>
                <a:lnTo>
                  <a:pt x="104" y="245"/>
                </a:lnTo>
                <a:lnTo>
                  <a:pt x="85" y="253"/>
                </a:lnTo>
                <a:lnTo>
                  <a:pt x="70" y="256"/>
                </a:lnTo>
                <a:lnTo>
                  <a:pt x="59" y="264"/>
                </a:lnTo>
                <a:lnTo>
                  <a:pt x="51" y="264"/>
                </a:lnTo>
                <a:lnTo>
                  <a:pt x="44" y="257"/>
                </a:lnTo>
                <a:lnTo>
                  <a:pt x="38" y="257"/>
                </a:lnTo>
                <a:lnTo>
                  <a:pt x="31" y="247"/>
                </a:lnTo>
                <a:lnTo>
                  <a:pt x="30" y="250"/>
                </a:lnTo>
                <a:lnTo>
                  <a:pt x="28" y="245"/>
                </a:lnTo>
                <a:lnTo>
                  <a:pt x="29" y="232"/>
                </a:lnTo>
                <a:lnTo>
                  <a:pt x="24" y="219"/>
                </a:lnTo>
                <a:lnTo>
                  <a:pt x="30" y="215"/>
                </a:lnTo>
                <a:lnTo>
                  <a:pt x="30" y="199"/>
                </a:lnTo>
                <a:lnTo>
                  <a:pt x="20" y="180"/>
                </a:lnTo>
                <a:lnTo>
                  <a:pt x="12" y="162"/>
                </a:lnTo>
                <a:lnTo>
                  <a:pt x="12" y="162"/>
                </a:lnTo>
                <a:lnTo>
                  <a:pt x="0" y="135"/>
                </a:lnTo>
                <a:lnTo>
                  <a:pt x="9" y="125"/>
                </a:lnTo>
                <a:lnTo>
                  <a:pt x="16" y="131"/>
                </a:lnTo>
                <a:lnTo>
                  <a:pt x="19" y="139"/>
                </a:lnTo>
                <a:lnTo>
                  <a:pt x="27" y="141"/>
                </a:lnTo>
                <a:lnTo>
                  <a:pt x="38" y="145"/>
                </a:lnTo>
                <a:lnTo>
                  <a:pt x="47" y="143"/>
                </a:lnTo>
                <a:lnTo>
                  <a:pt x="63" y="133"/>
                </a:lnTo>
                <a:lnTo>
                  <a:pt x="67" y="56"/>
                </a:lnTo>
                <a:lnTo>
                  <a:pt x="71" y="59"/>
                </a:lnTo>
                <a:lnTo>
                  <a:pt x="81" y="79"/>
                </a:lnTo>
                <a:lnTo>
                  <a:pt x="79" y="91"/>
                </a:lnTo>
                <a:lnTo>
                  <a:pt x="83" y="99"/>
                </a:lnTo>
                <a:lnTo>
                  <a:pt x="95" y="97"/>
                </a:lnTo>
                <a:lnTo>
                  <a:pt x="105" y="87"/>
                </a:lnTo>
                <a:lnTo>
                  <a:pt x="113" y="81"/>
                </a:lnTo>
                <a:lnTo>
                  <a:pt x="118" y="71"/>
                </a:lnTo>
                <a:lnTo>
                  <a:pt x="127" y="66"/>
                </a:lnTo>
                <a:lnTo>
                  <a:pt x="135" y="69"/>
                </a:lnTo>
                <a:lnTo>
                  <a:pt x="143" y="75"/>
                </a:lnTo>
                <a:lnTo>
                  <a:pt x="157" y="76"/>
                </a:lnTo>
                <a:lnTo>
                  <a:pt x="169" y="71"/>
                </a:lnTo>
                <a:lnTo>
                  <a:pt x="171" y="64"/>
                </a:lnTo>
                <a:lnTo>
                  <a:pt x="175" y="54"/>
                </a:lnTo>
                <a:lnTo>
                  <a:pt x="185" y="53"/>
                </a:lnTo>
                <a:lnTo>
                  <a:pt x="191" y="45"/>
                </a:lnTo>
                <a:lnTo>
                  <a:pt x="197" y="31"/>
                </a:lnTo>
                <a:lnTo>
                  <a:pt x="214" y="16"/>
                </a:lnTo>
                <a:lnTo>
                  <a:pt x="240" y="0"/>
                </a:lnTo>
                <a:lnTo>
                  <a:pt x="248" y="1"/>
                </a:lnTo>
                <a:lnTo>
                  <a:pt x="256" y="4"/>
                </a:lnTo>
                <a:lnTo>
                  <a:pt x="262" y="2"/>
                </a:lnTo>
                <a:lnTo>
                  <a:pt x="272" y="4"/>
                </a:lnTo>
                <a:lnTo>
                  <a:pt x="279" y="33"/>
                </a:lnTo>
                <a:lnTo>
                  <a:pt x="282" y="48"/>
                </a:lnTo>
                <a:lnTo>
                  <a:pt x="278" y="71"/>
                </a:lnTo>
                <a:lnTo>
                  <a:pt x="279" y="78"/>
                </a:lnTo>
                <a:lnTo>
                  <a:pt x="270" y="74"/>
                </a:lnTo>
                <a:lnTo>
                  <a:pt x="265" y="76"/>
                </a:lnTo>
                <a:lnTo>
                  <a:pt x="263" y="82"/>
                </a:lnTo>
                <a:lnTo>
                  <a:pt x="257" y="90"/>
                </a:lnTo>
                <a:lnTo>
                  <a:pt x="257" y="97"/>
                </a:lnTo>
                <a:lnTo>
                  <a:pt x="267" y="108"/>
                </a:lnTo>
                <a:lnTo>
                  <a:pt x="277" y="106"/>
                </a:lnTo>
                <a:lnTo>
                  <a:pt x="281" y="97"/>
                </a:lnTo>
                <a:lnTo>
                  <a:pt x="295" y="97"/>
                </a:lnTo>
                <a:lnTo>
                  <a:pt x="289" y="112"/>
                </a:lnTo>
                <a:lnTo>
                  <a:pt x="286" y="129"/>
                </a:lnTo>
                <a:lnTo>
                  <a:pt x="281" y="139"/>
                </a:lnTo>
                <a:lnTo>
                  <a:pt x="268" y="14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7" name="Freeform 218">
            <a:extLst>
              <a:ext uri="{FF2B5EF4-FFF2-40B4-BE49-F238E27FC236}">
                <a16:creationId xmlns:a16="http://schemas.microsoft.com/office/drawing/2014/main" id="{8ACFFA49-247B-4EA8-9F27-B038B3EF75C7}"/>
              </a:ext>
            </a:extLst>
          </p:cNvPr>
          <p:cNvSpPr>
            <a:spLocks/>
          </p:cNvSpPr>
          <p:nvPr/>
        </p:nvSpPr>
        <p:spPr bwMode="auto">
          <a:xfrm>
            <a:off x="6461126" y="4854575"/>
            <a:ext cx="66675" cy="65088"/>
          </a:xfrm>
          <a:custGeom>
            <a:avLst/>
            <a:gdLst>
              <a:gd name="T0" fmla="*/ 36 w 42"/>
              <a:gd name="T1" fmla="*/ 6 h 41"/>
              <a:gd name="T2" fmla="*/ 29 w 42"/>
              <a:gd name="T3" fmla="*/ 0 h 41"/>
              <a:gd name="T4" fmla="*/ 20 w 42"/>
              <a:gd name="T5" fmla="*/ 4 h 41"/>
              <a:gd name="T6" fmla="*/ 10 w 42"/>
              <a:gd name="T7" fmla="*/ 12 h 41"/>
              <a:gd name="T8" fmla="*/ 0 w 42"/>
              <a:gd name="T9" fmla="*/ 25 h 41"/>
              <a:gd name="T10" fmla="*/ 12 w 42"/>
              <a:gd name="T11" fmla="*/ 41 h 41"/>
              <a:gd name="T12" fmla="*/ 18 w 42"/>
              <a:gd name="T13" fmla="*/ 39 h 41"/>
              <a:gd name="T14" fmla="*/ 22 w 42"/>
              <a:gd name="T15" fmla="*/ 32 h 41"/>
              <a:gd name="T16" fmla="*/ 32 w 42"/>
              <a:gd name="T17" fmla="*/ 29 h 41"/>
              <a:gd name="T18" fmla="*/ 36 w 42"/>
              <a:gd name="T19" fmla="*/ 22 h 41"/>
              <a:gd name="T20" fmla="*/ 42 w 42"/>
              <a:gd name="T21" fmla="*/ 12 h 41"/>
              <a:gd name="T22" fmla="*/ 36 w 42"/>
              <a:gd name="T23" fmla="*/ 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" h="41">
                <a:moveTo>
                  <a:pt x="36" y="6"/>
                </a:moveTo>
                <a:lnTo>
                  <a:pt x="29" y="0"/>
                </a:lnTo>
                <a:lnTo>
                  <a:pt x="20" y="4"/>
                </a:lnTo>
                <a:lnTo>
                  <a:pt x="10" y="12"/>
                </a:lnTo>
                <a:lnTo>
                  <a:pt x="0" y="25"/>
                </a:lnTo>
                <a:lnTo>
                  <a:pt x="12" y="41"/>
                </a:lnTo>
                <a:lnTo>
                  <a:pt x="18" y="39"/>
                </a:lnTo>
                <a:lnTo>
                  <a:pt x="22" y="32"/>
                </a:lnTo>
                <a:lnTo>
                  <a:pt x="32" y="29"/>
                </a:lnTo>
                <a:lnTo>
                  <a:pt x="36" y="22"/>
                </a:lnTo>
                <a:lnTo>
                  <a:pt x="42" y="12"/>
                </a:lnTo>
                <a:lnTo>
                  <a:pt x="36" y="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8" name="Freeform 219">
            <a:extLst>
              <a:ext uri="{FF2B5EF4-FFF2-40B4-BE49-F238E27FC236}">
                <a16:creationId xmlns:a16="http://schemas.microsoft.com/office/drawing/2014/main" id="{28120FA0-FA23-4FEA-89D9-A15FF2B65577}"/>
              </a:ext>
            </a:extLst>
          </p:cNvPr>
          <p:cNvSpPr>
            <a:spLocks/>
          </p:cNvSpPr>
          <p:nvPr/>
        </p:nvSpPr>
        <p:spPr bwMode="auto">
          <a:xfrm>
            <a:off x="6337301" y="4181476"/>
            <a:ext cx="341313" cy="320675"/>
          </a:xfrm>
          <a:custGeom>
            <a:avLst/>
            <a:gdLst>
              <a:gd name="T0" fmla="*/ 202 w 215"/>
              <a:gd name="T1" fmla="*/ 20 h 202"/>
              <a:gd name="T2" fmla="*/ 211 w 215"/>
              <a:gd name="T3" fmla="*/ 30 h 202"/>
              <a:gd name="T4" fmla="*/ 215 w 215"/>
              <a:gd name="T5" fmla="*/ 47 h 202"/>
              <a:gd name="T6" fmla="*/ 211 w 215"/>
              <a:gd name="T7" fmla="*/ 53 h 202"/>
              <a:gd name="T8" fmla="*/ 207 w 215"/>
              <a:gd name="T9" fmla="*/ 70 h 202"/>
              <a:gd name="T10" fmla="*/ 210 w 215"/>
              <a:gd name="T11" fmla="*/ 87 h 202"/>
              <a:gd name="T12" fmla="*/ 204 w 215"/>
              <a:gd name="T13" fmla="*/ 94 h 202"/>
              <a:gd name="T14" fmla="*/ 198 w 215"/>
              <a:gd name="T15" fmla="*/ 113 h 202"/>
              <a:gd name="T16" fmla="*/ 208 w 215"/>
              <a:gd name="T17" fmla="*/ 119 h 202"/>
              <a:gd name="T18" fmla="*/ 152 w 215"/>
              <a:gd name="T19" fmla="*/ 136 h 202"/>
              <a:gd name="T20" fmla="*/ 153 w 215"/>
              <a:gd name="T21" fmla="*/ 151 h 202"/>
              <a:gd name="T22" fmla="*/ 139 w 215"/>
              <a:gd name="T23" fmla="*/ 154 h 202"/>
              <a:gd name="T24" fmla="*/ 128 w 215"/>
              <a:gd name="T25" fmla="*/ 162 h 202"/>
              <a:gd name="T26" fmla="*/ 126 w 215"/>
              <a:gd name="T27" fmla="*/ 169 h 202"/>
              <a:gd name="T28" fmla="*/ 119 w 215"/>
              <a:gd name="T29" fmla="*/ 171 h 202"/>
              <a:gd name="T30" fmla="*/ 103 w 215"/>
              <a:gd name="T31" fmla="*/ 188 h 202"/>
              <a:gd name="T32" fmla="*/ 92 w 215"/>
              <a:gd name="T33" fmla="*/ 201 h 202"/>
              <a:gd name="T34" fmla="*/ 86 w 215"/>
              <a:gd name="T35" fmla="*/ 202 h 202"/>
              <a:gd name="T36" fmla="*/ 80 w 215"/>
              <a:gd name="T37" fmla="*/ 199 h 202"/>
              <a:gd name="T38" fmla="*/ 60 w 215"/>
              <a:gd name="T39" fmla="*/ 197 h 202"/>
              <a:gd name="T40" fmla="*/ 57 w 215"/>
              <a:gd name="T41" fmla="*/ 195 h 202"/>
              <a:gd name="T42" fmla="*/ 57 w 215"/>
              <a:gd name="T43" fmla="*/ 194 h 202"/>
              <a:gd name="T44" fmla="*/ 50 w 215"/>
              <a:gd name="T45" fmla="*/ 189 h 202"/>
              <a:gd name="T46" fmla="*/ 38 w 215"/>
              <a:gd name="T47" fmla="*/ 188 h 202"/>
              <a:gd name="T48" fmla="*/ 23 w 215"/>
              <a:gd name="T49" fmla="*/ 193 h 202"/>
              <a:gd name="T50" fmla="*/ 12 w 215"/>
              <a:gd name="T51" fmla="*/ 180 h 202"/>
              <a:gd name="T52" fmla="*/ 0 w 215"/>
              <a:gd name="T53" fmla="*/ 163 h 202"/>
              <a:gd name="T54" fmla="*/ 2 w 215"/>
              <a:gd name="T55" fmla="*/ 96 h 202"/>
              <a:gd name="T56" fmla="*/ 41 w 215"/>
              <a:gd name="T57" fmla="*/ 97 h 202"/>
              <a:gd name="T58" fmla="*/ 39 w 215"/>
              <a:gd name="T59" fmla="*/ 90 h 202"/>
              <a:gd name="T60" fmla="*/ 42 w 215"/>
              <a:gd name="T61" fmla="*/ 82 h 202"/>
              <a:gd name="T62" fmla="*/ 39 w 215"/>
              <a:gd name="T63" fmla="*/ 72 h 202"/>
              <a:gd name="T64" fmla="*/ 41 w 215"/>
              <a:gd name="T65" fmla="*/ 62 h 202"/>
              <a:gd name="T66" fmla="*/ 40 w 215"/>
              <a:gd name="T67" fmla="*/ 55 h 202"/>
              <a:gd name="T68" fmla="*/ 46 w 215"/>
              <a:gd name="T69" fmla="*/ 56 h 202"/>
              <a:gd name="T70" fmla="*/ 47 w 215"/>
              <a:gd name="T71" fmla="*/ 63 h 202"/>
              <a:gd name="T72" fmla="*/ 55 w 215"/>
              <a:gd name="T73" fmla="*/ 62 h 202"/>
              <a:gd name="T74" fmla="*/ 67 w 215"/>
              <a:gd name="T75" fmla="*/ 64 h 202"/>
              <a:gd name="T76" fmla="*/ 73 w 215"/>
              <a:gd name="T77" fmla="*/ 73 h 202"/>
              <a:gd name="T78" fmla="*/ 87 w 215"/>
              <a:gd name="T79" fmla="*/ 76 h 202"/>
              <a:gd name="T80" fmla="*/ 99 w 215"/>
              <a:gd name="T81" fmla="*/ 70 h 202"/>
              <a:gd name="T82" fmla="*/ 102 w 215"/>
              <a:gd name="T83" fmla="*/ 81 h 202"/>
              <a:gd name="T84" fmla="*/ 116 w 215"/>
              <a:gd name="T85" fmla="*/ 83 h 202"/>
              <a:gd name="T86" fmla="*/ 123 w 215"/>
              <a:gd name="T87" fmla="*/ 92 h 202"/>
              <a:gd name="T88" fmla="*/ 130 w 215"/>
              <a:gd name="T89" fmla="*/ 104 h 202"/>
              <a:gd name="T90" fmla="*/ 144 w 215"/>
              <a:gd name="T91" fmla="*/ 104 h 202"/>
              <a:gd name="T92" fmla="*/ 143 w 215"/>
              <a:gd name="T93" fmla="*/ 82 h 202"/>
              <a:gd name="T94" fmla="*/ 138 w 215"/>
              <a:gd name="T95" fmla="*/ 85 h 202"/>
              <a:gd name="T96" fmla="*/ 126 w 215"/>
              <a:gd name="T97" fmla="*/ 77 h 202"/>
              <a:gd name="T98" fmla="*/ 121 w 215"/>
              <a:gd name="T99" fmla="*/ 73 h 202"/>
              <a:gd name="T100" fmla="*/ 123 w 215"/>
              <a:gd name="T101" fmla="*/ 53 h 202"/>
              <a:gd name="T102" fmla="*/ 127 w 215"/>
              <a:gd name="T103" fmla="*/ 28 h 202"/>
              <a:gd name="T104" fmla="*/ 123 w 215"/>
              <a:gd name="T105" fmla="*/ 19 h 202"/>
              <a:gd name="T106" fmla="*/ 129 w 215"/>
              <a:gd name="T107" fmla="*/ 6 h 202"/>
              <a:gd name="T108" fmla="*/ 134 w 215"/>
              <a:gd name="T109" fmla="*/ 3 h 202"/>
              <a:gd name="T110" fmla="*/ 158 w 215"/>
              <a:gd name="T111" fmla="*/ 0 h 202"/>
              <a:gd name="T112" fmla="*/ 166 w 215"/>
              <a:gd name="T113" fmla="*/ 2 h 202"/>
              <a:gd name="T114" fmla="*/ 173 w 215"/>
              <a:gd name="T115" fmla="*/ 7 h 202"/>
              <a:gd name="T116" fmla="*/ 180 w 215"/>
              <a:gd name="T117" fmla="*/ 11 h 202"/>
              <a:gd name="T118" fmla="*/ 192 w 215"/>
              <a:gd name="T119" fmla="*/ 14 h 202"/>
              <a:gd name="T120" fmla="*/ 202 w 215"/>
              <a:gd name="T121" fmla="*/ 2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15" h="202">
                <a:moveTo>
                  <a:pt x="202" y="20"/>
                </a:moveTo>
                <a:lnTo>
                  <a:pt x="211" y="30"/>
                </a:lnTo>
                <a:lnTo>
                  <a:pt x="215" y="47"/>
                </a:lnTo>
                <a:lnTo>
                  <a:pt x="211" y="53"/>
                </a:lnTo>
                <a:lnTo>
                  <a:pt x="207" y="70"/>
                </a:lnTo>
                <a:lnTo>
                  <a:pt x="210" y="87"/>
                </a:lnTo>
                <a:lnTo>
                  <a:pt x="204" y="94"/>
                </a:lnTo>
                <a:lnTo>
                  <a:pt x="198" y="113"/>
                </a:lnTo>
                <a:lnTo>
                  <a:pt x="208" y="119"/>
                </a:lnTo>
                <a:lnTo>
                  <a:pt x="152" y="136"/>
                </a:lnTo>
                <a:lnTo>
                  <a:pt x="153" y="151"/>
                </a:lnTo>
                <a:lnTo>
                  <a:pt x="139" y="154"/>
                </a:lnTo>
                <a:lnTo>
                  <a:pt x="128" y="162"/>
                </a:lnTo>
                <a:lnTo>
                  <a:pt x="126" y="169"/>
                </a:lnTo>
                <a:lnTo>
                  <a:pt x="119" y="171"/>
                </a:lnTo>
                <a:lnTo>
                  <a:pt x="103" y="188"/>
                </a:lnTo>
                <a:lnTo>
                  <a:pt x="92" y="201"/>
                </a:lnTo>
                <a:lnTo>
                  <a:pt x="86" y="202"/>
                </a:lnTo>
                <a:lnTo>
                  <a:pt x="80" y="199"/>
                </a:lnTo>
                <a:lnTo>
                  <a:pt x="60" y="197"/>
                </a:lnTo>
                <a:lnTo>
                  <a:pt x="57" y="195"/>
                </a:lnTo>
                <a:lnTo>
                  <a:pt x="57" y="194"/>
                </a:lnTo>
                <a:lnTo>
                  <a:pt x="50" y="189"/>
                </a:lnTo>
                <a:lnTo>
                  <a:pt x="38" y="188"/>
                </a:lnTo>
                <a:lnTo>
                  <a:pt x="23" y="193"/>
                </a:lnTo>
                <a:lnTo>
                  <a:pt x="12" y="180"/>
                </a:lnTo>
                <a:lnTo>
                  <a:pt x="0" y="163"/>
                </a:lnTo>
                <a:lnTo>
                  <a:pt x="2" y="96"/>
                </a:lnTo>
                <a:lnTo>
                  <a:pt x="41" y="97"/>
                </a:lnTo>
                <a:lnTo>
                  <a:pt x="39" y="90"/>
                </a:lnTo>
                <a:lnTo>
                  <a:pt x="42" y="82"/>
                </a:lnTo>
                <a:lnTo>
                  <a:pt x="39" y="72"/>
                </a:lnTo>
                <a:lnTo>
                  <a:pt x="41" y="62"/>
                </a:lnTo>
                <a:lnTo>
                  <a:pt x="40" y="55"/>
                </a:lnTo>
                <a:lnTo>
                  <a:pt x="46" y="56"/>
                </a:lnTo>
                <a:lnTo>
                  <a:pt x="47" y="63"/>
                </a:lnTo>
                <a:lnTo>
                  <a:pt x="55" y="62"/>
                </a:lnTo>
                <a:lnTo>
                  <a:pt x="67" y="64"/>
                </a:lnTo>
                <a:lnTo>
                  <a:pt x="73" y="73"/>
                </a:lnTo>
                <a:lnTo>
                  <a:pt x="87" y="76"/>
                </a:lnTo>
                <a:lnTo>
                  <a:pt x="99" y="70"/>
                </a:lnTo>
                <a:lnTo>
                  <a:pt x="102" y="81"/>
                </a:lnTo>
                <a:lnTo>
                  <a:pt x="116" y="83"/>
                </a:lnTo>
                <a:lnTo>
                  <a:pt x="123" y="92"/>
                </a:lnTo>
                <a:lnTo>
                  <a:pt x="130" y="104"/>
                </a:lnTo>
                <a:lnTo>
                  <a:pt x="144" y="104"/>
                </a:lnTo>
                <a:lnTo>
                  <a:pt x="143" y="82"/>
                </a:lnTo>
                <a:lnTo>
                  <a:pt x="138" y="85"/>
                </a:lnTo>
                <a:lnTo>
                  <a:pt x="126" y="77"/>
                </a:lnTo>
                <a:lnTo>
                  <a:pt x="121" y="73"/>
                </a:lnTo>
                <a:lnTo>
                  <a:pt x="123" y="53"/>
                </a:lnTo>
                <a:lnTo>
                  <a:pt x="127" y="28"/>
                </a:lnTo>
                <a:lnTo>
                  <a:pt x="123" y="19"/>
                </a:lnTo>
                <a:lnTo>
                  <a:pt x="129" y="6"/>
                </a:lnTo>
                <a:lnTo>
                  <a:pt x="134" y="3"/>
                </a:lnTo>
                <a:lnTo>
                  <a:pt x="158" y="0"/>
                </a:lnTo>
                <a:lnTo>
                  <a:pt x="166" y="2"/>
                </a:lnTo>
                <a:lnTo>
                  <a:pt x="173" y="7"/>
                </a:lnTo>
                <a:lnTo>
                  <a:pt x="180" y="11"/>
                </a:lnTo>
                <a:lnTo>
                  <a:pt x="192" y="14"/>
                </a:lnTo>
                <a:lnTo>
                  <a:pt x="202" y="2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9" name="Freeform 220">
            <a:extLst>
              <a:ext uri="{FF2B5EF4-FFF2-40B4-BE49-F238E27FC236}">
                <a16:creationId xmlns:a16="http://schemas.microsoft.com/office/drawing/2014/main" id="{0D770A15-9900-4817-A592-8AE4650A0B69}"/>
              </a:ext>
            </a:extLst>
          </p:cNvPr>
          <p:cNvSpPr>
            <a:spLocks/>
          </p:cNvSpPr>
          <p:nvPr/>
        </p:nvSpPr>
        <p:spPr bwMode="auto">
          <a:xfrm>
            <a:off x="6432551" y="4421188"/>
            <a:ext cx="220663" cy="222250"/>
          </a:xfrm>
          <a:custGeom>
            <a:avLst/>
            <a:gdLst>
              <a:gd name="T0" fmla="*/ 103 w 139"/>
              <a:gd name="T1" fmla="*/ 140 h 140"/>
              <a:gd name="T2" fmla="*/ 93 w 139"/>
              <a:gd name="T3" fmla="*/ 138 h 140"/>
              <a:gd name="T4" fmla="*/ 87 w 139"/>
              <a:gd name="T5" fmla="*/ 140 h 140"/>
              <a:gd name="T6" fmla="*/ 79 w 139"/>
              <a:gd name="T7" fmla="*/ 137 h 140"/>
              <a:gd name="T8" fmla="*/ 71 w 139"/>
              <a:gd name="T9" fmla="*/ 136 h 140"/>
              <a:gd name="T10" fmla="*/ 60 w 139"/>
              <a:gd name="T11" fmla="*/ 127 h 140"/>
              <a:gd name="T12" fmla="*/ 47 w 139"/>
              <a:gd name="T13" fmla="*/ 124 h 140"/>
              <a:gd name="T14" fmla="*/ 42 w 139"/>
              <a:gd name="T15" fmla="*/ 111 h 140"/>
              <a:gd name="T16" fmla="*/ 42 w 139"/>
              <a:gd name="T17" fmla="*/ 103 h 140"/>
              <a:gd name="T18" fmla="*/ 35 w 139"/>
              <a:gd name="T19" fmla="*/ 101 h 140"/>
              <a:gd name="T20" fmla="*/ 15 w 139"/>
              <a:gd name="T21" fmla="*/ 78 h 140"/>
              <a:gd name="T22" fmla="*/ 10 w 139"/>
              <a:gd name="T23" fmla="*/ 66 h 140"/>
              <a:gd name="T24" fmla="*/ 6 w 139"/>
              <a:gd name="T25" fmla="*/ 63 h 140"/>
              <a:gd name="T26" fmla="*/ 0 w 139"/>
              <a:gd name="T27" fmla="*/ 46 h 140"/>
              <a:gd name="T28" fmla="*/ 20 w 139"/>
              <a:gd name="T29" fmla="*/ 48 h 140"/>
              <a:gd name="T30" fmla="*/ 26 w 139"/>
              <a:gd name="T31" fmla="*/ 51 h 140"/>
              <a:gd name="T32" fmla="*/ 32 w 139"/>
              <a:gd name="T33" fmla="*/ 50 h 140"/>
              <a:gd name="T34" fmla="*/ 43 w 139"/>
              <a:gd name="T35" fmla="*/ 37 h 140"/>
              <a:gd name="T36" fmla="*/ 59 w 139"/>
              <a:gd name="T37" fmla="*/ 20 h 140"/>
              <a:gd name="T38" fmla="*/ 66 w 139"/>
              <a:gd name="T39" fmla="*/ 18 h 140"/>
              <a:gd name="T40" fmla="*/ 68 w 139"/>
              <a:gd name="T41" fmla="*/ 11 h 140"/>
              <a:gd name="T42" fmla="*/ 79 w 139"/>
              <a:gd name="T43" fmla="*/ 3 h 140"/>
              <a:gd name="T44" fmla="*/ 93 w 139"/>
              <a:gd name="T45" fmla="*/ 0 h 140"/>
              <a:gd name="T46" fmla="*/ 94 w 139"/>
              <a:gd name="T47" fmla="*/ 7 h 140"/>
              <a:gd name="T48" fmla="*/ 109 w 139"/>
              <a:gd name="T49" fmla="*/ 7 h 140"/>
              <a:gd name="T50" fmla="*/ 117 w 139"/>
              <a:gd name="T51" fmla="*/ 11 h 140"/>
              <a:gd name="T52" fmla="*/ 121 w 139"/>
              <a:gd name="T53" fmla="*/ 16 h 140"/>
              <a:gd name="T54" fmla="*/ 130 w 139"/>
              <a:gd name="T55" fmla="*/ 18 h 140"/>
              <a:gd name="T56" fmla="*/ 139 w 139"/>
              <a:gd name="T57" fmla="*/ 25 h 140"/>
              <a:gd name="T58" fmla="*/ 138 w 139"/>
              <a:gd name="T59" fmla="*/ 51 h 140"/>
              <a:gd name="T60" fmla="*/ 133 w 139"/>
              <a:gd name="T61" fmla="*/ 65 h 140"/>
              <a:gd name="T62" fmla="*/ 132 w 139"/>
              <a:gd name="T63" fmla="*/ 81 h 140"/>
              <a:gd name="T64" fmla="*/ 134 w 139"/>
              <a:gd name="T65" fmla="*/ 87 h 140"/>
              <a:gd name="T66" fmla="*/ 131 w 139"/>
              <a:gd name="T67" fmla="*/ 99 h 140"/>
              <a:gd name="T68" fmla="*/ 129 w 139"/>
              <a:gd name="T69" fmla="*/ 101 h 140"/>
              <a:gd name="T70" fmla="*/ 123 w 139"/>
              <a:gd name="T71" fmla="*/ 116 h 140"/>
              <a:gd name="T72" fmla="*/ 103 w 139"/>
              <a:gd name="T73" fmla="*/ 14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39" h="140">
                <a:moveTo>
                  <a:pt x="103" y="140"/>
                </a:moveTo>
                <a:lnTo>
                  <a:pt x="93" y="138"/>
                </a:lnTo>
                <a:lnTo>
                  <a:pt x="87" y="140"/>
                </a:lnTo>
                <a:lnTo>
                  <a:pt x="79" y="137"/>
                </a:lnTo>
                <a:lnTo>
                  <a:pt x="71" y="136"/>
                </a:lnTo>
                <a:lnTo>
                  <a:pt x="60" y="127"/>
                </a:lnTo>
                <a:lnTo>
                  <a:pt x="47" y="124"/>
                </a:lnTo>
                <a:lnTo>
                  <a:pt x="42" y="111"/>
                </a:lnTo>
                <a:lnTo>
                  <a:pt x="42" y="103"/>
                </a:lnTo>
                <a:lnTo>
                  <a:pt x="35" y="101"/>
                </a:lnTo>
                <a:lnTo>
                  <a:pt x="15" y="78"/>
                </a:lnTo>
                <a:lnTo>
                  <a:pt x="10" y="66"/>
                </a:lnTo>
                <a:lnTo>
                  <a:pt x="6" y="63"/>
                </a:lnTo>
                <a:lnTo>
                  <a:pt x="0" y="46"/>
                </a:lnTo>
                <a:lnTo>
                  <a:pt x="20" y="48"/>
                </a:lnTo>
                <a:lnTo>
                  <a:pt x="26" y="51"/>
                </a:lnTo>
                <a:lnTo>
                  <a:pt x="32" y="50"/>
                </a:lnTo>
                <a:lnTo>
                  <a:pt x="43" y="37"/>
                </a:lnTo>
                <a:lnTo>
                  <a:pt x="59" y="20"/>
                </a:lnTo>
                <a:lnTo>
                  <a:pt x="66" y="18"/>
                </a:lnTo>
                <a:lnTo>
                  <a:pt x="68" y="11"/>
                </a:lnTo>
                <a:lnTo>
                  <a:pt x="79" y="3"/>
                </a:lnTo>
                <a:lnTo>
                  <a:pt x="93" y="0"/>
                </a:lnTo>
                <a:lnTo>
                  <a:pt x="94" y="7"/>
                </a:lnTo>
                <a:lnTo>
                  <a:pt x="109" y="7"/>
                </a:lnTo>
                <a:lnTo>
                  <a:pt x="117" y="11"/>
                </a:lnTo>
                <a:lnTo>
                  <a:pt x="121" y="16"/>
                </a:lnTo>
                <a:lnTo>
                  <a:pt x="130" y="18"/>
                </a:lnTo>
                <a:lnTo>
                  <a:pt x="139" y="25"/>
                </a:lnTo>
                <a:lnTo>
                  <a:pt x="138" y="51"/>
                </a:lnTo>
                <a:lnTo>
                  <a:pt x="133" y="65"/>
                </a:lnTo>
                <a:lnTo>
                  <a:pt x="132" y="81"/>
                </a:lnTo>
                <a:lnTo>
                  <a:pt x="134" y="87"/>
                </a:lnTo>
                <a:lnTo>
                  <a:pt x="131" y="99"/>
                </a:lnTo>
                <a:lnTo>
                  <a:pt x="129" y="101"/>
                </a:lnTo>
                <a:lnTo>
                  <a:pt x="123" y="116"/>
                </a:lnTo>
                <a:lnTo>
                  <a:pt x="103" y="14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20" name="Freeform 221">
            <a:extLst>
              <a:ext uri="{FF2B5EF4-FFF2-40B4-BE49-F238E27FC236}">
                <a16:creationId xmlns:a16="http://schemas.microsoft.com/office/drawing/2014/main" id="{9543968D-D804-45BE-826C-B4B5E1F06F57}"/>
              </a:ext>
            </a:extLst>
          </p:cNvPr>
          <p:cNvSpPr>
            <a:spLocks/>
          </p:cNvSpPr>
          <p:nvPr/>
        </p:nvSpPr>
        <p:spPr bwMode="auto">
          <a:xfrm>
            <a:off x="6310314" y="1465263"/>
            <a:ext cx="3484563" cy="1089025"/>
          </a:xfrm>
          <a:custGeom>
            <a:avLst/>
            <a:gdLst>
              <a:gd name="T0" fmla="*/ 751 w 2195"/>
              <a:gd name="T1" fmla="*/ 25 h 686"/>
              <a:gd name="T2" fmla="*/ 649 w 2195"/>
              <a:gd name="T3" fmla="*/ 59 h 686"/>
              <a:gd name="T4" fmla="*/ 594 w 2195"/>
              <a:gd name="T5" fmla="*/ 101 h 686"/>
              <a:gd name="T6" fmla="*/ 603 w 2195"/>
              <a:gd name="T7" fmla="*/ 140 h 686"/>
              <a:gd name="T8" fmla="*/ 600 w 2195"/>
              <a:gd name="T9" fmla="*/ 189 h 686"/>
              <a:gd name="T10" fmla="*/ 541 w 2195"/>
              <a:gd name="T11" fmla="*/ 77 h 686"/>
              <a:gd name="T12" fmla="*/ 524 w 2195"/>
              <a:gd name="T13" fmla="*/ 135 h 686"/>
              <a:gd name="T14" fmla="*/ 434 w 2195"/>
              <a:gd name="T15" fmla="*/ 142 h 686"/>
              <a:gd name="T16" fmla="*/ 337 w 2195"/>
              <a:gd name="T17" fmla="*/ 143 h 686"/>
              <a:gd name="T18" fmla="*/ 241 w 2195"/>
              <a:gd name="T19" fmla="*/ 154 h 686"/>
              <a:gd name="T20" fmla="*/ 172 w 2195"/>
              <a:gd name="T21" fmla="*/ 204 h 686"/>
              <a:gd name="T22" fmla="*/ 111 w 2195"/>
              <a:gd name="T23" fmla="*/ 223 h 686"/>
              <a:gd name="T24" fmla="*/ 177 w 2195"/>
              <a:gd name="T25" fmla="*/ 168 h 686"/>
              <a:gd name="T26" fmla="*/ 1 w 2195"/>
              <a:gd name="T27" fmla="*/ 152 h 686"/>
              <a:gd name="T28" fmla="*/ 67 w 2195"/>
              <a:gd name="T29" fmla="*/ 262 h 686"/>
              <a:gd name="T30" fmla="*/ 30 w 2195"/>
              <a:gd name="T31" fmla="*/ 356 h 686"/>
              <a:gd name="T32" fmla="*/ 95 w 2195"/>
              <a:gd name="T33" fmla="*/ 403 h 686"/>
              <a:gd name="T34" fmla="*/ 111 w 2195"/>
              <a:gd name="T35" fmla="*/ 441 h 686"/>
              <a:gd name="T36" fmla="*/ 161 w 2195"/>
              <a:gd name="T37" fmla="*/ 469 h 686"/>
              <a:gd name="T38" fmla="*/ 227 w 2195"/>
              <a:gd name="T39" fmla="*/ 507 h 686"/>
              <a:gd name="T40" fmla="*/ 240 w 2195"/>
              <a:gd name="T41" fmla="*/ 555 h 686"/>
              <a:gd name="T42" fmla="*/ 239 w 2195"/>
              <a:gd name="T43" fmla="*/ 614 h 686"/>
              <a:gd name="T44" fmla="*/ 363 w 2195"/>
              <a:gd name="T45" fmla="*/ 654 h 686"/>
              <a:gd name="T46" fmla="*/ 434 w 2195"/>
              <a:gd name="T47" fmla="*/ 672 h 686"/>
              <a:gd name="T48" fmla="*/ 412 w 2195"/>
              <a:gd name="T49" fmla="*/ 564 h 686"/>
              <a:gd name="T50" fmla="*/ 394 w 2195"/>
              <a:gd name="T51" fmla="*/ 493 h 686"/>
              <a:gd name="T52" fmla="*/ 571 w 2195"/>
              <a:gd name="T53" fmla="*/ 488 h 686"/>
              <a:gd name="T54" fmla="*/ 571 w 2195"/>
              <a:gd name="T55" fmla="*/ 425 h 686"/>
              <a:gd name="T56" fmla="*/ 758 w 2195"/>
              <a:gd name="T57" fmla="*/ 424 h 686"/>
              <a:gd name="T58" fmla="*/ 920 w 2195"/>
              <a:gd name="T59" fmla="*/ 489 h 686"/>
              <a:gd name="T60" fmla="*/ 1027 w 2195"/>
              <a:gd name="T61" fmla="*/ 519 h 686"/>
              <a:gd name="T62" fmla="*/ 1175 w 2195"/>
              <a:gd name="T63" fmla="*/ 510 h 686"/>
              <a:gd name="T64" fmla="*/ 1273 w 2195"/>
              <a:gd name="T65" fmla="*/ 503 h 686"/>
              <a:gd name="T66" fmla="*/ 1408 w 2195"/>
              <a:gd name="T67" fmla="*/ 518 h 686"/>
              <a:gd name="T68" fmla="*/ 1516 w 2195"/>
              <a:gd name="T69" fmla="*/ 493 h 686"/>
              <a:gd name="T70" fmla="*/ 1570 w 2195"/>
              <a:gd name="T71" fmla="*/ 441 h 686"/>
              <a:gd name="T72" fmla="*/ 1742 w 2195"/>
              <a:gd name="T73" fmla="*/ 550 h 686"/>
              <a:gd name="T74" fmla="*/ 1789 w 2195"/>
              <a:gd name="T75" fmla="*/ 600 h 686"/>
              <a:gd name="T76" fmla="*/ 1821 w 2195"/>
              <a:gd name="T77" fmla="*/ 642 h 686"/>
              <a:gd name="T78" fmla="*/ 1879 w 2195"/>
              <a:gd name="T79" fmla="*/ 536 h 686"/>
              <a:gd name="T80" fmla="*/ 1746 w 2195"/>
              <a:gd name="T81" fmla="*/ 425 h 686"/>
              <a:gd name="T82" fmla="*/ 1855 w 2195"/>
              <a:gd name="T83" fmla="*/ 317 h 686"/>
              <a:gd name="T84" fmla="*/ 1972 w 2195"/>
              <a:gd name="T85" fmla="*/ 275 h 686"/>
              <a:gd name="T86" fmla="*/ 1981 w 2195"/>
              <a:gd name="T87" fmla="*/ 358 h 686"/>
              <a:gd name="T88" fmla="*/ 2115 w 2195"/>
              <a:gd name="T89" fmla="*/ 441 h 686"/>
              <a:gd name="T90" fmla="*/ 2041 w 2195"/>
              <a:gd name="T91" fmla="*/ 341 h 686"/>
              <a:gd name="T92" fmla="*/ 2121 w 2195"/>
              <a:gd name="T93" fmla="*/ 301 h 686"/>
              <a:gd name="T94" fmla="*/ 2165 w 2195"/>
              <a:gd name="T95" fmla="*/ 245 h 686"/>
              <a:gd name="T96" fmla="*/ 2127 w 2195"/>
              <a:gd name="T97" fmla="*/ 194 h 686"/>
              <a:gd name="T98" fmla="*/ 2155 w 2195"/>
              <a:gd name="T99" fmla="*/ 143 h 686"/>
              <a:gd name="T100" fmla="*/ 2081 w 2195"/>
              <a:gd name="T101" fmla="*/ 119 h 686"/>
              <a:gd name="T102" fmla="*/ 1867 w 2195"/>
              <a:gd name="T103" fmla="*/ 130 h 686"/>
              <a:gd name="T104" fmla="*/ 1729 w 2195"/>
              <a:gd name="T105" fmla="*/ 128 h 686"/>
              <a:gd name="T106" fmla="*/ 1395 w 2195"/>
              <a:gd name="T107" fmla="*/ 82 h 686"/>
              <a:gd name="T108" fmla="*/ 1301 w 2195"/>
              <a:gd name="T109" fmla="*/ 103 h 686"/>
              <a:gd name="T110" fmla="*/ 1124 w 2195"/>
              <a:gd name="T111" fmla="*/ 71 h 686"/>
              <a:gd name="T112" fmla="*/ 983 w 2195"/>
              <a:gd name="T113" fmla="*/ 54 h 686"/>
              <a:gd name="T114" fmla="*/ 913 w 2195"/>
              <a:gd name="T115" fmla="*/ 18 h 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195" h="686">
                <a:moveTo>
                  <a:pt x="856" y="0"/>
                </a:moveTo>
                <a:lnTo>
                  <a:pt x="836" y="6"/>
                </a:lnTo>
                <a:lnTo>
                  <a:pt x="832" y="12"/>
                </a:lnTo>
                <a:lnTo>
                  <a:pt x="836" y="19"/>
                </a:lnTo>
                <a:lnTo>
                  <a:pt x="813" y="18"/>
                </a:lnTo>
                <a:lnTo>
                  <a:pt x="795" y="27"/>
                </a:lnTo>
                <a:lnTo>
                  <a:pt x="781" y="23"/>
                </a:lnTo>
                <a:lnTo>
                  <a:pt x="751" y="25"/>
                </a:lnTo>
                <a:lnTo>
                  <a:pt x="752" y="29"/>
                </a:lnTo>
                <a:lnTo>
                  <a:pt x="721" y="31"/>
                </a:lnTo>
                <a:lnTo>
                  <a:pt x="705" y="39"/>
                </a:lnTo>
                <a:lnTo>
                  <a:pt x="692" y="39"/>
                </a:lnTo>
                <a:lnTo>
                  <a:pt x="687" y="49"/>
                </a:lnTo>
                <a:lnTo>
                  <a:pt x="705" y="58"/>
                </a:lnTo>
                <a:lnTo>
                  <a:pt x="680" y="60"/>
                </a:lnTo>
                <a:lnTo>
                  <a:pt x="649" y="59"/>
                </a:lnTo>
                <a:lnTo>
                  <a:pt x="630" y="62"/>
                </a:lnTo>
                <a:lnTo>
                  <a:pt x="646" y="80"/>
                </a:lnTo>
                <a:lnTo>
                  <a:pt x="669" y="93"/>
                </a:lnTo>
                <a:lnTo>
                  <a:pt x="637" y="84"/>
                </a:lnTo>
                <a:lnTo>
                  <a:pt x="611" y="85"/>
                </a:lnTo>
                <a:lnTo>
                  <a:pt x="595" y="91"/>
                </a:lnTo>
                <a:lnTo>
                  <a:pt x="610" y="104"/>
                </a:lnTo>
                <a:lnTo>
                  <a:pt x="594" y="101"/>
                </a:lnTo>
                <a:lnTo>
                  <a:pt x="587" y="84"/>
                </a:lnTo>
                <a:lnTo>
                  <a:pt x="573" y="75"/>
                </a:lnTo>
                <a:lnTo>
                  <a:pt x="567" y="76"/>
                </a:lnTo>
                <a:lnTo>
                  <a:pt x="579" y="87"/>
                </a:lnTo>
                <a:lnTo>
                  <a:pt x="564" y="99"/>
                </a:lnTo>
                <a:lnTo>
                  <a:pt x="591" y="112"/>
                </a:lnTo>
                <a:lnTo>
                  <a:pt x="593" y="130"/>
                </a:lnTo>
                <a:lnTo>
                  <a:pt x="603" y="140"/>
                </a:lnTo>
                <a:lnTo>
                  <a:pt x="618" y="141"/>
                </a:lnTo>
                <a:lnTo>
                  <a:pt x="620" y="152"/>
                </a:lnTo>
                <a:lnTo>
                  <a:pt x="635" y="162"/>
                </a:lnTo>
                <a:lnTo>
                  <a:pt x="629" y="171"/>
                </a:lnTo>
                <a:lnTo>
                  <a:pt x="631" y="180"/>
                </a:lnTo>
                <a:lnTo>
                  <a:pt x="619" y="185"/>
                </a:lnTo>
                <a:lnTo>
                  <a:pt x="617" y="191"/>
                </a:lnTo>
                <a:lnTo>
                  <a:pt x="600" y="189"/>
                </a:lnTo>
                <a:lnTo>
                  <a:pt x="611" y="163"/>
                </a:lnTo>
                <a:lnTo>
                  <a:pt x="608" y="151"/>
                </a:lnTo>
                <a:lnTo>
                  <a:pt x="586" y="141"/>
                </a:lnTo>
                <a:lnTo>
                  <a:pt x="573" y="117"/>
                </a:lnTo>
                <a:lnTo>
                  <a:pt x="560" y="105"/>
                </a:lnTo>
                <a:lnTo>
                  <a:pt x="549" y="99"/>
                </a:lnTo>
                <a:lnTo>
                  <a:pt x="551" y="86"/>
                </a:lnTo>
                <a:lnTo>
                  <a:pt x="541" y="77"/>
                </a:lnTo>
                <a:lnTo>
                  <a:pt x="505" y="72"/>
                </a:lnTo>
                <a:lnTo>
                  <a:pt x="498" y="75"/>
                </a:lnTo>
                <a:lnTo>
                  <a:pt x="500" y="91"/>
                </a:lnTo>
                <a:lnTo>
                  <a:pt x="486" y="106"/>
                </a:lnTo>
                <a:lnTo>
                  <a:pt x="490" y="111"/>
                </a:lnTo>
                <a:lnTo>
                  <a:pt x="506" y="124"/>
                </a:lnTo>
                <a:lnTo>
                  <a:pt x="507" y="133"/>
                </a:lnTo>
                <a:lnTo>
                  <a:pt x="524" y="135"/>
                </a:lnTo>
                <a:lnTo>
                  <a:pt x="526" y="138"/>
                </a:lnTo>
                <a:lnTo>
                  <a:pt x="546" y="148"/>
                </a:lnTo>
                <a:lnTo>
                  <a:pt x="543" y="157"/>
                </a:lnTo>
                <a:lnTo>
                  <a:pt x="482" y="137"/>
                </a:lnTo>
                <a:lnTo>
                  <a:pt x="460" y="131"/>
                </a:lnTo>
                <a:lnTo>
                  <a:pt x="418" y="126"/>
                </a:lnTo>
                <a:lnTo>
                  <a:pt x="414" y="132"/>
                </a:lnTo>
                <a:lnTo>
                  <a:pt x="434" y="142"/>
                </a:lnTo>
                <a:lnTo>
                  <a:pt x="425" y="153"/>
                </a:lnTo>
                <a:lnTo>
                  <a:pt x="404" y="143"/>
                </a:lnTo>
                <a:lnTo>
                  <a:pt x="388" y="150"/>
                </a:lnTo>
                <a:lnTo>
                  <a:pt x="363" y="151"/>
                </a:lnTo>
                <a:lnTo>
                  <a:pt x="357" y="157"/>
                </a:lnTo>
                <a:lnTo>
                  <a:pt x="339" y="155"/>
                </a:lnTo>
                <a:lnTo>
                  <a:pt x="347" y="144"/>
                </a:lnTo>
                <a:lnTo>
                  <a:pt x="337" y="143"/>
                </a:lnTo>
                <a:lnTo>
                  <a:pt x="297" y="159"/>
                </a:lnTo>
                <a:lnTo>
                  <a:pt x="272" y="167"/>
                </a:lnTo>
                <a:lnTo>
                  <a:pt x="274" y="178"/>
                </a:lnTo>
                <a:lnTo>
                  <a:pt x="255" y="183"/>
                </a:lnTo>
                <a:lnTo>
                  <a:pt x="241" y="176"/>
                </a:lnTo>
                <a:lnTo>
                  <a:pt x="237" y="166"/>
                </a:lnTo>
                <a:lnTo>
                  <a:pt x="253" y="164"/>
                </a:lnTo>
                <a:lnTo>
                  <a:pt x="241" y="154"/>
                </a:lnTo>
                <a:lnTo>
                  <a:pt x="202" y="148"/>
                </a:lnTo>
                <a:lnTo>
                  <a:pt x="216" y="159"/>
                </a:lnTo>
                <a:lnTo>
                  <a:pt x="214" y="170"/>
                </a:lnTo>
                <a:lnTo>
                  <a:pt x="229" y="181"/>
                </a:lnTo>
                <a:lnTo>
                  <a:pt x="226" y="193"/>
                </a:lnTo>
                <a:lnTo>
                  <a:pt x="210" y="187"/>
                </a:lnTo>
                <a:lnTo>
                  <a:pt x="197" y="186"/>
                </a:lnTo>
                <a:lnTo>
                  <a:pt x="172" y="204"/>
                </a:lnTo>
                <a:lnTo>
                  <a:pt x="186" y="217"/>
                </a:lnTo>
                <a:lnTo>
                  <a:pt x="175" y="222"/>
                </a:lnTo>
                <a:lnTo>
                  <a:pt x="138" y="210"/>
                </a:lnTo>
                <a:lnTo>
                  <a:pt x="131" y="217"/>
                </a:lnTo>
                <a:lnTo>
                  <a:pt x="142" y="225"/>
                </a:lnTo>
                <a:lnTo>
                  <a:pt x="143" y="234"/>
                </a:lnTo>
                <a:lnTo>
                  <a:pt x="130" y="229"/>
                </a:lnTo>
                <a:lnTo>
                  <a:pt x="111" y="223"/>
                </a:lnTo>
                <a:lnTo>
                  <a:pt x="104" y="205"/>
                </a:lnTo>
                <a:lnTo>
                  <a:pt x="101" y="196"/>
                </a:lnTo>
                <a:lnTo>
                  <a:pt x="74" y="183"/>
                </a:lnTo>
                <a:lnTo>
                  <a:pt x="84" y="181"/>
                </a:lnTo>
                <a:lnTo>
                  <a:pt x="149" y="194"/>
                </a:lnTo>
                <a:lnTo>
                  <a:pt x="170" y="190"/>
                </a:lnTo>
                <a:lnTo>
                  <a:pt x="182" y="180"/>
                </a:lnTo>
                <a:lnTo>
                  <a:pt x="177" y="168"/>
                </a:lnTo>
                <a:lnTo>
                  <a:pt x="163" y="160"/>
                </a:lnTo>
                <a:lnTo>
                  <a:pt x="106" y="140"/>
                </a:lnTo>
                <a:lnTo>
                  <a:pt x="68" y="135"/>
                </a:lnTo>
                <a:lnTo>
                  <a:pt x="43" y="125"/>
                </a:lnTo>
                <a:lnTo>
                  <a:pt x="31" y="131"/>
                </a:lnTo>
                <a:lnTo>
                  <a:pt x="10" y="138"/>
                </a:lnTo>
                <a:lnTo>
                  <a:pt x="0" y="140"/>
                </a:lnTo>
                <a:lnTo>
                  <a:pt x="1" y="152"/>
                </a:lnTo>
                <a:lnTo>
                  <a:pt x="25" y="164"/>
                </a:lnTo>
                <a:lnTo>
                  <a:pt x="16" y="177"/>
                </a:lnTo>
                <a:lnTo>
                  <a:pt x="38" y="198"/>
                </a:lnTo>
                <a:lnTo>
                  <a:pt x="32" y="213"/>
                </a:lnTo>
                <a:lnTo>
                  <a:pt x="48" y="228"/>
                </a:lnTo>
                <a:lnTo>
                  <a:pt x="45" y="240"/>
                </a:lnTo>
                <a:lnTo>
                  <a:pt x="70" y="253"/>
                </a:lnTo>
                <a:lnTo>
                  <a:pt x="67" y="262"/>
                </a:lnTo>
                <a:lnTo>
                  <a:pt x="56" y="273"/>
                </a:lnTo>
                <a:lnTo>
                  <a:pt x="30" y="297"/>
                </a:lnTo>
                <a:lnTo>
                  <a:pt x="47" y="306"/>
                </a:lnTo>
                <a:lnTo>
                  <a:pt x="33" y="317"/>
                </a:lnTo>
                <a:lnTo>
                  <a:pt x="36" y="321"/>
                </a:lnTo>
                <a:lnTo>
                  <a:pt x="28" y="332"/>
                </a:lnTo>
                <a:lnTo>
                  <a:pt x="35" y="350"/>
                </a:lnTo>
                <a:lnTo>
                  <a:pt x="30" y="356"/>
                </a:lnTo>
                <a:lnTo>
                  <a:pt x="38" y="361"/>
                </a:lnTo>
                <a:lnTo>
                  <a:pt x="41" y="370"/>
                </a:lnTo>
                <a:lnTo>
                  <a:pt x="48" y="382"/>
                </a:lnTo>
                <a:lnTo>
                  <a:pt x="65" y="386"/>
                </a:lnTo>
                <a:lnTo>
                  <a:pt x="68" y="392"/>
                </a:lnTo>
                <a:lnTo>
                  <a:pt x="76" y="389"/>
                </a:lnTo>
                <a:lnTo>
                  <a:pt x="92" y="394"/>
                </a:lnTo>
                <a:lnTo>
                  <a:pt x="95" y="403"/>
                </a:lnTo>
                <a:lnTo>
                  <a:pt x="93" y="408"/>
                </a:lnTo>
                <a:lnTo>
                  <a:pt x="105" y="422"/>
                </a:lnTo>
                <a:lnTo>
                  <a:pt x="112" y="425"/>
                </a:lnTo>
                <a:lnTo>
                  <a:pt x="112" y="429"/>
                </a:lnTo>
                <a:lnTo>
                  <a:pt x="123" y="432"/>
                </a:lnTo>
                <a:lnTo>
                  <a:pt x="129" y="438"/>
                </a:lnTo>
                <a:lnTo>
                  <a:pt x="123" y="442"/>
                </a:lnTo>
                <a:lnTo>
                  <a:pt x="111" y="441"/>
                </a:lnTo>
                <a:lnTo>
                  <a:pt x="108" y="443"/>
                </a:lnTo>
                <a:lnTo>
                  <a:pt x="113" y="450"/>
                </a:lnTo>
                <a:lnTo>
                  <a:pt x="119" y="463"/>
                </a:lnTo>
                <a:lnTo>
                  <a:pt x="125" y="463"/>
                </a:lnTo>
                <a:lnTo>
                  <a:pt x="128" y="459"/>
                </a:lnTo>
                <a:lnTo>
                  <a:pt x="133" y="460"/>
                </a:lnTo>
                <a:lnTo>
                  <a:pt x="149" y="458"/>
                </a:lnTo>
                <a:lnTo>
                  <a:pt x="161" y="469"/>
                </a:lnTo>
                <a:lnTo>
                  <a:pt x="158" y="474"/>
                </a:lnTo>
                <a:lnTo>
                  <a:pt x="161" y="480"/>
                </a:lnTo>
                <a:lnTo>
                  <a:pt x="174" y="481"/>
                </a:lnTo>
                <a:lnTo>
                  <a:pt x="181" y="489"/>
                </a:lnTo>
                <a:lnTo>
                  <a:pt x="182" y="493"/>
                </a:lnTo>
                <a:lnTo>
                  <a:pt x="203" y="500"/>
                </a:lnTo>
                <a:lnTo>
                  <a:pt x="215" y="497"/>
                </a:lnTo>
                <a:lnTo>
                  <a:pt x="227" y="507"/>
                </a:lnTo>
                <a:lnTo>
                  <a:pt x="236" y="507"/>
                </a:lnTo>
                <a:lnTo>
                  <a:pt x="261" y="513"/>
                </a:lnTo>
                <a:lnTo>
                  <a:pt x="262" y="519"/>
                </a:lnTo>
                <a:lnTo>
                  <a:pt x="258" y="530"/>
                </a:lnTo>
                <a:lnTo>
                  <a:pt x="264" y="541"/>
                </a:lnTo>
                <a:lnTo>
                  <a:pt x="263" y="547"/>
                </a:lnTo>
                <a:lnTo>
                  <a:pt x="248" y="549"/>
                </a:lnTo>
                <a:lnTo>
                  <a:pt x="240" y="555"/>
                </a:lnTo>
                <a:lnTo>
                  <a:pt x="241" y="564"/>
                </a:lnTo>
                <a:lnTo>
                  <a:pt x="255" y="560"/>
                </a:lnTo>
                <a:lnTo>
                  <a:pt x="257" y="565"/>
                </a:lnTo>
                <a:lnTo>
                  <a:pt x="234" y="573"/>
                </a:lnTo>
                <a:lnTo>
                  <a:pt x="245" y="581"/>
                </a:lnTo>
                <a:lnTo>
                  <a:pt x="234" y="598"/>
                </a:lnTo>
                <a:lnTo>
                  <a:pt x="223" y="602"/>
                </a:lnTo>
                <a:lnTo>
                  <a:pt x="239" y="614"/>
                </a:lnTo>
                <a:lnTo>
                  <a:pt x="259" y="621"/>
                </a:lnTo>
                <a:lnTo>
                  <a:pt x="284" y="639"/>
                </a:lnTo>
                <a:lnTo>
                  <a:pt x="285" y="636"/>
                </a:lnTo>
                <a:lnTo>
                  <a:pt x="300" y="640"/>
                </a:lnTo>
                <a:lnTo>
                  <a:pt x="325" y="643"/>
                </a:lnTo>
                <a:lnTo>
                  <a:pt x="350" y="653"/>
                </a:lnTo>
                <a:lnTo>
                  <a:pt x="353" y="657"/>
                </a:lnTo>
                <a:lnTo>
                  <a:pt x="363" y="654"/>
                </a:lnTo>
                <a:lnTo>
                  <a:pt x="379" y="658"/>
                </a:lnTo>
                <a:lnTo>
                  <a:pt x="386" y="666"/>
                </a:lnTo>
                <a:lnTo>
                  <a:pt x="398" y="671"/>
                </a:lnTo>
                <a:lnTo>
                  <a:pt x="402" y="672"/>
                </a:lnTo>
                <a:lnTo>
                  <a:pt x="416" y="684"/>
                </a:lnTo>
                <a:lnTo>
                  <a:pt x="424" y="686"/>
                </a:lnTo>
                <a:lnTo>
                  <a:pt x="426" y="680"/>
                </a:lnTo>
                <a:lnTo>
                  <a:pt x="434" y="672"/>
                </a:lnTo>
                <a:lnTo>
                  <a:pt x="411" y="648"/>
                </a:lnTo>
                <a:lnTo>
                  <a:pt x="410" y="634"/>
                </a:lnTo>
                <a:lnTo>
                  <a:pt x="391" y="615"/>
                </a:lnTo>
                <a:lnTo>
                  <a:pt x="402" y="594"/>
                </a:lnTo>
                <a:lnTo>
                  <a:pt x="417" y="590"/>
                </a:lnTo>
                <a:lnTo>
                  <a:pt x="422" y="578"/>
                </a:lnTo>
                <a:lnTo>
                  <a:pt x="413" y="575"/>
                </a:lnTo>
                <a:lnTo>
                  <a:pt x="412" y="564"/>
                </a:lnTo>
                <a:lnTo>
                  <a:pt x="398" y="551"/>
                </a:lnTo>
                <a:lnTo>
                  <a:pt x="386" y="551"/>
                </a:lnTo>
                <a:lnTo>
                  <a:pt x="369" y="537"/>
                </a:lnTo>
                <a:lnTo>
                  <a:pt x="375" y="522"/>
                </a:lnTo>
                <a:lnTo>
                  <a:pt x="369" y="518"/>
                </a:lnTo>
                <a:lnTo>
                  <a:pt x="376" y="496"/>
                </a:lnTo>
                <a:lnTo>
                  <a:pt x="396" y="507"/>
                </a:lnTo>
                <a:lnTo>
                  <a:pt x="394" y="493"/>
                </a:lnTo>
                <a:lnTo>
                  <a:pt x="420" y="471"/>
                </a:lnTo>
                <a:lnTo>
                  <a:pt x="445" y="470"/>
                </a:lnTo>
                <a:lnTo>
                  <a:pt x="484" y="484"/>
                </a:lnTo>
                <a:lnTo>
                  <a:pt x="505" y="492"/>
                </a:lnTo>
                <a:lnTo>
                  <a:pt x="519" y="484"/>
                </a:lnTo>
                <a:lnTo>
                  <a:pt x="544" y="484"/>
                </a:lnTo>
                <a:lnTo>
                  <a:pt x="568" y="494"/>
                </a:lnTo>
                <a:lnTo>
                  <a:pt x="571" y="488"/>
                </a:lnTo>
                <a:lnTo>
                  <a:pt x="593" y="489"/>
                </a:lnTo>
                <a:lnTo>
                  <a:pt x="594" y="479"/>
                </a:lnTo>
                <a:lnTo>
                  <a:pt x="563" y="466"/>
                </a:lnTo>
                <a:lnTo>
                  <a:pt x="575" y="456"/>
                </a:lnTo>
                <a:lnTo>
                  <a:pt x="570" y="450"/>
                </a:lnTo>
                <a:lnTo>
                  <a:pt x="583" y="445"/>
                </a:lnTo>
                <a:lnTo>
                  <a:pt x="567" y="431"/>
                </a:lnTo>
                <a:lnTo>
                  <a:pt x="571" y="425"/>
                </a:lnTo>
                <a:lnTo>
                  <a:pt x="626" y="417"/>
                </a:lnTo>
                <a:lnTo>
                  <a:pt x="632" y="413"/>
                </a:lnTo>
                <a:lnTo>
                  <a:pt x="667" y="406"/>
                </a:lnTo>
                <a:lnTo>
                  <a:pt x="677" y="397"/>
                </a:lnTo>
                <a:lnTo>
                  <a:pt x="707" y="401"/>
                </a:lnTo>
                <a:lnTo>
                  <a:pt x="721" y="422"/>
                </a:lnTo>
                <a:lnTo>
                  <a:pt x="735" y="417"/>
                </a:lnTo>
                <a:lnTo>
                  <a:pt x="758" y="424"/>
                </a:lnTo>
                <a:lnTo>
                  <a:pt x="762" y="435"/>
                </a:lnTo>
                <a:lnTo>
                  <a:pt x="776" y="434"/>
                </a:lnTo>
                <a:lnTo>
                  <a:pt x="806" y="415"/>
                </a:lnTo>
                <a:lnTo>
                  <a:pt x="803" y="421"/>
                </a:lnTo>
                <a:lnTo>
                  <a:pt x="831" y="436"/>
                </a:lnTo>
                <a:lnTo>
                  <a:pt x="889" y="487"/>
                </a:lnTo>
                <a:lnTo>
                  <a:pt x="893" y="477"/>
                </a:lnTo>
                <a:lnTo>
                  <a:pt x="920" y="489"/>
                </a:lnTo>
                <a:lnTo>
                  <a:pt x="940" y="483"/>
                </a:lnTo>
                <a:lnTo>
                  <a:pt x="951" y="487"/>
                </a:lnTo>
                <a:lnTo>
                  <a:pt x="964" y="499"/>
                </a:lnTo>
                <a:lnTo>
                  <a:pt x="977" y="503"/>
                </a:lnTo>
                <a:lnTo>
                  <a:pt x="988" y="511"/>
                </a:lnTo>
                <a:lnTo>
                  <a:pt x="1007" y="509"/>
                </a:lnTo>
                <a:lnTo>
                  <a:pt x="1022" y="521"/>
                </a:lnTo>
                <a:lnTo>
                  <a:pt x="1027" y="519"/>
                </a:lnTo>
                <a:lnTo>
                  <a:pt x="1042" y="516"/>
                </a:lnTo>
                <a:lnTo>
                  <a:pt x="1064" y="498"/>
                </a:lnTo>
                <a:lnTo>
                  <a:pt x="1084" y="489"/>
                </a:lnTo>
                <a:lnTo>
                  <a:pt x="1101" y="495"/>
                </a:lnTo>
                <a:lnTo>
                  <a:pt x="1117" y="495"/>
                </a:lnTo>
                <a:lnTo>
                  <a:pt x="1133" y="505"/>
                </a:lnTo>
                <a:lnTo>
                  <a:pt x="1149" y="505"/>
                </a:lnTo>
                <a:lnTo>
                  <a:pt x="1175" y="510"/>
                </a:lnTo>
                <a:lnTo>
                  <a:pt x="1183" y="497"/>
                </a:lnTo>
                <a:lnTo>
                  <a:pt x="1170" y="485"/>
                </a:lnTo>
                <a:lnTo>
                  <a:pt x="1175" y="464"/>
                </a:lnTo>
                <a:lnTo>
                  <a:pt x="1197" y="472"/>
                </a:lnTo>
                <a:lnTo>
                  <a:pt x="1213" y="474"/>
                </a:lnTo>
                <a:lnTo>
                  <a:pt x="1234" y="479"/>
                </a:lnTo>
                <a:lnTo>
                  <a:pt x="1246" y="495"/>
                </a:lnTo>
                <a:lnTo>
                  <a:pt x="1273" y="503"/>
                </a:lnTo>
                <a:lnTo>
                  <a:pt x="1286" y="499"/>
                </a:lnTo>
                <a:lnTo>
                  <a:pt x="1305" y="497"/>
                </a:lnTo>
                <a:lnTo>
                  <a:pt x="1323" y="500"/>
                </a:lnTo>
                <a:lnTo>
                  <a:pt x="1344" y="509"/>
                </a:lnTo>
                <a:lnTo>
                  <a:pt x="1360" y="520"/>
                </a:lnTo>
                <a:lnTo>
                  <a:pt x="1374" y="519"/>
                </a:lnTo>
                <a:lnTo>
                  <a:pt x="1397" y="523"/>
                </a:lnTo>
                <a:lnTo>
                  <a:pt x="1408" y="518"/>
                </a:lnTo>
                <a:lnTo>
                  <a:pt x="1427" y="514"/>
                </a:lnTo>
                <a:lnTo>
                  <a:pt x="1442" y="500"/>
                </a:lnTo>
                <a:lnTo>
                  <a:pt x="1453" y="502"/>
                </a:lnTo>
                <a:lnTo>
                  <a:pt x="1465" y="509"/>
                </a:lnTo>
                <a:lnTo>
                  <a:pt x="1483" y="507"/>
                </a:lnTo>
                <a:lnTo>
                  <a:pt x="1508" y="515"/>
                </a:lnTo>
                <a:lnTo>
                  <a:pt x="1522" y="502"/>
                </a:lnTo>
                <a:lnTo>
                  <a:pt x="1516" y="493"/>
                </a:lnTo>
                <a:lnTo>
                  <a:pt x="1516" y="472"/>
                </a:lnTo>
                <a:lnTo>
                  <a:pt x="1520" y="465"/>
                </a:lnTo>
                <a:lnTo>
                  <a:pt x="1512" y="454"/>
                </a:lnTo>
                <a:lnTo>
                  <a:pt x="1500" y="450"/>
                </a:lnTo>
                <a:lnTo>
                  <a:pt x="1505" y="440"/>
                </a:lnTo>
                <a:lnTo>
                  <a:pt x="1522" y="436"/>
                </a:lnTo>
                <a:lnTo>
                  <a:pt x="1542" y="436"/>
                </a:lnTo>
                <a:lnTo>
                  <a:pt x="1570" y="441"/>
                </a:lnTo>
                <a:lnTo>
                  <a:pt x="1589" y="449"/>
                </a:lnTo>
                <a:lnTo>
                  <a:pt x="1614" y="469"/>
                </a:lnTo>
                <a:lnTo>
                  <a:pt x="1627" y="478"/>
                </a:lnTo>
                <a:lnTo>
                  <a:pt x="1641" y="490"/>
                </a:lnTo>
                <a:lnTo>
                  <a:pt x="1661" y="510"/>
                </a:lnTo>
                <a:lnTo>
                  <a:pt x="1693" y="516"/>
                </a:lnTo>
                <a:lnTo>
                  <a:pt x="1722" y="531"/>
                </a:lnTo>
                <a:lnTo>
                  <a:pt x="1742" y="550"/>
                </a:lnTo>
                <a:lnTo>
                  <a:pt x="1766" y="550"/>
                </a:lnTo>
                <a:lnTo>
                  <a:pt x="1775" y="542"/>
                </a:lnTo>
                <a:lnTo>
                  <a:pt x="1797" y="536"/>
                </a:lnTo>
                <a:lnTo>
                  <a:pt x="1802" y="554"/>
                </a:lnTo>
                <a:lnTo>
                  <a:pt x="1801" y="562"/>
                </a:lnTo>
                <a:lnTo>
                  <a:pt x="1810" y="584"/>
                </a:lnTo>
                <a:lnTo>
                  <a:pt x="1811" y="604"/>
                </a:lnTo>
                <a:lnTo>
                  <a:pt x="1789" y="600"/>
                </a:lnTo>
                <a:lnTo>
                  <a:pt x="1779" y="607"/>
                </a:lnTo>
                <a:lnTo>
                  <a:pt x="1794" y="625"/>
                </a:lnTo>
                <a:lnTo>
                  <a:pt x="1806" y="649"/>
                </a:lnTo>
                <a:lnTo>
                  <a:pt x="1798" y="650"/>
                </a:lnTo>
                <a:lnTo>
                  <a:pt x="1804" y="660"/>
                </a:lnTo>
                <a:lnTo>
                  <a:pt x="1808" y="664"/>
                </a:lnTo>
                <a:lnTo>
                  <a:pt x="1807" y="657"/>
                </a:lnTo>
                <a:lnTo>
                  <a:pt x="1821" y="642"/>
                </a:lnTo>
                <a:lnTo>
                  <a:pt x="1837" y="652"/>
                </a:lnTo>
                <a:lnTo>
                  <a:pt x="1848" y="651"/>
                </a:lnTo>
                <a:lnTo>
                  <a:pt x="1863" y="639"/>
                </a:lnTo>
                <a:lnTo>
                  <a:pt x="1866" y="627"/>
                </a:lnTo>
                <a:lnTo>
                  <a:pt x="1873" y="604"/>
                </a:lnTo>
                <a:lnTo>
                  <a:pt x="1880" y="580"/>
                </a:lnTo>
                <a:lnTo>
                  <a:pt x="1876" y="566"/>
                </a:lnTo>
                <a:lnTo>
                  <a:pt x="1879" y="536"/>
                </a:lnTo>
                <a:lnTo>
                  <a:pt x="1862" y="504"/>
                </a:lnTo>
                <a:lnTo>
                  <a:pt x="1844" y="480"/>
                </a:lnTo>
                <a:lnTo>
                  <a:pt x="1840" y="460"/>
                </a:lnTo>
                <a:lnTo>
                  <a:pt x="1825" y="443"/>
                </a:lnTo>
                <a:lnTo>
                  <a:pt x="1784" y="421"/>
                </a:lnTo>
                <a:lnTo>
                  <a:pt x="1766" y="420"/>
                </a:lnTo>
                <a:lnTo>
                  <a:pt x="1764" y="430"/>
                </a:lnTo>
                <a:lnTo>
                  <a:pt x="1746" y="425"/>
                </a:lnTo>
                <a:lnTo>
                  <a:pt x="1728" y="413"/>
                </a:lnTo>
                <a:lnTo>
                  <a:pt x="1701" y="410"/>
                </a:lnTo>
                <a:lnTo>
                  <a:pt x="1718" y="364"/>
                </a:lnTo>
                <a:lnTo>
                  <a:pt x="1729" y="326"/>
                </a:lnTo>
                <a:lnTo>
                  <a:pt x="1772" y="320"/>
                </a:lnTo>
                <a:lnTo>
                  <a:pt x="1821" y="323"/>
                </a:lnTo>
                <a:lnTo>
                  <a:pt x="1829" y="314"/>
                </a:lnTo>
                <a:lnTo>
                  <a:pt x="1855" y="317"/>
                </a:lnTo>
                <a:lnTo>
                  <a:pt x="1869" y="331"/>
                </a:lnTo>
                <a:lnTo>
                  <a:pt x="1890" y="329"/>
                </a:lnTo>
                <a:lnTo>
                  <a:pt x="1917" y="324"/>
                </a:lnTo>
                <a:lnTo>
                  <a:pt x="1892" y="312"/>
                </a:lnTo>
                <a:lnTo>
                  <a:pt x="1892" y="280"/>
                </a:lnTo>
                <a:lnTo>
                  <a:pt x="1921" y="273"/>
                </a:lnTo>
                <a:lnTo>
                  <a:pt x="1961" y="297"/>
                </a:lnTo>
                <a:lnTo>
                  <a:pt x="1972" y="275"/>
                </a:lnTo>
                <a:lnTo>
                  <a:pt x="1961" y="260"/>
                </a:lnTo>
                <a:lnTo>
                  <a:pt x="1977" y="258"/>
                </a:lnTo>
                <a:lnTo>
                  <a:pt x="1999" y="285"/>
                </a:lnTo>
                <a:lnTo>
                  <a:pt x="1992" y="301"/>
                </a:lnTo>
                <a:lnTo>
                  <a:pt x="1989" y="320"/>
                </a:lnTo>
                <a:lnTo>
                  <a:pt x="1990" y="345"/>
                </a:lnTo>
                <a:lnTo>
                  <a:pt x="1972" y="349"/>
                </a:lnTo>
                <a:lnTo>
                  <a:pt x="1981" y="358"/>
                </a:lnTo>
                <a:lnTo>
                  <a:pt x="1980" y="370"/>
                </a:lnTo>
                <a:lnTo>
                  <a:pt x="2001" y="397"/>
                </a:lnTo>
                <a:lnTo>
                  <a:pt x="2053" y="441"/>
                </a:lnTo>
                <a:lnTo>
                  <a:pt x="2086" y="471"/>
                </a:lnTo>
                <a:lnTo>
                  <a:pt x="2105" y="485"/>
                </a:lnTo>
                <a:lnTo>
                  <a:pt x="2110" y="466"/>
                </a:lnTo>
                <a:lnTo>
                  <a:pt x="2096" y="446"/>
                </a:lnTo>
                <a:lnTo>
                  <a:pt x="2115" y="441"/>
                </a:lnTo>
                <a:lnTo>
                  <a:pt x="2098" y="418"/>
                </a:lnTo>
                <a:lnTo>
                  <a:pt x="2114" y="408"/>
                </a:lnTo>
                <a:lnTo>
                  <a:pt x="2099" y="399"/>
                </a:lnTo>
                <a:lnTo>
                  <a:pt x="2088" y="383"/>
                </a:lnTo>
                <a:lnTo>
                  <a:pt x="2102" y="382"/>
                </a:lnTo>
                <a:lnTo>
                  <a:pt x="2072" y="354"/>
                </a:lnTo>
                <a:lnTo>
                  <a:pt x="2050" y="349"/>
                </a:lnTo>
                <a:lnTo>
                  <a:pt x="2041" y="341"/>
                </a:lnTo>
                <a:lnTo>
                  <a:pt x="2037" y="322"/>
                </a:lnTo>
                <a:lnTo>
                  <a:pt x="2027" y="310"/>
                </a:lnTo>
                <a:lnTo>
                  <a:pt x="2050" y="312"/>
                </a:lnTo>
                <a:lnTo>
                  <a:pt x="2054" y="304"/>
                </a:lnTo>
                <a:lnTo>
                  <a:pt x="2069" y="311"/>
                </a:lnTo>
                <a:lnTo>
                  <a:pt x="2089" y="296"/>
                </a:lnTo>
                <a:lnTo>
                  <a:pt x="2127" y="309"/>
                </a:lnTo>
                <a:lnTo>
                  <a:pt x="2121" y="301"/>
                </a:lnTo>
                <a:lnTo>
                  <a:pt x="2127" y="289"/>
                </a:lnTo>
                <a:lnTo>
                  <a:pt x="2132" y="275"/>
                </a:lnTo>
                <a:lnTo>
                  <a:pt x="2142" y="273"/>
                </a:lnTo>
                <a:lnTo>
                  <a:pt x="2162" y="259"/>
                </a:lnTo>
                <a:lnTo>
                  <a:pt x="2195" y="263"/>
                </a:lnTo>
                <a:lnTo>
                  <a:pt x="2192" y="258"/>
                </a:lnTo>
                <a:lnTo>
                  <a:pt x="2179" y="250"/>
                </a:lnTo>
                <a:lnTo>
                  <a:pt x="2165" y="245"/>
                </a:lnTo>
                <a:lnTo>
                  <a:pt x="2135" y="230"/>
                </a:lnTo>
                <a:lnTo>
                  <a:pt x="2107" y="220"/>
                </a:lnTo>
                <a:lnTo>
                  <a:pt x="2128" y="221"/>
                </a:lnTo>
                <a:lnTo>
                  <a:pt x="2134" y="213"/>
                </a:lnTo>
                <a:lnTo>
                  <a:pt x="2128" y="210"/>
                </a:lnTo>
                <a:lnTo>
                  <a:pt x="2117" y="188"/>
                </a:lnTo>
                <a:lnTo>
                  <a:pt x="2124" y="183"/>
                </a:lnTo>
                <a:lnTo>
                  <a:pt x="2127" y="194"/>
                </a:lnTo>
                <a:lnTo>
                  <a:pt x="2139" y="195"/>
                </a:lnTo>
                <a:lnTo>
                  <a:pt x="2136" y="183"/>
                </a:lnTo>
                <a:lnTo>
                  <a:pt x="2149" y="185"/>
                </a:lnTo>
                <a:lnTo>
                  <a:pt x="2158" y="186"/>
                </a:lnTo>
                <a:lnTo>
                  <a:pt x="2154" y="172"/>
                </a:lnTo>
                <a:lnTo>
                  <a:pt x="2163" y="168"/>
                </a:lnTo>
                <a:lnTo>
                  <a:pt x="2150" y="158"/>
                </a:lnTo>
                <a:lnTo>
                  <a:pt x="2155" y="143"/>
                </a:lnTo>
                <a:lnTo>
                  <a:pt x="2167" y="151"/>
                </a:lnTo>
                <a:lnTo>
                  <a:pt x="2166" y="129"/>
                </a:lnTo>
                <a:lnTo>
                  <a:pt x="2163" y="113"/>
                </a:lnTo>
                <a:lnTo>
                  <a:pt x="2134" y="115"/>
                </a:lnTo>
                <a:lnTo>
                  <a:pt x="2116" y="123"/>
                </a:lnTo>
                <a:lnTo>
                  <a:pt x="2102" y="129"/>
                </a:lnTo>
                <a:lnTo>
                  <a:pt x="2098" y="133"/>
                </a:lnTo>
                <a:lnTo>
                  <a:pt x="2081" y="119"/>
                </a:lnTo>
                <a:lnTo>
                  <a:pt x="2021" y="141"/>
                </a:lnTo>
                <a:lnTo>
                  <a:pt x="2020" y="142"/>
                </a:lnTo>
                <a:lnTo>
                  <a:pt x="2020" y="142"/>
                </a:lnTo>
                <a:lnTo>
                  <a:pt x="1988" y="134"/>
                </a:lnTo>
                <a:lnTo>
                  <a:pt x="1936" y="126"/>
                </a:lnTo>
                <a:lnTo>
                  <a:pt x="1911" y="126"/>
                </a:lnTo>
                <a:lnTo>
                  <a:pt x="1861" y="122"/>
                </a:lnTo>
                <a:lnTo>
                  <a:pt x="1867" y="130"/>
                </a:lnTo>
                <a:lnTo>
                  <a:pt x="1896" y="141"/>
                </a:lnTo>
                <a:lnTo>
                  <a:pt x="1888" y="146"/>
                </a:lnTo>
                <a:lnTo>
                  <a:pt x="1841" y="131"/>
                </a:lnTo>
                <a:lnTo>
                  <a:pt x="1818" y="132"/>
                </a:lnTo>
                <a:lnTo>
                  <a:pt x="1788" y="129"/>
                </a:lnTo>
                <a:lnTo>
                  <a:pt x="1765" y="130"/>
                </a:lnTo>
                <a:lnTo>
                  <a:pt x="1753" y="133"/>
                </a:lnTo>
                <a:lnTo>
                  <a:pt x="1729" y="128"/>
                </a:lnTo>
                <a:lnTo>
                  <a:pt x="1711" y="115"/>
                </a:lnTo>
                <a:lnTo>
                  <a:pt x="1690" y="109"/>
                </a:lnTo>
                <a:lnTo>
                  <a:pt x="1660" y="106"/>
                </a:lnTo>
                <a:lnTo>
                  <a:pt x="1612" y="109"/>
                </a:lnTo>
                <a:lnTo>
                  <a:pt x="1559" y="96"/>
                </a:lnTo>
                <a:lnTo>
                  <a:pt x="1533" y="86"/>
                </a:lnTo>
                <a:lnTo>
                  <a:pt x="1402" y="75"/>
                </a:lnTo>
                <a:lnTo>
                  <a:pt x="1395" y="82"/>
                </a:lnTo>
                <a:lnTo>
                  <a:pt x="1426" y="98"/>
                </a:lnTo>
                <a:lnTo>
                  <a:pt x="1402" y="96"/>
                </a:lnTo>
                <a:lnTo>
                  <a:pt x="1399" y="101"/>
                </a:lnTo>
                <a:lnTo>
                  <a:pt x="1367" y="95"/>
                </a:lnTo>
                <a:lnTo>
                  <a:pt x="1351" y="100"/>
                </a:lnTo>
                <a:lnTo>
                  <a:pt x="1320" y="92"/>
                </a:lnTo>
                <a:lnTo>
                  <a:pt x="1331" y="110"/>
                </a:lnTo>
                <a:lnTo>
                  <a:pt x="1301" y="103"/>
                </a:lnTo>
                <a:lnTo>
                  <a:pt x="1268" y="90"/>
                </a:lnTo>
                <a:lnTo>
                  <a:pt x="1267" y="83"/>
                </a:lnTo>
                <a:lnTo>
                  <a:pt x="1247" y="72"/>
                </a:lnTo>
                <a:lnTo>
                  <a:pt x="1215" y="64"/>
                </a:lnTo>
                <a:lnTo>
                  <a:pt x="1195" y="64"/>
                </a:lnTo>
                <a:lnTo>
                  <a:pt x="1165" y="61"/>
                </a:lnTo>
                <a:lnTo>
                  <a:pt x="1180" y="73"/>
                </a:lnTo>
                <a:lnTo>
                  <a:pt x="1124" y="71"/>
                </a:lnTo>
                <a:lnTo>
                  <a:pt x="1111" y="63"/>
                </a:lnTo>
                <a:lnTo>
                  <a:pt x="1068" y="61"/>
                </a:lnTo>
                <a:lnTo>
                  <a:pt x="1051" y="63"/>
                </a:lnTo>
                <a:lnTo>
                  <a:pt x="1051" y="68"/>
                </a:lnTo>
                <a:lnTo>
                  <a:pt x="1032" y="57"/>
                </a:lnTo>
                <a:lnTo>
                  <a:pt x="1024" y="60"/>
                </a:lnTo>
                <a:lnTo>
                  <a:pt x="1001" y="56"/>
                </a:lnTo>
                <a:lnTo>
                  <a:pt x="983" y="54"/>
                </a:lnTo>
                <a:lnTo>
                  <a:pt x="986" y="49"/>
                </a:lnTo>
                <a:lnTo>
                  <a:pt x="1008" y="40"/>
                </a:lnTo>
                <a:lnTo>
                  <a:pt x="1016" y="36"/>
                </a:lnTo>
                <a:lnTo>
                  <a:pt x="1009" y="28"/>
                </a:lnTo>
                <a:lnTo>
                  <a:pt x="992" y="22"/>
                </a:lnTo>
                <a:lnTo>
                  <a:pt x="955" y="15"/>
                </a:lnTo>
                <a:lnTo>
                  <a:pt x="920" y="14"/>
                </a:lnTo>
                <a:lnTo>
                  <a:pt x="913" y="18"/>
                </a:lnTo>
                <a:lnTo>
                  <a:pt x="901" y="11"/>
                </a:lnTo>
                <a:lnTo>
                  <a:pt x="901" y="11"/>
                </a:lnTo>
                <a:lnTo>
                  <a:pt x="871" y="8"/>
                </a:lnTo>
                <a:lnTo>
                  <a:pt x="883" y="5"/>
                </a:lnTo>
                <a:lnTo>
                  <a:pt x="856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21" name="Freeform 222">
            <a:extLst>
              <a:ext uri="{FF2B5EF4-FFF2-40B4-BE49-F238E27FC236}">
                <a16:creationId xmlns:a16="http://schemas.microsoft.com/office/drawing/2014/main" id="{FEC8AC8C-FACE-4515-9C88-3EFDAFDAD7CA}"/>
              </a:ext>
            </a:extLst>
          </p:cNvPr>
          <p:cNvSpPr>
            <a:spLocks/>
          </p:cNvSpPr>
          <p:nvPr/>
        </p:nvSpPr>
        <p:spPr bwMode="auto">
          <a:xfrm>
            <a:off x="6461126" y="4854575"/>
            <a:ext cx="66675" cy="65088"/>
          </a:xfrm>
          <a:custGeom>
            <a:avLst/>
            <a:gdLst>
              <a:gd name="T0" fmla="*/ 36 w 42"/>
              <a:gd name="T1" fmla="*/ 6 h 41"/>
              <a:gd name="T2" fmla="*/ 29 w 42"/>
              <a:gd name="T3" fmla="*/ 0 h 41"/>
              <a:gd name="T4" fmla="*/ 20 w 42"/>
              <a:gd name="T5" fmla="*/ 4 h 41"/>
              <a:gd name="T6" fmla="*/ 10 w 42"/>
              <a:gd name="T7" fmla="*/ 12 h 41"/>
              <a:gd name="T8" fmla="*/ 0 w 42"/>
              <a:gd name="T9" fmla="*/ 25 h 41"/>
              <a:gd name="T10" fmla="*/ 12 w 42"/>
              <a:gd name="T11" fmla="*/ 41 h 41"/>
              <a:gd name="T12" fmla="*/ 18 w 42"/>
              <a:gd name="T13" fmla="*/ 39 h 41"/>
              <a:gd name="T14" fmla="*/ 22 w 42"/>
              <a:gd name="T15" fmla="*/ 32 h 41"/>
              <a:gd name="T16" fmla="*/ 32 w 42"/>
              <a:gd name="T17" fmla="*/ 29 h 41"/>
              <a:gd name="T18" fmla="*/ 36 w 42"/>
              <a:gd name="T19" fmla="*/ 22 h 41"/>
              <a:gd name="T20" fmla="*/ 42 w 42"/>
              <a:gd name="T21" fmla="*/ 12 h 41"/>
              <a:gd name="T22" fmla="*/ 36 w 42"/>
              <a:gd name="T23" fmla="*/ 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" h="41">
                <a:moveTo>
                  <a:pt x="36" y="6"/>
                </a:moveTo>
                <a:lnTo>
                  <a:pt x="29" y="0"/>
                </a:lnTo>
                <a:lnTo>
                  <a:pt x="20" y="4"/>
                </a:lnTo>
                <a:lnTo>
                  <a:pt x="10" y="12"/>
                </a:lnTo>
                <a:lnTo>
                  <a:pt x="0" y="25"/>
                </a:lnTo>
                <a:lnTo>
                  <a:pt x="12" y="41"/>
                </a:lnTo>
                <a:lnTo>
                  <a:pt x="18" y="39"/>
                </a:lnTo>
                <a:lnTo>
                  <a:pt x="22" y="32"/>
                </a:lnTo>
                <a:lnTo>
                  <a:pt x="32" y="29"/>
                </a:lnTo>
                <a:lnTo>
                  <a:pt x="36" y="22"/>
                </a:lnTo>
                <a:lnTo>
                  <a:pt x="42" y="12"/>
                </a:lnTo>
                <a:lnTo>
                  <a:pt x="36" y="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31" name="Title 6">
            <a:extLst>
              <a:ext uri="{FF2B5EF4-FFF2-40B4-BE49-F238E27FC236}">
                <a16:creationId xmlns:a16="http://schemas.microsoft.com/office/drawing/2014/main" id="{31760C3D-F5B6-4B79-BE97-6CA528F112C3}"/>
              </a:ext>
            </a:extLst>
          </p:cNvPr>
          <p:cNvSpPr txBox="1">
            <a:spLocks/>
          </p:cNvSpPr>
          <p:nvPr/>
        </p:nvSpPr>
        <p:spPr>
          <a:xfrm>
            <a:off x="406403" y="517648"/>
            <a:ext cx="11379199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4400" b="0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en-US" sz="2400" b="1"/>
              <a:t>The bulk of VC funding for spatial computing goes to US, China, and UK startups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8A91E4FB-CBB2-4D9E-AD39-56927C54F425}"/>
              </a:ext>
            </a:extLst>
          </p:cNvPr>
          <p:cNvSpPr txBox="1"/>
          <p:nvPr/>
        </p:nvSpPr>
        <p:spPr>
          <a:xfrm>
            <a:off x="950769" y="4940180"/>
            <a:ext cx="2219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1"/>
                </a:solidFill>
                <a:latin typeface="Franklin Gothic Book" panose="020B0503020102020204" pitchFamily="34" charset="0"/>
              </a:rPr>
              <a:t>30+ total company investments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DCD84AD2-5B75-42AF-BFB5-EA69DC3FD23C}"/>
              </a:ext>
            </a:extLst>
          </p:cNvPr>
          <p:cNvSpPr txBox="1"/>
          <p:nvPr/>
        </p:nvSpPr>
        <p:spPr>
          <a:xfrm>
            <a:off x="950769" y="5291184"/>
            <a:ext cx="2584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1"/>
                </a:solidFill>
                <a:latin typeface="Franklin Gothic Book" panose="020B0503020102020204" pitchFamily="34" charset="0"/>
              </a:rPr>
              <a:t>11 – 30 total company investments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8AD6D719-35F9-49C3-9716-AE52B7A38E24}"/>
              </a:ext>
            </a:extLst>
          </p:cNvPr>
          <p:cNvSpPr/>
          <p:nvPr/>
        </p:nvSpPr>
        <p:spPr>
          <a:xfrm>
            <a:off x="772969" y="5340784"/>
            <a:ext cx="177800" cy="177800"/>
          </a:xfrm>
          <a:prstGeom prst="rect">
            <a:avLst/>
          </a:prstGeom>
          <a:solidFill>
            <a:srgbClr val="48A3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5F2A313A-E4A1-4E64-B1E2-12F2407A3070}"/>
              </a:ext>
            </a:extLst>
          </p:cNvPr>
          <p:cNvSpPr/>
          <p:nvPr/>
        </p:nvSpPr>
        <p:spPr>
          <a:xfrm>
            <a:off x="772969" y="4993242"/>
            <a:ext cx="177800" cy="177800"/>
          </a:xfrm>
          <a:prstGeom prst="rect">
            <a:avLst/>
          </a:prstGeom>
          <a:solidFill>
            <a:srgbClr val="2139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235" name="Speech Bubble: Rectangle 234">
            <a:extLst>
              <a:ext uri="{FF2B5EF4-FFF2-40B4-BE49-F238E27FC236}">
                <a16:creationId xmlns:a16="http://schemas.microsoft.com/office/drawing/2014/main" id="{BB1FDB61-66B6-4511-9D07-A053E5AA8569}"/>
              </a:ext>
            </a:extLst>
          </p:cNvPr>
          <p:cNvSpPr/>
          <p:nvPr/>
        </p:nvSpPr>
        <p:spPr>
          <a:xfrm>
            <a:off x="851442" y="2676300"/>
            <a:ext cx="2071853" cy="1104902"/>
          </a:xfrm>
          <a:prstGeom prst="wedgeRectCallout">
            <a:avLst>
              <a:gd name="adj1" fmla="val 33537"/>
              <a:gd name="adj2" fmla="val -6743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00" b="1">
                <a:solidFill>
                  <a:schemeClr val="tx1"/>
                </a:solidFill>
                <a:latin typeface="Franklin Gothic Book" panose="020B0503020102020204" pitchFamily="34" charset="0"/>
              </a:rPr>
              <a:t>166 US investments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Magic Leap ($2.6B)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Matterport ($114M)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Mojo Vision ($108M)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Leap Motion ($94M)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err="1">
                <a:solidFill>
                  <a:schemeClr val="tx1"/>
                </a:solidFill>
                <a:latin typeface="Franklin Gothic Book" panose="020B0503020102020204" pitchFamily="34" charset="0"/>
              </a:rPr>
              <a:t>Fyusion</a:t>
            </a:r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 ($57M)</a:t>
            </a:r>
          </a:p>
        </p:txBody>
      </p:sp>
      <p:sp>
        <p:nvSpPr>
          <p:cNvPr id="240" name="Speech Bubble: Rectangle 239">
            <a:extLst>
              <a:ext uri="{FF2B5EF4-FFF2-40B4-BE49-F238E27FC236}">
                <a16:creationId xmlns:a16="http://schemas.microsoft.com/office/drawing/2014/main" id="{6D2D6389-55C6-44CE-A757-396C39B90A28}"/>
              </a:ext>
            </a:extLst>
          </p:cNvPr>
          <p:cNvSpPr/>
          <p:nvPr/>
        </p:nvSpPr>
        <p:spPr>
          <a:xfrm>
            <a:off x="3895379" y="2387551"/>
            <a:ext cx="2071853" cy="1454200"/>
          </a:xfrm>
          <a:prstGeom prst="wedgeRectCallout">
            <a:avLst>
              <a:gd name="adj1" fmla="val 33537"/>
              <a:gd name="adj2" fmla="val -6743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00" b="1">
                <a:solidFill>
                  <a:schemeClr val="tx1"/>
                </a:solidFill>
                <a:latin typeface="Franklin Gothic Book" panose="020B0503020102020204" pitchFamily="34" charset="0"/>
              </a:rPr>
              <a:t>32 UK investments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Improbable ($789M)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err="1">
                <a:solidFill>
                  <a:schemeClr val="tx1"/>
                </a:solidFill>
                <a:latin typeface="Franklin Gothic Book" panose="020B0503020102020204" pitchFamily="34" charset="0"/>
              </a:rPr>
              <a:t>Blippar</a:t>
            </a:r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 ($137M)*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Wave Optics ($55M)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Blue Vision ($17M)*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Scape ($8M)*</a:t>
            </a:r>
          </a:p>
          <a:p>
            <a:endParaRPr lang="en-US" sz="1100">
              <a:solidFill>
                <a:schemeClr val="tx1"/>
              </a:solidFill>
              <a:latin typeface="Franklin Gothic Book" panose="020B0503020102020204" pitchFamily="34" charset="0"/>
            </a:endParaRPr>
          </a:p>
          <a:p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* Acquired</a:t>
            </a:r>
          </a:p>
          <a:p>
            <a:pPr marL="228600" indent="-228600">
              <a:buFont typeface="+mj-lt"/>
              <a:buAutoNum type="arabicPeriod"/>
            </a:pPr>
            <a:endParaRPr lang="en-US" sz="1100">
              <a:solidFill>
                <a:schemeClr val="tx1"/>
              </a:solidFill>
              <a:latin typeface="Franklin Gothic Book" panose="020B05030201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sz="110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E9CCCF3D-4D99-464D-AD5E-2E351BC61E9C}"/>
              </a:ext>
            </a:extLst>
          </p:cNvPr>
          <p:cNvSpPr txBox="1"/>
          <p:nvPr/>
        </p:nvSpPr>
        <p:spPr>
          <a:xfrm>
            <a:off x="950768" y="5642188"/>
            <a:ext cx="2584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>
                <a:solidFill>
                  <a:schemeClr val="accent1"/>
                </a:solidFill>
                <a:latin typeface="Franklin Gothic Book" panose="020B0503020102020204" pitchFamily="34" charset="0"/>
              </a:rPr>
              <a:t>1 – 10 total company investments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7257950A-F48C-4F7F-9763-2B4CB57928B1}"/>
              </a:ext>
            </a:extLst>
          </p:cNvPr>
          <p:cNvSpPr/>
          <p:nvPr/>
        </p:nvSpPr>
        <p:spPr>
          <a:xfrm>
            <a:off x="772968" y="5691788"/>
            <a:ext cx="177800" cy="177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9F2BC047-4CEF-4EDE-A086-6D6F673E7C15}"/>
              </a:ext>
            </a:extLst>
          </p:cNvPr>
          <p:cNvSpPr txBox="1"/>
          <p:nvPr/>
        </p:nvSpPr>
        <p:spPr>
          <a:xfrm>
            <a:off x="950768" y="5966768"/>
            <a:ext cx="306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>
                <a:solidFill>
                  <a:schemeClr val="accent1"/>
                </a:solidFill>
                <a:latin typeface="Franklin Gothic Book" panose="020B0503020102020204" pitchFamily="34" charset="0"/>
              </a:rPr>
              <a:t>No or unknown company investments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D841D33A-2DEE-4554-844E-B785690D0BB6}"/>
              </a:ext>
            </a:extLst>
          </p:cNvPr>
          <p:cNvSpPr/>
          <p:nvPr/>
        </p:nvSpPr>
        <p:spPr>
          <a:xfrm>
            <a:off x="772968" y="6016368"/>
            <a:ext cx="177800" cy="177800"/>
          </a:xfrm>
          <a:prstGeom prst="rect">
            <a:avLst/>
          </a:prstGeom>
          <a:solidFill>
            <a:srgbClr val="E9F5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245" name="Speech Bubble: Rectangle 244">
            <a:extLst>
              <a:ext uri="{FF2B5EF4-FFF2-40B4-BE49-F238E27FC236}">
                <a16:creationId xmlns:a16="http://schemas.microsoft.com/office/drawing/2014/main" id="{A5A9A3C4-F59C-430D-9774-21F238F7685C}"/>
              </a:ext>
            </a:extLst>
          </p:cNvPr>
          <p:cNvSpPr/>
          <p:nvPr/>
        </p:nvSpPr>
        <p:spPr>
          <a:xfrm>
            <a:off x="8615104" y="3311344"/>
            <a:ext cx="2071853" cy="1104902"/>
          </a:xfrm>
          <a:prstGeom prst="wedgeRectCallout">
            <a:avLst>
              <a:gd name="adj1" fmla="val -33578"/>
              <a:gd name="adj2" fmla="val -6506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00" b="1">
                <a:solidFill>
                  <a:schemeClr val="tx1"/>
                </a:solidFill>
                <a:latin typeface="Franklin Gothic Book" panose="020B0503020102020204" pitchFamily="34" charset="0"/>
              </a:rPr>
              <a:t>76 China investments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err="1">
                <a:solidFill>
                  <a:schemeClr val="tx1"/>
                </a:solidFill>
                <a:latin typeface="Franklin Gothic Book" panose="020B0503020102020204" pitchFamily="34" charset="0"/>
              </a:rPr>
              <a:t>Baofeng</a:t>
            </a:r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en-US" sz="1100" err="1">
                <a:solidFill>
                  <a:schemeClr val="tx1"/>
                </a:solidFill>
                <a:latin typeface="Franklin Gothic Book" panose="020B0503020102020204" pitchFamily="34" charset="0"/>
              </a:rPr>
              <a:t>Mojing</a:t>
            </a:r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 ($166M)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3vjia ($118M)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Sandbox VR ($83M)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err="1">
                <a:solidFill>
                  <a:schemeClr val="tx1"/>
                </a:solidFill>
                <a:latin typeface="Franklin Gothic Book" panose="020B0503020102020204" pitchFamily="34" charset="0"/>
              </a:rPr>
              <a:t>HiScene</a:t>
            </a:r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 ($67M)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Insta360 ($39M)</a:t>
            </a:r>
          </a:p>
          <a:p>
            <a:pPr marL="228600" indent="-228600">
              <a:buFont typeface="+mj-lt"/>
              <a:buAutoNum type="arabicPeriod"/>
            </a:pPr>
            <a:endParaRPr lang="en-US" sz="110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C19CB5C5-B198-4F02-82D0-E16ED29B2447}"/>
              </a:ext>
            </a:extLst>
          </p:cNvPr>
          <p:cNvSpPr/>
          <p:nvPr/>
        </p:nvSpPr>
        <p:spPr>
          <a:xfrm>
            <a:off x="8620126" y="1347787"/>
            <a:ext cx="2076358" cy="6794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Jiangxi Province: $460M in AR/VR funding</a:t>
            </a: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E9904D5B-7B81-4281-B82B-B42C76FB3ED1}"/>
              </a:ext>
            </a:extLst>
          </p:cNvPr>
          <p:cNvSpPr/>
          <p:nvPr/>
        </p:nvSpPr>
        <p:spPr>
          <a:xfrm>
            <a:off x="8620126" y="2079625"/>
            <a:ext cx="2076358" cy="6794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Guangdong: $160M in AR/VR funding</a:t>
            </a:r>
          </a:p>
        </p:txBody>
      </p:sp>
      <p:sp>
        <p:nvSpPr>
          <p:cNvPr id="247" name="Speech Bubble: Rectangle 246">
            <a:extLst>
              <a:ext uri="{FF2B5EF4-FFF2-40B4-BE49-F238E27FC236}">
                <a16:creationId xmlns:a16="http://schemas.microsoft.com/office/drawing/2014/main" id="{EBC21729-185E-4863-BD60-4F25B0A420A1}"/>
              </a:ext>
            </a:extLst>
          </p:cNvPr>
          <p:cNvSpPr/>
          <p:nvPr/>
        </p:nvSpPr>
        <p:spPr>
          <a:xfrm>
            <a:off x="772968" y="4284395"/>
            <a:ext cx="2293936" cy="620714"/>
          </a:xfrm>
          <a:prstGeom prst="wedgeRectCallout">
            <a:avLst>
              <a:gd name="adj1" fmla="val 33537"/>
              <a:gd name="adj2" fmla="val -6743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00" b="1">
                <a:solidFill>
                  <a:schemeClr val="tx1"/>
                </a:solidFill>
                <a:latin typeface="Franklin Gothic Book" panose="020B0503020102020204" pitchFamily="34" charset="0"/>
              </a:rPr>
              <a:t>Total Investments (2018 – 2020)</a:t>
            </a:r>
          </a:p>
          <a:p>
            <a:r>
              <a:rPr lang="en-US" sz="1100">
                <a:solidFill>
                  <a:schemeClr val="tx1"/>
                </a:solidFill>
                <a:latin typeface="Franklin Gothic Book" panose="020B0503020102020204" pitchFamily="34" charset="0"/>
              </a:rPr>
              <a:t>Top 5 Funded Startups ($Total VC investment, to-date)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E6BBCC2D-37C7-4E4C-9187-3A4378D1FCA2}"/>
              </a:ext>
            </a:extLst>
          </p:cNvPr>
          <p:cNvSpPr txBox="1"/>
          <p:nvPr/>
        </p:nvSpPr>
        <p:spPr>
          <a:xfrm>
            <a:off x="685519" y="3994336"/>
            <a:ext cx="2219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accent1"/>
                </a:solidFill>
                <a:latin typeface="Franklin Gothic Book" panose="020B0503020102020204" pitchFamily="34" charset="0"/>
              </a:rPr>
              <a:t>KEY: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98C857A9-81C7-EB41-B4C3-5E165DCBAE61}"/>
              </a:ext>
            </a:extLst>
          </p:cNvPr>
          <p:cNvSpPr txBox="1"/>
          <p:nvPr/>
        </p:nvSpPr>
        <p:spPr>
          <a:xfrm>
            <a:off x="256855" y="6205590"/>
            <a:ext cx="1115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tx2"/>
                </a:solidFill>
                <a:latin typeface="Franklin Gothic Book" panose="020B0503020102020204" pitchFamily="34" charset="0"/>
              </a:rPr>
              <a:t>Data: </a:t>
            </a:r>
            <a:r>
              <a:rPr lang="en-US" sz="1400" err="1">
                <a:solidFill>
                  <a:schemeClr val="tx2"/>
                </a:solidFill>
                <a:latin typeface="Franklin Gothic Book" panose="020B0503020102020204" pitchFamily="34" charset="0"/>
              </a:rPr>
              <a:t>Traxcn</a:t>
            </a:r>
            <a:endParaRPr lang="en-US" sz="140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11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80D816C-4495-4065-A44C-38E49B30C3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075" y="2309950"/>
            <a:ext cx="1339850" cy="246094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DE84FE4-5BDC-4B0A-B628-509031CD5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17" y="233600"/>
            <a:ext cx="11379199" cy="535531"/>
          </a:xfrm>
        </p:spPr>
        <p:txBody>
          <a:bodyPr/>
          <a:lstStyle/>
          <a:p>
            <a:r>
              <a:rPr lang="en-US" sz="3200" b="1" dirty="0"/>
              <a:t>China plans to become a VR* leader by 2025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A39506-E84C-47E6-B656-6FDB5EF6A734}"/>
              </a:ext>
            </a:extLst>
          </p:cNvPr>
          <p:cNvSpPr/>
          <p:nvPr/>
        </p:nvSpPr>
        <p:spPr>
          <a:xfrm>
            <a:off x="216393" y="1130769"/>
            <a:ext cx="2300512" cy="521208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Franklin Gothic Book" panose="020B0503020102020204" pitchFamily="34" charset="0"/>
              </a:rPr>
              <a:t>3D scanners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Franklin Gothic Book" panose="020B0503020102020204" pitchFamily="34" charset="0"/>
              </a:rPr>
              <a:t>Visualization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Franklin Gothic Book" panose="020B0503020102020204" pitchFamily="34" charset="0"/>
              </a:rPr>
              <a:t>Light field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Franklin Gothic Book" panose="020B0503020102020204" pitchFamily="34" charset="0"/>
              </a:rPr>
              <a:t>Headsets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Franklin Gothic Book" panose="020B0503020102020204" pitchFamily="34" charset="0"/>
              </a:rPr>
              <a:t>Human computer interfaces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Franklin Gothic Book" panose="020B0503020102020204" pitchFamily="34" charset="0"/>
              </a:rPr>
              <a:t>Haptics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Franklin Gothic Book" panose="020B0503020102020204" pitchFamily="34" charset="0"/>
              </a:rPr>
              <a:t>Eye tracking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Franklin Gothic Book" panose="020B0503020102020204" pitchFamily="34" charset="0"/>
              </a:rPr>
              <a:t>Brain-computer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Franklin Gothic Book" panose="020B0503020102020204" pitchFamily="34" charset="0"/>
              </a:rPr>
              <a:t>3D data processing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Franklin Gothic Book" panose="020B0503020102020204" pitchFamily="34" charset="0"/>
              </a:rPr>
              <a:t>Graphics processors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Franklin Gothic Book" panose="020B0503020102020204" pitchFamily="34" charset="0"/>
              </a:rPr>
              <a:t>3D stitching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18C0CF-B906-4EE4-93C7-EAA91E824C57}"/>
              </a:ext>
            </a:extLst>
          </p:cNvPr>
          <p:cNvSpPr/>
          <p:nvPr/>
        </p:nvSpPr>
        <p:spPr>
          <a:xfrm>
            <a:off x="445515" y="1176086"/>
            <a:ext cx="1983940" cy="185383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213964"/>
                </a:solidFill>
                <a:latin typeface="Franklin Gothic Book" panose="020B0503020102020204" pitchFamily="34" charset="0"/>
              </a:rPr>
              <a:t>Core Technologies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00AD9E-FF00-4B10-9AD0-9954BAAC0DCA}"/>
              </a:ext>
            </a:extLst>
          </p:cNvPr>
          <p:cNvSpPr/>
          <p:nvPr/>
        </p:nvSpPr>
        <p:spPr>
          <a:xfrm>
            <a:off x="2843057" y="1183706"/>
            <a:ext cx="1983940" cy="185383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213964"/>
                </a:solidFill>
                <a:latin typeface="Franklin Gothic Book" panose="020B0503020102020204" pitchFamily="34" charset="0"/>
              </a:rPr>
              <a:t>Key Industries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074FAD-75D0-4FC6-BF68-C2009BA76055}"/>
              </a:ext>
            </a:extLst>
          </p:cNvPr>
          <p:cNvSpPr/>
          <p:nvPr/>
        </p:nvSpPr>
        <p:spPr>
          <a:xfrm>
            <a:off x="5120643" y="1176086"/>
            <a:ext cx="1983940" cy="1853838"/>
          </a:xfrm>
          <a:prstGeom prst="ellipse">
            <a:avLst/>
          </a:prstGeom>
          <a:solidFill>
            <a:srgbClr val="92C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213964"/>
                </a:solidFill>
                <a:latin typeface="Franklin Gothic Book" panose="020B0503020102020204" pitchFamily="34" charset="0"/>
              </a:rPr>
              <a:t>Infrastructure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324FE8A-62F7-4E71-9211-0051DC124C61}"/>
              </a:ext>
            </a:extLst>
          </p:cNvPr>
          <p:cNvSpPr/>
          <p:nvPr/>
        </p:nvSpPr>
        <p:spPr>
          <a:xfrm>
            <a:off x="7423547" y="1176086"/>
            <a:ext cx="1983940" cy="185383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213964"/>
                </a:solidFill>
                <a:latin typeface="Franklin Gothic Book" panose="020B0503020102020204" pitchFamily="34" charset="0"/>
              </a:rPr>
              <a:t>Security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12B6EC-7FD9-41CE-8E9D-CB88252454E6}"/>
              </a:ext>
            </a:extLst>
          </p:cNvPr>
          <p:cNvSpPr/>
          <p:nvPr/>
        </p:nvSpPr>
        <p:spPr>
          <a:xfrm>
            <a:off x="9662889" y="1130769"/>
            <a:ext cx="2300512" cy="521208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Franklin Gothic Book" panose="020B0503020102020204" pitchFamily="34" charset="0"/>
              </a:rPr>
              <a:t>National 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Franklin Gothic Book" panose="020B0503020102020204" pitchFamily="34" charset="0"/>
              </a:rPr>
              <a:t>Financial support for local government efforts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Franklin Gothic Book" panose="020B0503020102020204" pitchFamily="34" charset="0"/>
              </a:rPr>
              <a:t>Construct local VR demonstration centers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Franklin Gothic Book" panose="020B0503020102020204" pitchFamily="34" charset="0"/>
              </a:rPr>
              <a:t>Promote VR companies and brands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Franklin Gothic Book" panose="020B0503020102020204" pitchFamily="34" charset="0"/>
              </a:rPr>
              <a:t>Plan to increase VR skills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Franklin Gothic Book" panose="020B0503020102020204" pitchFamily="34" charset="0"/>
              </a:rPr>
              <a:t>Create standards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515EB2B-DD71-4B52-AF01-530FE4E74D2C}"/>
              </a:ext>
            </a:extLst>
          </p:cNvPr>
          <p:cNvSpPr/>
          <p:nvPr/>
        </p:nvSpPr>
        <p:spPr>
          <a:xfrm>
            <a:off x="2578017" y="1130769"/>
            <a:ext cx="2300512" cy="521208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0AC03B-0062-44E8-9EBA-187262E1F654}"/>
              </a:ext>
            </a:extLst>
          </p:cNvPr>
          <p:cNvSpPr/>
          <p:nvPr/>
        </p:nvSpPr>
        <p:spPr>
          <a:xfrm>
            <a:off x="4939641" y="1130769"/>
            <a:ext cx="2300512" cy="521208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0B270D-6708-4C76-A6C2-A7E89A116A83}"/>
              </a:ext>
            </a:extLst>
          </p:cNvPr>
          <p:cNvSpPr/>
          <p:nvPr/>
        </p:nvSpPr>
        <p:spPr>
          <a:xfrm>
            <a:off x="7301265" y="1130769"/>
            <a:ext cx="2300512" cy="521208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428FB3E-3164-46FD-A6CB-14E72DB1436F}"/>
              </a:ext>
            </a:extLst>
          </p:cNvPr>
          <p:cNvSpPr/>
          <p:nvPr/>
        </p:nvSpPr>
        <p:spPr>
          <a:xfrm>
            <a:off x="9801661" y="1176086"/>
            <a:ext cx="1983940" cy="185383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213964"/>
                </a:solidFill>
                <a:latin typeface="Franklin Gothic Book" panose="020B0503020102020204" pitchFamily="34" charset="0"/>
              </a:rPr>
              <a:t>Government Promotion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7075E3-7B4E-364B-BFEF-59320CEACAE3}"/>
              </a:ext>
            </a:extLst>
          </p:cNvPr>
          <p:cNvSpPr txBox="1"/>
          <p:nvPr/>
        </p:nvSpPr>
        <p:spPr>
          <a:xfrm>
            <a:off x="256855" y="6325510"/>
            <a:ext cx="11820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Franklin Gothic Book" panose="020B0503020102020204" pitchFamily="34" charset="0"/>
              </a:rPr>
              <a:t>Source</a:t>
            </a:r>
            <a:r>
              <a:rPr lang="en-US" sz="1400" i="1">
                <a:solidFill>
                  <a:schemeClr val="tx2"/>
                </a:solidFill>
                <a:latin typeface="Franklin Gothic Book" panose="020B0503020102020204" pitchFamily="34" charset="0"/>
              </a:rPr>
              <a:t>: Guiding Opinion of the Ministry of Industry and Information Technology on Accelerating the Development of the Virtual Reality Industry</a:t>
            </a:r>
            <a:r>
              <a:rPr lang="en-US" sz="1400">
                <a:solidFill>
                  <a:schemeClr val="tx2"/>
                </a:solidFill>
                <a:latin typeface="Franklin Gothic Book" panose="020B0503020102020204" pitchFamily="34" charset="0"/>
              </a:rPr>
              <a:t>, Dec 2018.</a:t>
            </a:r>
            <a:endParaRPr lang="en-US" sz="1400" i="1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C11F7-CC16-4B8D-A798-419CD26DA1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402" y="3106356"/>
            <a:ext cx="2080054" cy="1282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A7FA4B-9789-4F2C-9815-B29F4D2205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412" y="3161605"/>
            <a:ext cx="2080207" cy="1560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344C344-2A5E-440D-9F65-1155BDB573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046" y="3161605"/>
            <a:ext cx="2045170" cy="115040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614AE13-D7DC-4BD6-A1F3-139E720A5A35}"/>
              </a:ext>
            </a:extLst>
          </p:cNvPr>
          <p:cNvSpPr txBox="1"/>
          <p:nvPr/>
        </p:nvSpPr>
        <p:spPr>
          <a:xfrm>
            <a:off x="2771904" y="4676401"/>
            <a:ext cx="191273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Franklin Gothic Book" panose="020B0503020102020204" pitchFamily="34" charset="0"/>
              </a:rPr>
              <a:t>Manufacturing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Franklin Gothic Book" panose="020B0503020102020204" pitchFamily="34" charset="0"/>
              </a:rPr>
              <a:t>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Franklin Gothic Book" panose="020B0503020102020204" pitchFamily="34" charset="0"/>
              </a:rPr>
              <a:t>Tourism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Franklin Gothic Book" panose="020B0503020102020204" pitchFamily="34" charset="0"/>
              </a:rPr>
              <a:t>Entertainment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Franklin Gothic Book" panose="020B0503020102020204" pitchFamily="34" charset="0"/>
              </a:rPr>
              <a:t>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Franklin Gothic Book" panose="020B0503020102020204" pitchFamily="34" charset="0"/>
              </a:rPr>
              <a:t>Retail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Franklin Gothic Book" panose="020B0503020102020204" pitchFamily="34" charset="0"/>
              </a:rPr>
              <a:t>Architecture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982E16-01FC-4EF8-87FA-3D17570E1748}"/>
              </a:ext>
            </a:extLst>
          </p:cNvPr>
          <p:cNvSpPr txBox="1"/>
          <p:nvPr/>
        </p:nvSpPr>
        <p:spPr>
          <a:xfrm>
            <a:off x="7536258" y="5032648"/>
            <a:ext cx="15722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Franklin Gothic Book" panose="020B0503020102020204" pitchFamily="34" charset="0"/>
              </a:rPr>
              <a:t>Cybersecurity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Franklin Gothic Book" panose="020B0503020102020204" pitchFamily="34" charset="0"/>
              </a:rPr>
              <a:t>Protect user information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F262D2D-F504-4767-AAD5-D8F51BF0451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31" y="3098736"/>
            <a:ext cx="2046486" cy="115114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FF56615-968A-4D14-83FC-88889400B69F}"/>
              </a:ext>
            </a:extLst>
          </p:cNvPr>
          <p:cNvSpPr txBox="1"/>
          <p:nvPr/>
        </p:nvSpPr>
        <p:spPr>
          <a:xfrm>
            <a:off x="5052337" y="4787728"/>
            <a:ext cx="207512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Franklin Gothic Book" panose="020B0503020102020204" pitchFamily="34" charset="0"/>
              </a:rPr>
              <a:t>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Franklin Gothic Book" panose="020B0503020102020204" pitchFamily="34" charset="0"/>
              </a:rPr>
              <a:t>Universities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Franklin Gothic Book" panose="020B0503020102020204" pitchFamily="34" charset="0"/>
              </a:rPr>
              <a:t>Research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Franklin Gothic Book" panose="020B0503020102020204" pitchFamily="34" charset="0"/>
              </a:rPr>
              <a:t>Patents and 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Franklin Gothic Book" panose="020B0503020102020204" pitchFamily="34" charset="0"/>
              </a:rPr>
              <a:t>Startups incubators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Franklin Gothic Book" panose="020B0503020102020204" pitchFamily="34" charset="0"/>
              </a:rPr>
              <a:t>Industry associations</a:t>
            </a:r>
          </a:p>
          <a:p>
            <a:pPr algn="l"/>
            <a:endParaRPr lang="en-US" sz="1400" err="1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68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A41B8-6957-41D7-B8E3-9B9B31968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1" y="343181"/>
            <a:ext cx="11379199" cy="590931"/>
          </a:xfrm>
        </p:spPr>
        <p:txBody>
          <a:bodyPr/>
          <a:lstStyle/>
          <a:p>
            <a:r>
              <a:rPr lang="en-US" sz="3600" b="1" dirty="0"/>
              <a:t>It’s not just policy in China..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B89BB5-040B-4F7A-B22C-D5FB463BB1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08" t="20506" r="57179" b="34181"/>
          <a:stretch/>
        </p:blipFill>
        <p:spPr>
          <a:xfrm>
            <a:off x="232991" y="1523999"/>
            <a:ext cx="5506027" cy="3187700"/>
          </a:xfrm>
          <a:prstGeom prst="rect">
            <a:avLst/>
          </a:prstGeom>
        </p:spPr>
      </p:pic>
      <p:pic>
        <p:nvPicPr>
          <p:cNvPr id="6" name="Picture 5" descr="A close up of a blackboard&#10;&#10;Description automatically generated">
            <a:extLst>
              <a:ext uri="{FF2B5EF4-FFF2-40B4-BE49-F238E27FC236}">
                <a16:creationId xmlns:a16="http://schemas.microsoft.com/office/drawing/2014/main" id="{FD5F9899-1924-4978-8EE8-F3DB6ECC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16" y="1523999"/>
            <a:ext cx="5475084" cy="2839317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ABFBECD-1855-457D-A6AB-5E58EFE690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088" y="1275268"/>
            <a:ext cx="2100096" cy="11813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64B1B4-F5A6-4C47-B9A7-17895BFBAF8B}"/>
              </a:ext>
            </a:extLst>
          </p:cNvPr>
          <p:cNvSpPr txBox="1"/>
          <p:nvPr/>
        </p:nvSpPr>
        <p:spPr>
          <a:xfrm>
            <a:off x="2077232" y="4950693"/>
            <a:ext cx="307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It’s Money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F72435-8B3E-4AF7-8564-280C76A0EE8D}"/>
              </a:ext>
            </a:extLst>
          </p:cNvPr>
          <p:cNvSpPr txBox="1"/>
          <p:nvPr/>
        </p:nvSpPr>
        <p:spPr>
          <a:xfrm>
            <a:off x="6096000" y="4612047"/>
            <a:ext cx="5168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It’s Applied Organization </a:t>
            </a:r>
          </a:p>
          <a:p>
            <a:pPr algn="ctr"/>
            <a:r>
              <a:rPr lang="en-US" sz="3200" b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&amp; Use of 2D-&gt; 3D Data into a working Panopticon</a:t>
            </a:r>
          </a:p>
        </p:txBody>
      </p:sp>
    </p:spTree>
    <p:extLst>
      <p:ext uri="{BB962C8B-B14F-4D97-AF65-F5344CB8AC3E}">
        <p14:creationId xmlns:p14="http://schemas.microsoft.com/office/powerpoint/2010/main" val="373790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EF6D8EA-CF1D-418B-9F66-C0EC954D5DAB}"/>
              </a:ext>
            </a:extLst>
          </p:cNvPr>
          <p:cNvSpPr txBox="1"/>
          <p:nvPr/>
        </p:nvSpPr>
        <p:spPr>
          <a:xfrm>
            <a:off x="12331391" y="-946727"/>
            <a:ext cx="22315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IQT govt tech to comm tech shift</a:t>
            </a:r>
          </a:p>
          <a:p>
            <a:endParaRPr lang="en-US" dirty="0"/>
          </a:p>
          <a:p>
            <a:r>
              <a:rPr lang="en-US" dirty="0"/>
              <a:t>Sid Meier’s Civilization tech tree—doesn’t matter </a:t>
            </a:r>
            <a:r>
              <a:rPr lang="en-US" dirty="0" err="1"/>
              <a:t>ifyou’re</a:t>
            </a:r>
            <a:r>
              <a:rPr lang="en-US" dirty="0"/>
              <a:t> after a Cultural Victory or a Military Victory—the technology tree is KEY</a:t>
            </a:r>
          </a:p>
        </p:txBody>
      </p:sp>
      <p:pic>
        <p:nvPicPr>
          <p:cNvPr id="9" name="Picture 8" descr="A close up of a machine&#10;&#10;Description automatically generated">
            <a:extLst>
              <a:ext uri="{FF2B5EF4-FFF2-40B4-BE49-F238E27FC236}">
                <a16:creationId xmlns:a16="http://schemas.microsoft.com/office/drawing/2014/main" id="{D351B27D-8892-4365-AA56-A7C10643A2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15767" b="45698"/>
          <a:stretch/>
        </p:blipFill>
        <p:spPr>
          <a:xfrm>
            <a:off x="23796" y="4368274"/>
            <a:ext cx="12192000" cy="21204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B926B0-ACE2-4D68-B6E2-32086C528825}"/>
              </a:ext>
            </a:extLst>
          </p:cNvPr>
          <p:cNvSpPr txBox="1"/>
          <p:nvPr/>
        </p:nvSpPr>
        <p:spPr>
          <a:xfrm>
            <a:off x="148894" y="1284694"/>
            <a:ext cx="4832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Federal &amp; Business Shares of US R&amp;D Expenditures, 1953-2018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B9D770-133C-4B91-A1F2-BC88BC6D5C0B}"/>
              </a:ext>
            </a:extLst>
          </p:cNvPr>
          <p:cNvSpPr txBox="1"/>
          <p:nvPr/>
        </p:nvSpPr>
        <p:spPr>
          <a:xfrm>
            <a:off x="219585" y="3555417"/>
            <a:ext cx="4438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Source: CRS Analysis of the National Science Foundation, </a:t>
            </a:r>
            <a:r>
              <a:rPr lang="en-US" sz="1000" i="1" dirty="0"/>
              <a:t>National Patterns of R&amp;D Resources</a:t>
            </a:r>
            <a:r>
              <a:rPr lang="en-US" sz="1000" dirty="0"/>
              <a:t>, January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91ACD-2E62-493B-BF21-F88B997A1C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26" t="29682" r="59548" b="44829"/>
          <a:stretch/>
        </p:blipFill>
        <p:spPr>
          <a:xfrm>
            <a:off x="302787" y="1485907"/>
            <a:ext cx="4608037" cy="2131382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CDC95D92-F6F7-485F-B4ED-766392B53C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940" y="4156207"/>
            <a:ext cx="3327400" cy="249555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CD4BE47-3C67-45E0-993B-195B5C6D1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46" y="-67325"/>
            <a:ext cx="2545664" cy="94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2DEBB2-19E4-4331-8C16-28B915C5E5C9}"/>
              </a:ext>
            </a:extLst>
          </p:cNvPr>
          <p:cNvSpPr txBox="1"/>
          <p:nvPr/>
        </p:nvSpPr>
        <p:spPr>
          <a:xfrm>
            <a:off x="3985929" y="133298"/>
            <a:ext cx="1798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What’s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A30134-FA1E-4685-B31E-A195EB9E11C3}"/>
              </a:ext>
            </a:extLst>
          </p:cNvPr>
          <p:cNvSpPr txBox="1"/>
          <p:nvPr/>
        </p:nvSpPr>
        <p:spPr>
          <a:xfrm>
            <a:off x="7800952" y="-23213"/>
            <a:ext cx="50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5DC180-E87A-484E-9B0D-F48CD496C52F}"/>
              </a:ext>
            </a:extLst>
          </p:cNvPr>
          <p:cNvSpPr txBox="1"/>
          <p:nvPr/>
        </p:nvSpPr>
        <p:spPr>
          <a:xfrm>
            <a:off x="97327" y="880312"/>
            <a:ext cx="3971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2"/>
                </a:solidFill>
                <a:latin typeface="+mj-lt"/>
              </a:rPr>
              <a:t>Founded in 1999 to deal with: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C50B24-2576-4AA5-A337-F13BD158274E}"/>
              </a:ext>
            </a:extLst>
          </p:cNvPr>
          <p:cNvSpPr txBox="1"/>
          <p:nvPr/>
        </p:nvSpPr>
        <p:spPr>
          <a:xfrm>
            <a:off x="201956" y="4009055"/>
            <a:ext cx="313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  <a:latin typeface="+mj-lt"/>
              </a:rPr>
              <a:t>To keep expanding: 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A5EE62EC-C0A9-474E-8156-4CAD6207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291" y="1636551"/>
            <a:ext cx="11334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3E8856AD-9B21-4482-84E6-5507B9D09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787" y="2925993"/>
            <a:ext cx="110490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C0EB519-2780-4069-B672-9FA9760C2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502" y="1579957"/>
            <a:ext cx="110490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B035FEA4-613A-4862-A7E7-6F7A8F954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99" y="1651964"/>
            <a:ext cx="866775" cy="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47CBD684-4A9C-40A3-8C4C-C0A3F68E4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585" y="2866315"/>
            <a:ext cx="1152525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F2D2CE76-3668-4896-BEF1-934BAD2C7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483" y="2866470"/>
            <a:ext cx="110490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8E092865-CC61-4383-8728-0B09FD42B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787" y="1592640"/>
            <a:ext cx="1095375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>
            <a:extLst>
              <a:ext uri="{FF2B5EF4-FFF2-40B4-BE49-F238E27FC236}">
                <a16:creationId xmlns:a16="http://schemas.microsoft.com/office/drawing/2014/main" id="{16A90F6E-EC81-492E-8BF7-54668789F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579" y="2859178"/>
            <a:ext cx="110490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AFA9E8F9-5603-422A-876E-ACB28B1B3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483" y="1606417"/>
            <a:ext cx="1095375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D15687-E950-4AEC-A3B2-F6A0A4D9CF55}"/>
              </a:ext>
            </a:extLst>
          </p:cNvPr>
          <p:cNvSpPr txBox="1"/>
          <p:nvPr/>
        </p:nvSpPr>
        <p:spPr>
          <a:xfrm>
            <a:off x="5901552" y="1038218"/>
            <a:ext cx="313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2"/>
                </a:solidFill>
                <a:latin typeface="+mj-lt"/>
              </a:rPr>
              <a:t>On behalf of: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450CF4-D02B-4A45-93C5-F037590EA5B1}"/>
              </a:ext>
            </a:extLst>
          </p:cNvPr>
          <p:cNvSpPr txBox="1"/>
          <p:nvPr/>
        </p:nvSpPr>
        <p:spPr>
          <a:xfrm>
            <a:off x="10646229" y="3186085"/>
            <a:ext cx="38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  <a:latin typeface="Franklin Gothic Book" panose="020B0503020102020204" pitchFamily="34" charset="0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19DB14-51E7-4E52-82E4-CC6F45439187}"/>
              </a:ext>
            </a:extLst>
          </p:cNvPr>
          <p:cNvSpPr txBox="1"/>
          <p:nvPr/>
        </p:nvSpPr>
        <p:spPr>
          <a:xfrm>
            <a:off x="4462005" y="584268"/>
            <a:ext cx="338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  <a:latin typeface="Franklin Gothic Book" panose="020B0503020102020204" pitchFamily="34" charset="0"/>
              </a:rPr>
              <a:t>Non-profit venture capital firm</a:t>
            </a:r>
          </a:p>
        </p:txBody>
      </p:sp>
    </p:spTree>
    <p:extLst>
      <p:ext uri="{BB962C8B-B14F-4D97-AF65-F5344CB8AC3E}">
        <p14:creationId xmlns:p14="http://schemas.microsoft.com/office/powerpoint/2010/main" val="36404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5F6ED4-A982-4BF1-871F-A0014FD68531}"/>
              </a:ext>
            </a:extLst>
          </p:cNvPr>
          <p:cNvSpPr/>
          <p:nvPr/>
        </p:nvSpPr>
        <p:spPr>
          <a:xfrm>
            <a:off x="281708" y="1130769"/>
            <a:ext cx="2776776" cy="521208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CA7AAE-451C-4F82-8D16-396250D650D1}"/>
              </a:ext>
            </a:extLst>
          </p:cNvPr>
          <p:cNvSpPr/>
          <p:nvPr/>
        </p:nvSpPr>
        <p:spPr>
          <a:xfrm>
            <a:off x="3118010" y="1130769"/>
            <a:ext cx="2776776" cy="521208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9E3D6F-A904-4F38-BF80-0D19B5C22318}"/>
              </a:ext>
            </a:extLst>
          </p:cNvPr>
          <p:cNvSpPr/>
          <p:nvPr/>
        </p:nvSpPr>
        <p:spPr>
          <a:xfrm>
            <a:off x="5954312" y="1130769"/>
            <a:ext cx="2776776" cy="521208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9676ED-B269-405E-BEDA-0F78EF694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27316"/>
            <a:ext cx="11379199" cy="757130"/>
          </a:xfrm>
        </p:spPr>
        <p:txBody>
          <a:bodyPr/>
          <a:lstStyle/>
          <a:p>
            <a:r>
              <a:rPr lang="en-US" sz="2400" b="1" dirty="0"/>
              <a:t>General Recommendations </a:t>
            </a:r>
            <a:br>
              <a:rPr lang="en-US" sz="2400" b="1" dirty="0"/>
            </a:br>
            <a:r>
              <a:rPr lang="en-US" sz="2400" b="1" dirty="0"/>
              <a:t>in preparation for the “Extended Reality War” (“</a:t>
            </a:r>
            <a:r>
              <a:rPr lang="en-US" sz="2400" b="1" dirty="0" err="1"/>
              <a:t>XRWar</a:t>
            </a:r>
            <a:r>
              <a:rPr lang="en-US" sz="2400" b="1" dirty="0"/>
              <a:t>”)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1FE25C6-45D2-45B8-8369-6259B0706776}"/>
              </a:ext>
            </a:extLst>
          </p:cNvPr>
          <p:cNvSpPr/>
          <p:nvPr/>
        </p:nvSpPr>
        <p:spPr>
          <a:xfrm>
            <a:off x="674114" y="3026656"/>
            <a:ext cx="1983940" cy="185383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213964"/>
                </a:solidFill>
                <a:latin typeface="Franklin Gothic Book" panose="020B0503020102020204" pitchFamily="34" charset="0"/>
              </a:rPr>
              <a:t>USG Needs to get Organized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66F272-54DB-4AE2-B993-2CA77BFE926A}"/>
              </a:ext>
            </a:extLst>
          </p:cNvPr>
          <p:cNvSpPr txBox="1"/>
          <p:nvPr/>
        </p:nvSpPr>
        <p:spPr>
          <a:xfrm>
            <a:off x="564992" y="4927287"/>
            <a:ext cx="224033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Franklin Gothic Book" panose="020B0503020102020204" pitchFamily="34" charset="0"/>
              </a:rPr>
              <a:t>Decide What Government Entities Take Ownership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Franklin Gothic Book" panose="020B0503020102020204" pitchFamily="34" charset="0"/>
              </a:rPr>
              <a:t>Establish How They’re Going to Work Together/With Everyone Else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Franklin Gothic Book" panose="020B0503020102020204" pitchFamily="34" charset="0"/>
              </a:rPr>
              <a:t>Organize our 2D and 3D data and connectivity pathways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E589291-24F7-475B-8FF9-0D7BA0D02BF9}"/>
              </a:ext>
            </a:extLst>
          </p:cNvPr>
          <p:cNvSpPr/>
          <p:nvPr/>
        </p:nvSpPr>
        <p:spPr>
          <a:xfrm>
            <a:off x="3430887" y="3034276"/>
            <a:ext cx="1983940" cy="185383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213964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D4C337-D065-4A88-8FA4-F00BE88C8BB0}"/>
              </a:ext>
            </a:extLst>
          </p:cNvPr>
          <p:cNvSpPr txBox="1"/>
          <p:nvPr/>
        </p:nvSpPr>
        <p:spPr>
          <a:xfrm>
            <a:off x="3430887" y="4896299"/>
            <a:ext cx="22403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2"/>
                </a:solidFill>
                <a:latin typeface="Franklin Gothic Book" panose="020B0503020102020204" pitchFamily="34" charset="0"/>
              </a:rPr>
              <a:t>Establish scalable pathways through uproars over AI, Data Privacy, 5G, </a:t>
            </a:r>
            <a:r>
              <a:rPr lang="en-US" sz="1100" err="1">
                <a:solidFill>
                  <a:schemeClr val="tx2"/>
                </a:solidFill>
                <a:latin typeface="Franklin Gothic Book" panose="020B0503020102020204" pitchFamily="34" charset="0"/>
              </a:rPr>
              <a:t>etc</a:t>
            </a:r>
            <a:endParaRPr lang="en-US" sz="1100">
              <a:solidFill>
                <a:schemeClr val="tx2"/>
              </a:solidFill>
              <a:latin typeface="Franklin Gothic Book" panose="020B0503020102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2"/>
                </a:solidFill>
                <a:latin typeface="Franklin Gothic Book" panose="020B0503020102020204" pitchFamily="34" charset="0"/>
              </a:rPr>
              <a:t>Do so keeping the in-bound spatial computing confluence in mind so component pieces don’t conflict with the confluence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EF864ED-2622-4B5A-9AEC-C1043D0E2EFC}"/>
              </a:ext>
            </a:extLst>
          </p:cNvPr>
          <p:cNvSpPr/>
          <p:nvPr/>
        </p:nvSpPr>
        <p:spPr>
          <a:xfrm>
            <a:off x="6350730" y="3026656"/>
            <a:ext cx="1983940" cy="1853838"/>
          </a:xfrm>
          <a:prstGeom prst="ellipse">
            <a:avLst/>
          </a:prstGeom>
          <a:solidFill>
            <a:srgbClr val="92C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213964"/>
                </a:solidFill>
                <a:latin typeface="Franklin Gothic Book" panose="020B0503020102020204" pitchFamily="34" charset="0"/>
              </a:rPr>
              <a:t>Organize US-Led International Coalitions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568452-5DFD-44DC-8DDC-3E09AB386D71}"/>
              </a:ext>
            </a:extLst>
          </p:cNvPr>
          <p:cNvSpPr txBox="1"/>
          <p:nvPr/>
        </p:nvSpPr>
        <p:spPr>
          <a:xfrm>
            <a:off x="5984098" y="4888114"/>
            <a:ext cx="2776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Franklin Gothic Book" panose="020B0503020102020204" pitchFamily="34" charset="0"/>
              </a:rPr>
              <a:t>Build off the FVEY’s GEOINT coalition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Franklin Gothic Book" panose="020B0503020102020204" pitchFamily="34" charset="0"/>
              </a:rPr>
              <a:t>Coordinate across democracies to keep the information flow democratic and individual privacy protected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Franklin Gothic Book" panose="020B0503020102020204" pitchFamily="34" charset="0"/>
              </a:rPr>
              <a:t>Encourage Basic &amp; Applied Work in Academia &amp; Industry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213964"/>
                </a:solidFill>
                <a:latin typeface="Franklin Gothic Book" panose="020B0503020102020204" pitchFamily="34" charset="0"/>
              </a:rPr>
              <a:t>Appropriately engage with new tech sub-cultures</a:t>
            </a:r>
            <a:endParaRPr lang="en-US" sz="1100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B0C001-EF34-496B-B146-6D63A5654848}"/>
              </a:ext>
            </a:extLst>
          </p:cNvPr>
          <p:cNvSpPr/>
          <p:nvPr/>
        </p:nvSpPr>
        <p:spPr>
          <a:xfrm>
            <a:off x="8790614" y="1130769"/>
            <a:ext cx="2776776" cy="521208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943DE6A-DA01-456E-AEDC-CEA345DD1C99}"/>
              </a:ext>
            </a:extLst>
          </p:cNvPr>
          <p:cNvSpPr/>
          <p:nvPr/>
        </p:nvSpPr>
        <p:spPr>
          <a:xfrm>
            <a:off x="9187032" y="3026656"/>
            <a:ext cx="1983940" cy="185383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213964"/>
                </a:solidFill>
                <a:latin typeface="Franklin Gothic Book" panose="020B0503020102020204" pitchFamily="34" charset="0"/>
              </a:rPr>
              <a:t>Then we iteratively adjust to living in a 3D+ World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5F81D1-5C3E-45F7-8D9C-95288FE16446}"/>
              </a:ext>
            </a:extLst>
          </p:cNvPr>
          <p:cNvSpPr txBox="1"/>
          <p:nvPr/>
        </p:nvSpPr>
        <p:spPr>
          <a:xfrm>
            <a:off x="9058835" y="4985799"/>
            <a:ext cx="224033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Franklin Gothic Book" panose="020B0503020102020204" pitchFamily="34" charset="0"/>
              </a:rPr>
              <a:t>Parallel Internet Development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Franklin Gothic Book" panose="020B0503020102020204" pitchFamily="34" charset="0"/>
              </a:rPr>
              <a:t>Greater authentication/3D watermarking (</a:t>
            </a:r>
            <a:r>
              <a:rPr lang="en-US" sz="1100" dirty="0" err="1">
                <a:solidFill>
                  <a:schemeClr val="tx2"/>
                </a:solidFill>
                <a:latin typeface="Franklin Gothic Book" panose="020B0503020102020204" pitchFamily="34" charset="0"/>
              </a:rPr>
              <a:t>unhistory</a:t>
            </a:r>
            <a:r>
              <a:rPr lang="en-US" sz="1100" dirty="0">
                <a:solidFill>
                  <a:schemeClr val="tx2"/>
                </a:solidFill>
                <a:latin typeface="Franklin Gothic Book" panose="020B0503020102020204" pitchFamily="34" charset="0"/>
              </a:rPr>
              <a:t>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Franklin Gothic Book" panose="020B0503020102020204" pitchFamily="34" charset="0"/>
              </a:rPr>
              <a:t>Expand Data Economy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Franklin Gothic Book" panose="020B0503020102020204" pitchFamily="34" charset="0"/>
              </a:rPr>
              <a:t>Facilitate #futureofwork in an ambient intelligent landscape of autonomous helpers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E44FFE-AB72-493F-8EA6-6901CC7B9D75}"/>
              </a:ext>
            </a:extLst>
          </p:cNvPr>
          <p:cNvSpPr txBox="1"/>
          <p:nvPr/>
        </p:nvSpPr>
        <p:spPr>
          <a:xfrm>
            <a:off x="1203960" y="3429000"/>
            <a:ext cx="93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solidFill>
                  <a:schemeClr val="tx2"/>
                </a:solidFill>
                <a:latin typeface="Franklin Gothic Book" panose="020B0503020102020204" pitchFamily="34" charset="0"/>
              </a:rPr>
              <a:t>Step 1: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E62998-6387-4B65-BAB2-2B8E023AB8E5}"/>
              </a:ext>
            </a:extLst>
          </p:cNvPr>
          <p:cNvSpPr txBox="1"/>
          <p:nvPr/>
        </p:nvSpPr>
        <p:spPr>
          <a:xfrm>
            <a:off x="4037768" y="3361080"/>
            <a:ext cx="93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  <a:latin typeface="Franklin Gothic Book" panose="020B0503020102020204" pitchFamily="34" charset="0"/>
              </a:rPr>
              <a:t>Step 2: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E0013E-24AD-41F6-B856-6A65684674CA}"/>
              </a:ext>
            </a:extLst>
          </p:cNvPr>
          <p:cNvSpPr txBox="1"/>
          <p:nvPr/>
        </p:nvSpPr>
        <p:spPr>
          <a:xfrm>
            <a:off x="6874070" y="3361080"/>
            <a:ext cx="93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solidFill>
                  <a:schemeClr val="tx2"/>
                </a:solidFill>
                <a:latin typeface="Franklin Gothic Book" panose="020B0503020102020204" pitchFamily="34" charset="0"/>
              </a:rPr>
              <a:t>Step 3: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B1A649-F33B-4D6F-B71F-E3D4E39BB62C}"/>
              </a:ext>
            </a:extLst>
          </p:cNvPr>
          <p:cNvSpPr txBox="1"/>
          <p:nvPr/>
        </p:nvSpPr>
        <p:spPr>
          <a:xfrm>
            <a:off x="9710372" y="3429000"/>
            <a:ext cx="93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solidFill>
                  <a:schemeClr val="tx2"/>
                </a:solidFill>
                <a:latin typeface="Franklin Gothic Book" panose="020B0503020102020204" pitchFamily="34" charset="0"/>
              </a:rPr>
              <a:t>Step 4: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16ECE0-05CE-4051-B38C-9FE62955E2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10" y="1566153"/>
            <a:ext cx="2121099" cy="11886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AB8D6E0-7C5C-4DB6-BFDB-94090900F4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7268" y="1437883"/>
            <a:ext cx="1483468" cy="1483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4432AB-3082-475A-882B-611D706F48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159" y="1416568"/>
            <a:ext cx="1967511" cy="14696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2730A1-1CF7-4816-9FD1-A503EF4712A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232" y="1437882"/>
            <a:ext cx="2354028" cy="132414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C507FB1-129A-410B-A07B-E669AE198F1C}"/>
              </a:ext>
            </a:extLst>
          </p:cNvPr>
          <p:cNvSpPr txBox="1"/>
          <p:nvPr/>
        </p:nvSpPr>
        <p:spPr>
          <a:xfrm>
            <a:off x="3388146" y="3736809"/>
            <a:ext cx="21082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213964"/>
                </a:solidFill>
                <a:latin typeface="Franklin Gothic Book" panose="020B0503020102020204" pitchFamily="34" charset="0"/>
              </a:rPr>
              <a:t>Address &amp; scale current (2D) tech policy &amp; regulation challenges</a:t>
            </a:r>
          </a:p>
        </p:txBody>
      </p:sp>
    </p:spTree>
    <p:extLst>
      <p:ext uri="{BB962C8B-B14F-4D97-AF65-F5344CB8AC3E}">
        <p14:creationId xmlns:p14="http://schemas.microsoft.com/office/powerpoint/2010/main" val="221704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779FB7-2177-49EB-9920-B42C374E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Value of 3D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772371-0C40-44C8-811B-0B7D94CE3458}"/>
              </a:ext>
            </a:extLst>
          </p:cNvPr>
          <p:cNvSpPr txBox="1"/>
          <p:nvPr/>
        </p:nvSpPr>
        <p:spPr>
          <a:xfrm>
            <a:off x="2786743" y="1153147"/>
            <a:ext cx="8447314" cy="370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  <a:latin typeface="Franklin Gothic Book" panose="020B0503020102020204" pitchFamily="34" charset="0"/>
              </a:rPr>
              <a:t>The value of traditional mapping is undisputed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2AF8A5-974F-42B3-BF47-FDE410061178}"/>
              </a:ext>
            </a:extLst>
          </p:cNvPr>
          <p:cNvSpPr txBox="1"/>
          <p:nvPr/>
        </p:nvSpPr>
        <p:spPr>
          <a:xfrm>
            <a:off x="-903514" y="1769671"/>
            <a:ext cx="8240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Franklin Gothic Book" panose="020B0503020102020204" pitchFamily="34" charset="0"/>
              </a:rPr>
              <a:t>But without the ability to “see &amp; analyze in 3D”, 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Franklin Gothic Book" panose="020B0503020102020204" pitchFamily="34" charset="0"/>
              </a:rPr>
              <a:t>we cannot achieve 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BE855E-14C3-4616-9B26-8305C62229CC}"/>
              </a:ext>
            </a:extLst>
          </p:cNvPr>
          <p:cNvSpPr txBox="1"/>
          <p:nvPr/>
        </p:nvSpPr>
        <p:spPr>
          <a:xfrm>
            <a:off x="1556661" y="2563051"/>
            <a:ext cx="3869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A machine-readable world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3552A5-D624-479C-B0B0-8B0AB3EB1523}"/>
              </a:ext>
            </a:extLst>
          </p:cNvPr>
          <p:cNvSpPr txBox="1"/>
          <p:nvPr/>
        </p:nvSpPr>
        <p:spPr>
          <a:xfrm>
            <a:off x="7445828" y="3622840"/>
            <a:ext cx="4049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Franklin Gothic Book" panose="020B0503020102020204" pitchFamily="34" charset="0"/>
              </a:rPr>
              <a:t>A fully visualized and annotated world for human use &amp; information engagement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4B9F56-9DCC-4F86-8D0A-35DEF0393099}"/>
              </a:ext>
            </a:extLst>
          </p:cNvPr>
          <p:cNvSpPr txBox="1"/>
          <p:nvPr/>
        </p:nvSpPr>
        <p:spPr>
          <a:xfrm>
            <a:off x="544286" y="4310743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  <a:latin typeface="Franklin Gothic Book" panose="020B0503020102020204" pitchFamily="34" charset="0"/>
              </a:rPr>
              <a:t>Autonomous 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6E87F-46A4-4BD2-B2F7-7CB7E483C5CF}"/>
              </a:ext>
            </a:extLst>
          </p:cNvPr>
          <p:cNvSpPr txBox="1"/>
          <p:nvPr/>
        </p:nvSpPr>
        <p:spPr>
          <a:xfrm>
            <a:off x="2583030" y="480383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  <a:latin typeface="Franklin Gothic Book" panose="020B0503020102020204" pitchFamily="34" charset="0"/>
              </a:rPr>
              <a:t>Robotics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34A37-15C3-49EF-AA7F-3A34E4F0FC35}"/>
              </a:ext>
            </a:extLst>
          </p:cNvPr>
          <p:cNvSpPr txBox="1"/>
          <p:nvPr/>
        </p:nvSpPr>
        <p:spPr>
          <a:xfrm>
            <a:off x="4055327" y="4352185"/>
            <a:ext cx="22066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Franklin Gothic Book" panose="020B0503020102020204" pitchFamily="34" charset="0"/>
              </a:rPr>
              <a:t>Automatic Semantic Analysis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Franklin Gothic Book" panose="020B0503020102020204" pitchFamily="34" charset="0"/>
              </a:rPr>
              <a:t>Of Space/Time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1A7FA589-6DAA-4B9B-B61E-B15205DFF791}"/>
              </a:ext>
            </a:extLst>
          </p:cNvPr>
          <p:cNvSpPr/>
          <p:nvPr/>
        </p:nvSpPr>
        <p:spPr>
          <a:xfrm>
            <a:off x="6258877" y="2706899"/>
            <a:ext cx="1828800" cy="3389594"/>
          </a:xfrm>
          <a:prstGeom prst="rightBrace">
            <a:avLst>
              <a:gd name="adj1" fmla="val 42714"/>
              <a:gd name="adj2" fmla="val 4609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2697FB-B07F-43D5-933A-F1328EE91C3C}"/>
              </a:ext>
            </a:extLst>
          </p:cNvPr>
          <p:cNvSpPr txBox="1"/>
          <p:nvPr/>
        </p:nvSpPr>
        <p:spPr>
          <a:xfrm rot="5400000">
            <a:off x="5642570" y="4022358"/>
            <a:ext cx="230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  <a:latin typeface="Franklin Gothic Book" panose="020B0503020102020204" pitchFamily="34" charset="0"/>
              </a:rPr>
              <a:t>Via Digital Interfaces (like Mixed Reality)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81DB19E-CCA9-4B26-AD29-5CAD28FA43AD}"/>
              </a:ext>
            </a:extLst>
          </p:cNvPr>
          <p:cNvCxnSpPr>
            <a:cxnSpLocks/>
          </p:cNvCxnSpPr>
          <p:nvPr/>
        </p:nvCxnSpPr>
        <p:spPr>
          <a:xfrm>
            <a:off x="3064325" y="3004456"/>
            <a:ext cx="0" cy="1799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201DD51-6E8B-4427-9135-D4EB2318FAB3}"/>
              </a:ext>
            </a:extLst>
          </p:cNvPr>
          <p:cNvCxnSpPr>
            <a:cxnSpLocks/>
          </p:cNvCxnSpPr>
          <p:nvPr/>
        </p:nvCxnSpPr>
        <p:spPr>
          <a:xfrm flipH="1">
            <a:off x="1355275" y="3004456"/>
            <a:ext cx="1709051" cy="1306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4DA9F8E-3F75-491E-A5C0-404CBAF84AC3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3064325" y="3004456"/>
            <a:ext cx="2094340" cy="1347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ouble Bracket 22">
            <a:extLst>
              <a:ext uri="{FF2B5EF4-FFF2-40B4-BE49-F238E27FC236}">
                <a16:creationId xmlns:a16="http://schemas.microsoft.com/office/drawing/2014/main" id="{5ED6E1AA-75C4-4AB0-B99C-D1787CE3CFFD}"/>
              </a:ext>
            </a:extLst>
          </p:cNvPr>
          <p:cNvSpPr/>
          <p:nvPr/>
        </p:nvSpPr>
        <p:spPr>
          <a:xfrm>
            <a:off x="5970817" y="423084"/>
            <a:ext cx="2835726" cy="551774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65FC4D-79A1-4DB4-BD61-A9CADB1A34BE}"/>
              </a:ext>
            </a:extLst>
          </p:cNvPr>
          <p:cNvSpPr txBox="1"/>
          <p:nvPr/>
        </p:nvSpPr>
        <p:spPr>
          <a:xfrm>
            <a:off x="6161313" y="423084"/>
            <a:ext cx="3265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tx2"/>
                </a:solidFill>
                <a:latin typeface="Franklin Gothic Book" panose="020B0503020102020204" pitchFamily="34" charset="0"/>
              </a:rPr>
              <a:t>Aerial &amp; terrestrial LiDAR, </a:t>
            </a:r>
            <a:r>
              <a:rPr lang="en-US" sz="1200" dirty="0" err="1">
                <a:solidFill>
                  <a:schemeClr val="tx2"/>
                </a:solidFill>
                <a:latin typeface="Franklin Gothic Book" panose="020B0503020102020204" pitchFamily="34" charset="0"/>
              </a:rPr>
              <a:t>SfM</a:t>
            </a:r>
            <a:r>
              <a:rPr lang="en-US" sz="1200" dirty="0">
                <a:solidFill>
                  <a:schemeClr val="tx2"/>
                </a:solidFill>
                <a:latin typeface="Franklin Gothic Book" panose="020B0503020102020204" pitchFamily="34" charset="0"/>
              </a:rPr>
              <a:t>, </a:t>
            </a:r>
          </a:p>
          <a:p>
            <a:pPr algn="l"/>
            <a:r>
              <a:rPr lang="en-US" sz="1200" dirty="0">
                <a:solidFill>
                  <a:schemeClr val="tx2"/>
                </a:solidFill>
                <a:latin typeface="Franklin Gothic Book" panose="020B0503020102020204" pitchFamily="34" charset="0"/>
              </a:rPr>
              <a:t>SLAM, </a:t>
            </a:r>
            <a:r>
              <a:rPr lang="en-US" sz="1200" dirty="0" err="1">
                <a:solidFill>
                  <a:schemeClr val="tx2"/>
                </a:solidFill>
                <a:latin typeface="Franklin Gothic Book" panose="020B0503020102020204" pitchFamily="34" charset="0"/>
              </a:rPr>
              <a:t>vSLAM</a:t>
            </a:r>
            <a:r>
              <a:rPr lang="en-US" sz="1200" dirty="0">
                <a:solidFill>
                  <a:schemeClr val="tx2"/>
                </a:solidFill>
                <a:latin typeface="Franklin Gothic Book" panose="020B0503020102020204" pitchFamily="34" charset="0"/>
              </a:rPr>
              <a:t>, SLS, RTI, BIM,+++++ </a:t>
            </a:r>
          </a:p>
          <a:p>
            <a:pPr algn="l"/>
            <a:r>
              <a:rPr lang="en-US" sz="1200" dirty="0">
                <a:solidFill>
                  <a:schemeClr val="tx2"/>
                </a:solidFill>
                <a:latin typeface="Franklin Gothic Book" panose="020B0503020102020204" pitchFamily="34" charset="0"/>
              </a:rPr>
              <a:t>--aka point clouds and poly meshes+ -</a:t>
            </a:r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0525B33F-501C-494B-9E00-9D689D163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399" y="5173163"/>
            <a:ext cx="1846660" cy="923330"/>
          </a:xfrm>
          <a:prstGeom prst="rect">
            <a:avLst/>
          </a:prstGeom>
        </p:spPr>
      </p:pic>
      <p:pic>
        <p:nvPicPr>
          <p:cNvPr id="28" name="Picture 27" descr="A picture containing road, outdoor, car, street&#10;&#10;Description automatically generated">
            <a:extLst>
              <a:ext uri="{FF2B5EF4-FFF2-40B4-BE49-F238E27FC236}">
                <a16:creationId xmlns:a16="http://schemas.microsoft.com/office/drawing/2014/main" id="{9CD01AF1-730B-4FD2-AF3F-C2F6F2334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" y="5173162"/>
            <a:ext cx="1835120" cy="923331"/>
          </a:xfrm>
          <a:prstGeom prst="rect">
            <a:avLst/>
          </a:prstGeom>
        </p:spPr>
      </p:pic>
      <p:pic>
        <p:nvPicPr>
          <p:cNvPr id="35" name="Picture 34" descr="A close up of a tree&#10;&#10;Description automatically generated">
            <a:extLst>
              <a:ext uri="{FF2B5EF4-FFF2-40B4-BE49-F238E27FC236}">
                <a16:creationId xmlns:a16="http://schemas.microsoft.com/office/drawing/2014/main" id="{16DE43DF-E42F-4807-BF0C-1A4BE49FD7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543" y="5188212"/>
            <a:ext cx="1668045" cy="953169"/>
          </a:xfrm>
          <a:prstGeom prst="rect">
            <a:avLst/>
          </a:prstGeom>
        </p:spPr>
      </p:pic>
      <p:pic>
        <p:nvPicPr>
          <p:cNvPr id="37" name="Picture 36" descr="A person wearing glasses&#10;&#10;Description automatically generated">
            <a:extLst>
              <a:ext uri="{FF2B5EF4-FFF2-40B4-BE49-F238E27FC236}">
                <a16:creationId xmlns:a16="http://schemas.microsoft.com/office/drawing/2014/main" id="{38083022-68E4-4421-8F0F-8533C7CA55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4571021"/>
            <a:ext cx="2286000" cy="1285875"/>
          </a:xfrm>
          <a:prstGeom prst="rect">
            <a:avLst/>
          </a:prstGeom>
        </p:spPr>
      </p:pic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1BD2CEEE-9D4A-4DCF-93DF-73BE379A4581}"/>
              </a:ext>
            </a:extLst>
          </p:cNvPr>
          <p:cNvCxnSpPr>
            <a:stCxn id="8" idx="3"/>
          </p:cNvCxnSpPr>
          <p:nvPr/>
        </p:nvCxnSpPr>
        <p:spPr>
          <a:xfrm flipH="1" flipV="1">
            <a:off x="5158665" y="2706899"/>
            <a:ext cx="6336649" cy="1377606"/>
          </a:xfrm>
          <a:prstGeom prst="bentConnector3">
            <a:avLst>
              <a:gd name="adj1" fmla="val -360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A8407A6-7462-40CF-98A5-C11661BD88F8}"/>
              </a:ext>
            </a:extLst>
          </p:cNvPr>
          <p:cNvSpPr txBox="1"/>
          <p:nvPr/>
        </p:nvSpPr>
        <p:spPr>
          <a:xfrm>
            <a:off x="10363200" y="2706899"/>
            <a:ext cx="1964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tx2"/>
                </a:solidFill>
                <a:latin typeface="Franklin Gothic Book" panose="020B0503020102020204" pitchFamily="34" charset="0"/>
              </a:rPr>
              <a:t>*feedback loop</a:t>
            </a:r>
          </a:p>
        </p:txBody>
      </p:sp>
    </p:spTree>
    <p:extLst>
      <p:ext uri="{BB962C8B-B14F-4D97-AF65-F5344CB8AC3E}">
        <p14:creationId xmlns:p14="http://schemas.microsoft.com/office/powerpoint/2010/main" val="47998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D977FC4-A825-4097-8EB0-777BB5AD165A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44"/>
          <a:stretch/>
        </p:blipFill>
        <p:spPr bwMode="auto">
          <a:xfrm>
            <a:off x="7360797" y="894944"/>
            <a:ext cx="4257137" cy="453853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703D73E-20B2-4CC4-A710-8EBC20CFC88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262821" y="753857"/>
          <a:ext cx="4731984" cy="4972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16D5E20-E859-4546-B1F0-5588701D7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2" y="292305"/>
            <a:ext cx="11379199" cy="701731"/>
          </a:xfrm>
        </p:spPr>
        <p:txBody>
          <a:bodyPr/>
          <a:lstStyle/>
          <a:p>
            <a:r>
              <a:rPr lang="en-US" b="1" dirty="0"/>
              <a:t>What is Spatial Computing?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134DC8B-DC16-4B90-B53D-AC37F2AAAC66}"/>
              </a:ext>
            </a:extLst>
          </p:cNvPr>
          <p:cNvCxnSpPr>
            <a:cxnSpLocks/>
          </p:cNvCxnSpPr>
          <p:nvPr/>
        </p:nvCxnSpPr>
        <p:spPr>
          <a:xfrm>
            <a:off x="2327973" y="3539714"/>
            <a:ext cx="2203084" cy="8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796E629-58F9-425E-8715-1C357F24D01F}"/>
              </a:ext>
            </a:extLst>
          </p:cNvPr>
          <p:cNvSpPr txBox="1"/>
          <p:nvPr/>
        </p:nvSpPr>
        <p:spPr>
          <a:xfrm>
            <a:off x="4201008" y="3247018"/>
            <a:ext cx="1753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  <a:latin typeface="Franklin Gothic Book" panose="020B0503020102020204" pitchFamily="34" charset="0"/>
              </a:rPr>
              <a:t>Spatial Computing*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1B05733C-D9B9-4AAF-B13F-6321A441B5C8}"/>
              </a:ext>
            </a:extLst>
          </p:cNvPr>
          <p:cNvSpPr/>
          <p:nvPr/>
        </p:nvSpPr>
        <p:spPr>
          <a:xfrm>
            <a:off x="10215349" y="719036"/>
            <a:ext cx="95535" cy="2722729"/>
          </a:xfrm>
          <a:prstGeom prst="downArrow">
            <a:avLst/>
          </a:prstGeom>
          <a:solidFill>
            <a:srgbClr val="92CDC5"/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F960D408-2B29-4CC6-ADDE-ECC29C0264DF}"/>
              </a:ext>
            </a:extLst>
          </p:cNvPr>
          <p:cNvSpPr/>
          <p:nvPr/>
        </p:nvSpPr>
        <p:spPr>
          <a:xfrm rot="10800000">
            <a:off x="10215349" y="4647877"/>
            <a:ext cx="95535" cy="814023"/>
          </a:xfrm>
          <a:prstGeom prst="downArrow">
            <a:avLst/>
          </a:prstGeom>
          <a:solidFill>
            <a:srgbClr val="92CDC5"/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4C4E37-DF27-4C66-B355-DE16ED88CB07}"/>
              </a:ext>
            </a:extLst>
          </p:cNvPr>
          <p:cNvCxnSpPr>
            <a:cxnSpLocks/>
          </p:cNvCxnSpPr>
          <p:nvPr/>
        </p:nvCxnSpPr>
        <p:spPr>
          <a:xfrm flipH="1">
            <a:off x="2299648" y="894944"/>
            <a:ext cx="1801506" cy="2653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F4035AB-A154-4CB0-85E7-410DAA842041}"/>
              </a:ext>
            </a:extLst>
          </p:cNvPr>
          <p:cNvSpPr txBox="1"/>
          <p:nvPr/>
        </p:nvSpPr>
        <p:spPr>
          <a:xfrm>
            <a:off x="5763594" y="3317585"/>
            <a:ext cx="1506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tx2"/>
                </a:solidFill>
                <a:latin typeface="Franklin Gothic Book" panose="020B0503020102020204" pitchFamily="34" charset="0"/>
              </a:rPr>
              <a:t>Digitize &amp; Embed Space/Time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2E8682A-9F14-408F-8E94-2CEB3864DFAE}"/>
              </a:ext>
            </a:extLst>
          </p:cNvPr>
          <p:cNvCxnSpPr>
            <a:cxnSpLocks/>
          </p:cNvCxnSpPr>
          <p:nvPr/>
        </p:nvCxnSpPr>
        <p:spPr>
          <a:xfrm>
            <a:off x="5638122" y="3570183"/>
            <a:ext cx="3593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Left Brace 24">
            <a:extLst>
              <a:ext uri="{FF2B5EF4-FFF2-40B4-BE49-F238E27FC236}">
                <a16:creationId xmlns:a16="http://schemas.microsoft.com/office/drawing/2014/main" id="{BA738D43-7C5C-4313-B484-9DE8971607E2}"/>
              </a:ext>
            </a:extLst>
          </p:cNvPr>
          <p:cNvSpPr/>
          <p:nvPr/>
        </p:nvSpPr>
        <p:spPr>
          <a:xfrm>
            <a:off x="7045533" y="1230966"/>
            <a:ext cx="257802" cy="4338061"/>
          </a:xfrm>
          <a:prstGeom prst="leftBrace">
            <a:avLst>
              <a:gd name="adj1" fmla="val 8333"/>
              <a:gd name="adj2" fmla="val 5382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magic leap logo">
            <a:extLst>
              <a:ext uri="{FF2B5EF4-FFF2-40B4-BE49-F238E27FC236}">
                <a16:creationId xmlns:a16="http://schemas.microsoft.com/office/drawing/2014/main" id="{7F7FC15A-F12C-4345-A6F8-EBA4037F4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81260" y="6285495"/>
            <a:ext cx="274691" cy="26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FE976A-C592-446F-834A-FC9AB0B32047}"/>
              </a:ext>
            </a:extLst>
          </p:cNvPr>
          <p:cNvSpPr/>
          <p:nvPr/>
        </p:nvSpPr>
        <p:spPr>
          <a:xfrm>
            <a:off x="4241353" y="3871028"/>
            <a:ext cx="167279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/>
              <a:t>“Digitally mapping </a:t>
            </a:r>
          </a:p>
          <a:p>
            <a:pPr algn="ctr"/>
            <a:r>
              <a:rPr lang="en-US" b="1"/>
              <a:t>Space</a:t>
            </a:r>
            <a:r>
              <a:rPr lang="en-US" sz="1200"/>
              <a:t> and </a:t>
            </a:r>
            <a:r>
              <a:rPr lang="en-US" sz="2000" b="1"/>
              <a:t>Time</a:t>
            </a:r>
            <a:r>
              <a:rPr lang="en-US" sz="1200" b="1"/>
              <a:t> </a:t>
            </a:r>
          </a:p>
          <a:p>
            <a:pPr algn="ctr"/>
            <a:r>
              <a:rPr lang="en-US" sz="1200"/>
              <a:t>to use the resulting multimodal 3D data set as a digital twin of the world upon which to layer and access information (a 3D World).”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ECD5D6-BAE8-4A1F-AA6F-C517A93B24A6}"/>
              </a:ext>
            </a:extLst>
          </p:cNvPr>
          <p:cNvSpPr txBox="1"/>
          <p:nvPr/>
        </p:nvSpPr>
        <p:spPr>
          <a:xfrm>
            <a:off x="1757644" y="908462"/>
            <a:ext cx="4967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  <a:latin typeface="Franklin Gothic Book" panose="020B0503020102020204" pitchFamily="34" charset="0"/>
              </a:rPr>
              <a:t>= The Next Generation of Mapping &amp; GEOINT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B03F1-AEAF-48AE-A078-4EF8D2D6AC7C}"/>
              </a:ext>
            </a:extLst>
          </p:cNvPr>
          <p:cNvSpPr txBox="1"/>
          <p:nvPr/>
        </p:nvSpPr>
        <p:spPr>
          <a:xfrm>
            <a:off x="36049" y="6297333"/>
            <a:ext cx="9133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tx2"/>
                </a:solidFill>
                <a:latin typeface="Franklin Gothic Book" panose="020B0503020102020204" pitchFamily="34" charset="0"/>
              </a:rPr>
              <a:t>Synonymous Semantics: AR Cloud, Metaverse, </a:t>
            </a:r>
            <a:r>
              <a:rPr lang="en-US" sz="1600" dirty="0" err="1">
                <a:solidFill>
                  <a:schemeClr val="tx2"/>
                </a:solidFill>
                <a:latin typeface="Franklin Gothic Book" panose="020B0503020102020204" pitchFamily="34" charset="0"/>
              </a:rPr>
              <a:t>MirrorWorld</a:t>
            </a:r>
            <a:r>
              <a:rPr lang="en-US" sz="1600" dirty="0">
                <a:solidFill>
                  <a:schemeClr val="tx2"/>
                </a:solidFill>
                <a:latin typeface="Franklin Gothic Book" panose="020B0503020102020204" pitchFamily="34" charset="0"/>
              </a:rPr>
              <a:t>, </a:t>
            </a:r>
            <a:r>
              <a:rPr lang="en-US" sz="1600" dirty="0" err="1">
                <a:solidFill>
                  <a:schemeClr val="tx2"/>
                </a:solidFill>
                <a:latin typeface="Franklin Gothic Book" panose="020B0503020102020204" pitchFamily="34" charset="0"/>
              </a:rPr>
              <a:t>LiveMap</a:t>
            </a:r>
            <a:r>
              <a:rPr lang="en-US" sz="1600" dirty="0">
                <a:solidFill>
                  <a:schemeClr val="tx2"/>
                </a:solidFill>
                <a:latin typeface="Franklin Gothic Book" panose="020B0503020102020204" pitchFamily="34" charset="0"/>
              </a:rPr>
              <a:t>, Digital Twins, Spatial AI </a:t>
            </a:r>
          </a:p>
        </p:txBody>
      </p:sp>
    </p:spTree>
    <p:extLst>
      <p:ext uri="{BB962C8B-B14F-4D97-AF65-F5344CB8AC3E}">
        <p14:creationId xmlns:p14="http://schemas.microsoft.com/office/powerpoint/2010/main" val="426472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12F05C-6F8D-4F7C-A007-A55BCC6C3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92" y="305223"/>
            <a:ext cx="11379199" cy="535531"/>
          </a:xfrm>
        </p:spPr>
        <p:txBody>
          <a:bodyPr/>
          <a:lstStyle/>
          <a:p>
            <a:r>
              <a:rPr lang="en-US" sz="3200" b="1" dirty="0"/>
              <a:t>Mapping Space At Different Physical Scales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C98B8C8E-CE5E-4A0A-91DD-561132753F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170" b="89768"/>
          <a:stretch/>
        </p:blipFill>
        <p:spPr>
          <a:xfrm>
            <a:off x="1976183" y="1106279"/>
            <a:ext cx="3978876" cy="7017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3FF64D-EA21-44A5-A57B-797CC75090D9}"/>
              </a:ext>
            </a:extLst>
          </p:cNvPr>
          <p:cNvSpPr txBox="1"/>
          <p:nvPr/>
        </p:nvSpPr>
        <p:spPr>
          <a:xfrm>
            <a:off x="454624" y="1434638"/>
            <a:ext cx="3023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latin typeface="Franklin Gothic Book" panose="020B0503020102020204" pitchFamily="34" charset="0"/>
              </a:rPr>
              <a:t>Aerial/Remote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A7B9E1-A163-46CA-9588-63F0BC2CA772}"/>
              </a:ext>
            </a:extLst>
          </p:cNvPr>
          <p:cNvSpPr txBox="1"/>
          <p:nvPr/>
        </p:nvSpPr>
        <p:spPr>
          <a:xfrm>
            <a:off x="261470" y="2082832"/>
            <a:ext cx="3023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Franklin Gothic Book" panose="020B0503020102020204" pitchFamily="34" charset="0"/>
              </a:rPr>
              <a:t>City/Street/</a:t>
            </a:r>
          </a:p>
          <a:p>
            <a:r>
              <a:rPr lang="en-US">
                <a:solidFill>
                  <a:schemeClr val="tx2"/>
                </a:solidFill>
                <a:latin typeface="Franklin Gothic Book" panose="020B0503020102020204" pitchFamily="34" charset="0"/>
              </a:rPr>
              <a:t>Building Exterior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F2C685-C66D-4D18-A69E-8C9576A5FB05}"/>
              </a:ext>
            </a:extLst>
          </p:cNvPr>
          <p:cNvSpPr txBox="1"/>
          <p:nvPr/>
        </p:nvSpPr>
        <p:spPr>
          <a:xfrm>
            <a:off x="491638" y="3884152"/>
            <a:ext cx="3023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solidFill>
                  <a:schemeClr val="tx2"/>
                </a:solidFill>
                <a:latin typeface="Franklin Gothic Book" panose="020B0503020102020204" pitchFamily="34" charset="0"/>
              </a:rPr>
              <a:t>Large Objects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4FD7F7-9A01-4858-A1D8-64A4FA6516CA}"/>
              </a:ext>
            </a:extLst>
          </p:cNvPr>
          <p:cNvSpPr txBox="1"/>
          <p:nvPr/>
        </p:nvSpPr>
        <p:spPr>
          <a:xfrm>
            <a:off x="285699" y="3161422"/>
            <a:ext cx="3023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latin typeface="Franklin Gothic Book" panose="020B0503020102020204" pitchFamily="34" charset="0"/>
              </a:rPr>
              <a:t>Building Interior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D431EA-BEE8-4E7B-81A4-6DC2A15C6FCD}"/>
              </a:ext>
            </a:extLst>
          </p:cNvPr>
          <p:cNvSpPr txBox="1"/>
          <p:nvPr/>
        </p:nvSpPr>
        <p:spPr>
          <a:xfrm>
            <a:off x="491638" y="4586719"/>
            <a:ext cx="3023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latin typeface="Franklin Gothic Book" panose="020B0503020102020204" pitchFamily="34" charset="0"/>
              </a:rPr>
              <a:t>Small Objects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5E34B4-7EBA-40BB-A5B3-75CDA91C1B43}"/>
              </a:ext>
            </a:extLst>
          </p:cNvPr>
          <p:cNvSpPr txBox="1"/>
          <p:nvPr/>
        </p:nvSpPr>
        <p:spPr>
          <a:xfrm>
            <a:off x="360092" y="5230664"/>
            <a:ext cx="3023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solidFill>
                  <a:schemeClr val="tx2"/>
                </a:solidFill>
                <a:latin typeface="Franklin Gothic Book" panose="020B0503020102020204" pitchFamily="34" charset="0"/>
              </a:rPr>
              <a:t>Human Exterior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D33E0E-1B4F-4736-B49E-B849356DD15C}"/>
              </a:ext>
            </a:extLst>
          </p:cNvPr>
          <p:cNvSpPr txBox="1"/>
          <p:nvPr/>
        </p:nvSpPr>
        <p:spPr>
          <a:xfrm>
            <a:off x="381717" y="6038691"/>
            <a:ext cx="3023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latin typeface="Franklin Gothic Book" panose="020B0503020102020204" pitchFamily="34" charset="0"/>
              </a:rPr>
              <a:t>Human Interior</a:t>
            </a: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DD737727-B856-4234-828E-54B378052D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18" b="55346"/>
          <a:stretch/>
        </p:blipFill>
        <p:spPr>
          <a:xfrm>
            <a:off x="1987894" y="5751172"/>
            <a:ext cx="3967164" cy="6425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8D5350E-E579-489E-8A16-A72A0E486D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102" t="62071" r="14510" b="17228"/>
          <a:stretch/>
        </p:blipFill>
        <p:spPr>
          <a:xfrm>
            <a:off x="1966269" y="3579810"/>
            <a:ext cx="3978875" cy="702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A1F3B1D-43E9-433F-B984-3AAF1AA92D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51" t="67658" r="14712" b="14774"/>
          <a:stretch/>
        </p:blipFill>
        <p:spPr>
          <a:xfrm>
            <a:off x="1976183" y="4353662"/>
            <a:ext cx="3978875" cy="602389"/>
          </a:xfrm>
          <a:prstGeom prst="rect">
            <a:avLst/>
          </a:prstGeom>
        </p:spPr>
      </p:pic>
      <p:pic>
        <p:nvPicPr>
          <p:cNvPr id="32" name="Picture 31" descr="A picture containing satellite, transport, table&#10;&#10;Description automatically generated">
            <a:extLst>
              <a:ext uri="{FF2B5EF4-FFF2-40B4-BE49-F238E27FC236}">
                <a16:creationId xmlns:a16="http://schemas.microsoft.com/office/drawing/2014/main" id="{12DBE5EB-D803-47CE-82C4-EE4C8C78CB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866" b="26676"/>
          <a:stretch/>
        </p:blipFill>
        <p:spPr>
          <a:xfrm>
            <a:off x="1966270" y="2759363"/>
            <a:ext cx="3978875" cy="7384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2FB2FE0-2EB2-4A27-B30E-0F296CF9B3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50" r="-29" b="44539"/>
          <a:stretch/>
        </p:blipFill>
        <p:spPr>
          <a:xfrm>
            <a:off x="1966270" y="1896384"/>
            <a:ext cx="3988788" cy="7917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93B510-E307-461D-87BD-01BBB67B21C5}"/>
              </a:ext>
            </a:extLst>
          </p:cNvPr>
          <p:cNvSpPr txBox="1"/>
          <p:nvPr/>
        </p:nvSpPr>
        <p:spPr>
          <a:xfrm>
            <a:off x="7476618" y="984696"/>
            <a:ext cx="4125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And In Different 2D &amp; 3D+ Modalities</a:t>
            </a:r>
          </a:p>
          <a:p>
            <a:pPr algn="l"/>
            <a:r>
              <a:rPr lang="en-US" sz="1600" b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Across the phenomenological &amp; electromagnetic spectrum: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694BD-865E-4D26-BD88-AC59468933FB}"/>
              </a:ext>
            </a:extLst>
          </p:cNvPr>
          <p:cNvSpPr txBox="1"/>
          <p:nvPr/>
        </p:nvSpPr>
        <p:spPr>
          <a:xfrm>
            <a:off x="7399725" y="1715553"/>
            <a:ext cx="3125007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Franklin Gothic Book" panose="020B0503020102020204" pitchFamily="34" charset="0"/>
              </a:rPr>
              <a:t>Photography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Franklin Gothic Book" panose="020B0503020102020204" pitchFamily="34" charset="0"/>
              </a:rPr>
              <a:t>Photogrammetry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Franklin Gothic Book" panose="020B0503020102020204" pitchFamily="34" charset="0"/>
              </a:rPr>
              <a:t>Structured Light Scanning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Franklin Gothic Book" panose="020B0503020102020204" pitchFamily="34" charset="0"/>
              </a:rPr>
              <a:t>Light Detection &amp; Ranging (LiDAR)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Franklin Gothic Book" panose="020B0503020102020204" pitchFamily="34" charset="0"/>
              </a:rPr>
              <a:t>X-Ray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Franklin Gothic Book" panose="020B0503020102020204" pitchFamily="34" charset="0"/>
              </a:rPr>
              <a:t>Computed Tomography (CT)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Franklin Gothic Book" panose="020B0503020102020204" pitchFamily="34" charset="0"/>
              </a:rPr>
              <a:t>Magnetic Resonance Imaging (MRI)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Franklin Gothic Book" panose="020B0503020102020204" pitchFamily="34" charset="0"/>
              </a:rPr>
              <a:t>Synthetic Aperture Radar (SAR)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Franklin Gothic Book" panose="020B0503020102020204" pitchFamily="34" charset="0"/>
              </a:rPr>
              <a:t>Ground Penetrating Radar (GPR)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Franklin Gothic Book" panose="020B0503020102020204" pitchFamily="34" charset="0"/>
              </a:rPr>
              <a:t>Ultrasound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Franklin Gothic Book" panose="020B0503020102020204" pitchFamily="34" charset="0"/>
              </a:rPr>
              <a:t>Sonar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Franklin Gothic Book" panose="020B0503020102020204" pitchFamily="34" charset="0"/>
              </a:rPr>
              <a:t>Thermography (IR)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Franklin Gothic Book" panose="020B0503020102020204" pitchFamily="34" charset="0"/>
              </a:rPr>
              <a:t>Traditional GEOINT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Franklin Gothic Book" panose="020B0503020102020204" pitchFamily="34" charset="0"/>
              </a:rPr>
              <a:t>Audio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Franklin Gothic Book" panose="020B0503020102020204" pitchFamily="34" charset="0"/>
              </a:rPr>
              <a:t>Text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Franklin Gothic Book" panose="020B0503020102020204" pitchFamily="34" charset="0"/>
              </a:rPr>
              <a:t>Media+++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/>
                </a:solidFill>
                <a:latin typeface="Franklin Gothic Book" panose="020B0503020102020204" pitchFamily="34" charset="0"/>
              </a:rPr>
              <a:t>And eventually towards the embedded Microcosm: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2"/>
                </a:solidFill>
                <a:latin typeface="Franklin Gothic Book" panose="020B0503020102020204" pitchFamily="34" charset="0"/>
              </a:rPr>
              <a:t>Transmission Electron Microscopes (TEM)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2"/>
                </a:solidFill>
                <a:latin typeface="Franklin Gothic Book" panose="020B0503020102020204" pitchFamily="34" charset="0"/>
              </a:rPr>
              <a:t>Scanning electron microscope (SEM)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2"/>
                </a:solidFill>
                <a:latin typeface="Franklin Gothic Book" panose="020B0503020102020204" pitchFamily="34" charset="0"/>
              </a:rPr>
              <a:t>WMF wide field microscopes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2"/>
                </a:solidFill>
                <a:latin typeface="Franklin Gothic Book" panose="020B0503020102020204" pitchFamily="34" charset="0"/>
              </a:rPr>
              <a:t>Laser scanning confocal microscopy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2"/>
                </a:solidFill>
                <a:latin typeface="Franklin Gothic Book" panose="020B0503020102020204" pitchFamily="34" charset="0"/>
              </a:rPr>
              <a:t>Structured illumination microscopy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2"/>
                </a:solidFill>
                <a:latin typeface="Franklin Gothic Book" panose="020B0503020102020204" pitchFamily="34" charset="0"/>
              </a:rPr>
              <a:t>Atomic force microscopy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2"/>
                </a:solidFill>
                <a:latin typeface="Franklin Gothic Book" panose="020B0503020102020204" pitchFamily="34" charset="0"/>
              </a:rPr>
              <a:t>Fourier Transform Infrared Spectroscopy (FTIR)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2"/>
                </a:solidFill>
                <a:latin typeface="Franklin Gothic Book" panose="020B0503020102020204" pitchFamily="34" charset="0"/>
              </a:rPr>
              <a:t>X-Ray Fluorescence (XRF), </a:t>
            </a:r>
            <a:r>
              <a:rPr lang="en-US" sz="700" dirty="0" err="1">
                <a:solidFill>
                  <a:schemeClr val="tx2"/>
                </a:solidFill>
                <a:latin typeface="Franklin Gothic Book" panose="020B0503020102020204" pitchFamily="34" charset="0"/>
              </a:rPr>
              <a:t>etc</a:t>
            </a:r>
            <a:r>
              <a:rPr lang="en-US" sz="700" dirty="0">
                <a:solidFill>
                  <a:schemeClr val="tx2"/>
                </a:solidFill>
                <a:latin typeface="Franklin Gothic Book" panose="020B0503020102020204" pitchFamily="34" charset="0"/>
              </a:rPr>
              <a:t>…</a:t>
            </a:r>
          </a:p>
        </p:txBody>
      </p:sp>
      <p:pic>
        <p:nvPicPr>
          <p:cNvPr id="8" name="Picture 7" descr="A clock tower on a cloudy day&#10;&#10;Description automatically generated">
            <a:extLst>
              <a:ext uri="{FF2B5EF4-FFF2-40B4-BE49-F238E27FC236}">
                <a16:creationId xmlns:a16="http://schemas.microsoft.com/office/drawing/2014/main" id="{16DE1FBC-DF8B-4B18-99EA-935C1B74BD7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251" y="1052305"/>
            <a:ext cx="914853" cy="4070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4FBF4A-4219-4916-8EA6-17F1B3182DB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252" y="1459324"/>
            <a:ext cx="914854" cy="514606"/>
          </a:xfrm>
          <a:prstGeom prst="rect">
            <a:avLst/>
          </a:prstGeom>
        </p:spPr>
      </p:pic>
      <p:pic>
        <p:nvPicPr>
          <p:cNvPr id="12" name="Picture 11" descr="A picture containing reptile, animal, turtle&#10;&#10;Description automatically generated">
            <a:extLst>
              <a:ext uri="{FF2B5EF4-FFF2-40B4-BE49-F238E27FC236}">
                <a16:creationId xmlns:a16="http://schemas.microsoft.com/office/drawing/2014/main" id="{B8632F1D-5B6E-49BD-864A-C264D6FD6D3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250" y="1969232"/>
            <a:ext cx="914853" cy="592777"/>
          </a:xfrm>
          <a:prstGeom prst="rect">
            <a:avLst/>
          </a:prstGeom>
        </p:spPr>
      </p:pic>
      <p:pic>
        <p:nvPicPr>
          <p:cNvPr id="14" name="Picture 13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48E99232-004E-476F-96D6-C1E405F7CBD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94" b="16450"/>
          <a:stretch/>
        </p:blipFill>
        <p:spPr>
          <a:xfrm>
            <a:off x="6385932" y="2567244"/>
            <a:ext cx="912172" cy="575143"/>
          </a:xfrm>
          <a:prstGeom prst="rect">
            <a:avLst/>
          </a:prstGeom>
        </p:spPr>
      </p:pic>
      <p:pic>
        <p:nvPicPr>
          <p:cNvPr id="28" name="Picture 27" descr="A picture containing animal, reptile, crocodilian reptile&#10;&#10;Description automatically generated">
            <a:extLst>
              <a:ext uri="{FF2B5EF4-FFF2-40B4-BE49-F238E27FC236}">
                <a16:creationId xmlns:a16="http://schemas.microsoft.com/office/drawing/2014/main" id="{1BC5A5E2-99ED-4914-BB5D-39A040E6ACF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249" y="3142387"/>
            <a:ext cx="914854" cy="523109"/>
          </a:xfrm>
          <a:prstGeom prst="rect">
            <a:avLst/>
          </a:prstGeom>
        </p:spPr>
      </p:pic>
      <p:pic>
        <p:nvPicPr>
          <p:cNvPr id="33" name="Picture 32" descr="A picture containing building, photo, outdoor, factory&#10;&#10;Description automatically generated">
            <a:extLst>
              <a:ext uri="{FF2B5EF4-FFF2-40B4-BE49-F238E27FC236}">
                <a16:creationId xmlns:a16="http://schemas.microsoft.com/office/drawing/2014/main" id="{94F16C7F-7BDE-47AE-9E45-52BCF8D7B56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249" y="3665496"/>
            <a:ext cx="914854" cy="536047"/>
          </a:xfrm>
          <a:prstGeom prst="rect">
            <a:avLst/>
          </a:prstGeom>
        </p:spPr>
      </p:pic>
      <p:pic>
        <p:nvPicPr>
          <p:cNvPr id="43" name="Picture 4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82A2DDA-9063-42E0-83A0-95203180949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249" y="4188605"/>
            <a:ext cx="914854" cy="44962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CD0F2FA-D739-4DBA-8612-9827528F19E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00" b="36919"/>
          <a:stretch/>
        </p:blipFill>
        <p:spPr>
          <a:xfrm>
            <a:off x="6390340" y="4620313"/>
            <a:ext cx="907763" cy="456549"/>
          </a:xfrm>
          <a:prstGeom prst="rect">
            <a:avLst/>
          </a:prstGeom>
        </p:spPr>
      </p:pic>
      <p:pic>
        <p:nvPicPr>
          <p:cNvPr id="47" name="Picture 46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6630AEEA-82D2-43D1-9175-5969EEF92F54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340" y="5061335"/>
            <a:ext cx="907763" cy="510273"/>
          </a:xfrm>
          <a:prstGeom prst="rect">
            <a:avLst/>
          </a:prstGeom>
        </p:spPr>
      </p:pic>
      <p:pic>
        <p:nvPicPr>
          <p:cNvPr id="49" name="Picture 4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B20B19A-7424-4B41-BEDA-DC21C5CBA0B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43" t="60466" r="19550"/>
          <a:stretch/>
        </p:blipFill>
        <p:spPr>
          <a:xfrm>
            <a:off x="6390340" y="5568718"/>
            <a:ext cx="914853" cy="5426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675DFF-9A0F-4966-B00A-6FA80512A29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17" t="26356" r="63564" b="57625"/>
          <a:stretch/>
        </p:blipFill>
        <p:spPr>
          <a:xfrm>
            <a:off x="3284759" y="5062015"/>
            <a:ext cx="1079425" cy="557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557DBE-E025-4908-BD43-CFB497C1B19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36" t="31232" r="64438" b="53241"/>
          <a:stretch/>
        </p:blipFill>
        <p:spPr>
          <a:xfrm>
            <a:off x="4291900" y="5064350"/>
            <a:ext cx="1462929" cy="5495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BDC79F2-878D-4DB9-B95A-C62209C268D4}"/>
              </a:ext>
            </a:extLst>
          </p:cNvPr>
          <p:cNvPicPr/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147" t="43245" r="24870" b="21140"/>
          <a:stretch/>
        </p:blipFill>
        <p:spPr bwMode="auto">
          <a:xfrm>
            <a:off x="2022868" y="5071495"/>
            <a:ext cx="1290535" cy="5423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7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163658-2EE5-4AF1-BC0B-2D5F9029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123" y="283334"/>
            <a:ext cx="11379199" cy="535531"/>
          </a:xfrm>
        </p:spPr>
        <p:txBody>
          <a:bodyPr/>
          <a:lstStyle/>
          <a:p>
            <a:r>
              <a:rPr lang="en-US" sz="3200" b="1"/>
              <a:t>Mapping Time At Increased Scale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80BA86-AB69-40A2-BDCB-90217FE805B3}"/>
              </a:ext>
            </a:extLst>
          </p:cNvPr>
          <p:cNvSpPr txBox="1"/>
          <p:nvPr/>
        </p:nvSpPr>
        <p:spPr>
          <a:xfrm>
            <a:off x="430962" y="5163422"/>
            <a:ext cx="622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>
                <a:solidFill>
                  <a:schemeClr val="tx2"/>
                </a:solidFill>
                <a:latin typeface="Franklin Gothic Book" panose="020B0503020102020204" pitchFamily="34" charset="0"/>
              </a:rPr>
              <a:t>= Shift in Media Immortality for People, Places, and Activities: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0E56EED-59A9-44B2-B8F2-E95537F3E3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28" y="5472313"/>
            <a:ext cx="11063591" cy="91560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C2A1EC6-A766-4C07-8BC9-CBCE92E3F647}"/>
              </a:ext>
            </a:extLst>
          </p:cNvPr>
          <p:cNvSpPr txBox="1"/>
          <p:nvPr/>
        </p:nvSpPr>
        <p:spPr>
          <a:xfrm>
            <a:off x="2125585" y="6161878"/>
            <a:ext cx="8625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>
                <a:solidFill>
                  <a:srgbClr val="FFFF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1900?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C4B23F-C6D4-4893-A01D-6C09A53EA1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08" t="26081" r="56319" b="17767"/>
          <a:stretch/>
        </p:blipFill>
        <p:spPr>
          <a:xfrm>
            <a:off x="430962" y="1325246"/>
            <a:ext cx="7665443" cy="390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BB1A75-7228-4E6F-9E74-CE148B8BC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22" y="1925778"/>
            <a:ext cx="45720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4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0DCE13-63CF-4510-B523-479985D93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69" y="270593"/>
            <a:ext cx="11379199" cy="535531"/>
          </a:xfrm>
        </p:spPr>
        <p:txBody>
          <a:bodyPr/>
          <a:lstStyle/>
          <a:p>
            <a:r>
              <a:rPr lang="en-US" sz="3200" b="1"/>
              <a:t>Mapping For Different Users</a:t>
            </a:r>
          </a:p>
        </p:txBody>
      </p:sp>
      <p:pic>
        <p:nvPicPr>
          <p:cNvPr id="9" name="Picture 8" descr="A building with a metal fence&#10;&#10;Description automatically generated">
            <a:extLst>
              <a:ext uri="{FF2B5EF4-FFF2-40B4-BE49-F238E27FC236}">
                <a16:creationId xmlns:a16="http://schemas.microsoft.com/office/drawing/2014/main" id="{B83E9D28-C70A-464B-AFE3-D8ACFD4F99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955" y="3229918"/>
            <a:ext cx="1875383" cy="1131243"/>
          </a:xfrm>
          <a:prstGeom prst="rect">
            <a:avLst/>
          </a:prstGeom>
        </p:spPr>
      </p:pic>
      <p:pic>
        <p:nvPicPr>
          <p:cNvPr id="11" name="Picture 10" descr="A picture containing building&#10;&#10;Description automatically generated">
            <a:extLst>
              <a:ext uri="{FF2B5EF4-FFF2-40B4-BE49-F238E27FC236}">
                <a16:creationId xmlns:a16="http://schemas.microsoft.com/office/drawing/2014/main" id="{A2493E60-67EF-476F-8AE2-2B28FE5A71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955" y="4459737"/>
            <a:ext cx="1882954" cy="1131243"/>
          </a:xfrm>
          <a:prstGeom prst="rect">
            <a:avLst/>
          </a:prstGeom>
        </p:spPr>
      </p:pic>
      <p:pic>
        <p:nvPicPr>
          <p:cNvPr id="14" name="Picture 1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39CF73B0-4FD8-4ACF-92D1-5B2D7453C0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485" y="4474429"/>
            <a:ext cx="1940546" cy="11312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2F812F-4CF6-4681-889B-38967598DA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7437" y="3229918"/>
            <a:ext cx="1990593" cy="11203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5CA454B-4D9A-44DD-99FB-9936545ACA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758" y="1983860"/>
            <a:ext cx="1940546" cy="10915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0673219-5F91-418F-B8EA-4D8102037262}"/>
              </a:ext>
            </a:extLst>
          </p:cNvPr>
          <p:cNvSpPr txBox="1"/>
          <p:nvPr/>
        </p:nvSpPr>
        <p:spPr>
          <a:xfrm>
            <a:off x="6472005" y="885732"/>
            <a:ext cx="2693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>
                <a:solidFill>
                  <a:schemeClr val="tx2"/>
                </a:solidFill>
                <a:latin typeface="Franklin Gothic Book" panose="020B0503020102020204" pitchFamily="34" charset="0"/>
              </a:rPr>
              <a:t>For Human Visualization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C1E1D4-4B63-47C4-B5DF-77F889CFEE1A}"/>
              </a:ext>
            </a:extLst>
          </p:cNvPr>
          <p:cNvSpPr txBox="1"/>
          <p:nvPr/>
        </p:nvSpPr>
        <p:spPr>
          <a:xfrm>
            <a:off x="2379557" y="892398"/>
            <a:ext cx="2693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tx2"/>
                </a:solidFill>
                <a:latin typeface="Franklin Gothic Book" panose="020B0503020102020204" pitchFamily="34" charset="0"/>
              </a:rPr>
              <a:t>For Machine Mapping</a:t>
            </a:r>
          </a:p>
        </p:txBody>
      </p:sp>
      <p:pic>
        <p:nvPicPr>
          <p:cNvPr id="24" name="Picture 23" descr="A picture containing grass, outdoor, sky&#10;&#10;Description automatically generated">
            <a:extLst>
              <a:ext uri="{FF2B5EF4-FFF2-40B4-BE49-F238E27FC236}">
                <a16:creationId xmlns:a16="http://schemas.microsoft.com/office/drawing/2014/main" id="{4204F531-57A4-4E1D-8BF8-AE1C3E5D0D0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349" y="4411457"/>
            <a:ext cx="2150981" cy="1206939"/>
          </a:xfrm>
          <a:prstGeom prst="rect">
            <a:avLst/>
          </a:prstGeom>
        </p:spPr>
      </p:pic>
      <p:pic>
        <p:nvPicPr>
          <p:cNvPr id="26" name="Picture 25" descr="A close up of a busy city street&#10;&#10;Description automatically generated">
            <a:extLst>
              <a:ext uri="{FF2B5EF4-FFF2-40B4-BE49-F238E27FC236}">
                <a16:creationId xmlns:a16="http://schemas.microsoft.com/office/drawing/2014/main" id="{63DD0AA4-147F-4F73-B09F-F928E55B4CC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349" y="3160448"/>
            <a:ext cx="2159219" cy="1165978"/>
          </a:xfrm>
          <a:prstGeom prst="rect">
            <a:avLst/>
          </a:prstGeom>
        </p:spPr>
      </p:pic>
      <p:pic>
        <p:nvPicPr>
          <p:cNvPr id="28" name="Picture 27" descr="A picture containing indoor&#10;&#10;Description automatically generated">
            <a:extLst>
              <a:ext uri="{FF2B5EF4-FFF2-40B4-BE49-F238E27FC236}">
                <a16:creationId xmlns:a16="http://schemas.microsoft.com/office/drawing/2014/main" id="{A8DFBAFC-0259-47F4-8564-DFFC8E3435A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606" y="3828769"/>
            <a:ext cx="1321658" cy="176221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02525A7-F4E2-47BB-AECF-05B10278CF0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08" y="3160448"/>
            <a:ext cx="2126392" cy="11482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85D19EF-AA6D-412D-805C-D3C2EC2E34C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897" y="1427611"/>
            <a:ext cx="2929433" cy="16478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58801-D830-4679-961F-6F469F60C5C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955" y="1427611"/>
            <a:ext cx="2940952" cy="16478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F9DE27-38F1-4422-B263-C481684128B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33" y="4398734"/>
            <a:ext cx="2145667" cy="1206938"/>
          </a:xfrm>
          <a:prstGeom prst="rect">
            <a:avLst/>
          </a:prstGeom>
        </p:spPr>
      </p:pic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E8EB4C5E-E33E-4DD6-B103-D40979CE8759}"/>
              </a:ext>
            </a:extLst>
          </p:cNvPr>
          <p:cNvSpPr/>
          <p:nvPr/>
        </p:nvSpPr>
        <p:spPr>
          <a:xfrm>
            <a:off x="5073330" y="1021405"/>
            <a:ext cx="1419626" cy="875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74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631A278-9A4F-41C8-8B1D-FF6F9854E23A}"/>
              </a:ext>
            </a:extLst>
          </p:cNvPr>
          <p:cNvSpPr/>
          <p:nvPr/>
        </p:nvSpPr>
        <p:spPr>
          <a:xfrm>
            <a:off x="524933" y="646914"/>
            <a:ext cx="3352800" cy="58596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4BFD76-357F-4315-B1CF-4AE58BEC3918}"/>
              </a:ext>
            </a:extLst>
          </p:cNvPr>
          <p:cNvSpPr/>
          <p:nvPr/>
        </p:nvSpPr>
        <p:spPr>
          <a:xfrm>
            <a:off x="673101" y="1151467"/>
            <a:ext cx="3098800" cy="931333"/>
          </a:xfrm>
          <a:prstGeom prst="roundRect">
            <a:avLst/>
          </a:prstGeom>
          <a:blipFill dpi="0"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Govt/Military/1</a:t>
            </a:r>
            <a:r>
              <a:rPr lang="en-US" baseline="30000">
                <a:solidFill>
                  <a:schemeClr val="bg1"/>
                </a:solidFill>
                <a:latin typeface="Franklin Gothic Book" panose="020B0503020102020204" pitchFamily="34" charset="0"/>
              </a:rPr>
              <a:t>st</a:t>
            </a: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 Responders (GEOINT</a:t>
            </a:r>
            <a:r>
              <a:rPr lang="en-US" sz="1200"/>
              <a:t>💗</a:t>
            </a: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391A6F-52DA-4BFB-BD37-D3EBAE5CF7C7}"/>
              </a:ext>
            </a:extLst>
          </p:cNvPr>
          <p:cNvSpPr/>
          <p:nvPr/>
        </p:nvSpPr>
        <p:spPr>
          <a:xfrm>
            <a:off x="673101" y="3621021"/>
            <a:ext cx="3077632" cy="1073749"/>
          </a:xfrm>
          <a:prstGeom prst="roundRect">
            <a:avLst/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Digital Heritage</a:t>
            </a:r>
          </a:p>
          <a:p>
            <a:pPr algn="ctr"/>
            <a:r>
              <a:rPr lang="en-US" sz="1050">
                <a:solidFill>
                  <a:schemeClr val="bg1"/>
                </a:solidFill>
                <a:latin typeface="Franklin Gothic Book" panose="020B0503020102020204" pitchFamily="34" charset="0"/>
              </a:rPr>
              <a:t>[Archaeology]</a:t>
            </a:r>
            <a:endParaRPr lang="en-US" sz="1050">
              <a:latin typeface="Franklin Gothic Book" panose="020B05030201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0AD7C0-D384-4B41-B245-4CE32BA32BAE}"/>
              </a:ext>
            </a:extLst>
          </p:cNvPr>
          <p:cNvSpPr/>
          <p:nvPr/>
        </p:nvSpPr>
        <p:spPr>
          <a:xfrm>
            <a:off x="673101" y="5846064"/>
            <a:ext cx="3098800" cy="447976"/>
          </a:xfrm>
          <a:prstGeom prst="roundRect">
            <a:avLst/>
          </a:prstGeom>
          <a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Franklin Gothic Book" panose="020B0503020102020204" pitchFamily="34" charset="0"/>
              </a:rPr>
              <a:t>Space Exploration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0B3112-4327-4DAB-AC64-3DEF03D062FC}"/>
              </a:ext>
            </a:extLst>
          </p:cNvPr>
          <p:cNvSpPr/>
          <p:nvPr/>
        </p:nvSpPr>
        <p:spPr>
          <a:xfrm>
            <a:off x="4155018" y="646914"/>
            <a:ext cx="3352800" cy="5859637"/>
          </a:xfrm>
          <a:prstGeom prst="rect">
            <a:avLst/>
          </a:prstGeom>
          <a:noFill/>
          <a:ln>
            <a:solidFill>
              <a:srgbClr val="92C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F2A7493-F786-45AE-8461-351555631B68}"/>
              </a:ext>
            </a:extLst>
          </p:cNvPr>
          <p:cNvSpPr/>
          <p:nvPr/>
        </p:nvSpPr>
        <p:spPr>
          <a:xfrm>
            <a:off x="4303186" y="1151467"/>
            <a:ext cx="3098800" cy="1574800"/>
          </a:xfrm>
          <a:prstGeom prst="roundRect">
            <a:avLst/>
          </a:prstGeom>
          <a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AEC 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(Architecture, Engineering, Construction)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Franklin Gothic Book" panose="020B0503020102020204" pitchFamily="34" charset="0"/>
              </a:rPr>
              <a:t>[BIM (Building Information Modelling)]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Franklin Gothic Book" panose="020B0503020102020204" pitchFamily="34" charset="0"/>
              </a:rPr>
              <a:t>[Smart </a:t>
            </a:r>
            <a:r>
              <a:rPr lang="en-US" sz="1200" err="1">
                <a:solidFill>
                  <a:schemeClr val="bg1"/>
                </a:solidFill>
                <a:latin typeface="Franklin Gothic Book" panose="020B0503020102020204" pitchFamily="34" charset="0"/>
              </a:rPr>
              <a:t>Facilities,etc</a:t>
            </a:r>
            <a:r>
              <a:rPr lang="en-US" sz="1200">
                <a:solidFill>
                  <a:schemeClr val="bg1"/>
                </a:solidFill>
                <a:latin typeface="Franklin Gothic Book" panose="020B0503020102020204" pitchFamily="34" charset="0"/>
              </a:rPr>
              <a:t>]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B1ED0D1-644E-4E65-908B-7C61BD18EDB9}"/>
              </a:ext>
            </a:extLst>
          </p:cNvPr>
          <p:cNvSpPr/>
          <p:nvPr/>
        </p:nvSpPr>
        <p:spPr>
          <a:xfrm>
            <a:off x="4256148" y="3812848"/>
            <a:ext cx="3098800" cy="525696"/>
          </a:xfrm>
          <a:prstGeom prst="roundRect">
            <a:avLst/>
          </a:prstGeom>
          <a:blipFill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Franklin Gothic Book" panose="020B0503020102020204" pitchFamily="34" charset="0"/>
              </a:rPr>
              <a:t>Tourism*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4FA71F-5B5B-45B5-AE4A-7305DBBCC8F0}"/>
              </a:ext>
            </a:extLst>
          </p:cNvPr>
          <p:cNvSpPr/>
          <p:nvPr/>
        </p:nvSpPr>
        <p:spPr>
          <a:xfrm>
            <a:off x="7785103" y="646914"/>
            <a:ext cx="3352800" cy="58596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73F450-C69B-4658-9A1A-0430C28A0BD7}"/>
              </a:ext>
            </a:extLst>
          </p:cNvPr>
          <p:cNvSpPr/>
          <p:nvPr/>
        </p:nvSpPr>
        <p:spPr>
          <a:xfrm>
            <a:off x="7933271" y="1151467"/>
            <a:ext cx="3056463" cy="690981"/>
          </a:xfrm>
          <a:prstGeom prst="roundRect">
            <a:avLst/>
          </a:prstGeom>
          <a:blipFill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Hollywood/Music </a:t>
            </a:r>
            <a:r>
              <a:rPr lang="en-US" err="1">
                <a:solidFill>
                  <a:schemeClr val="bg1"/>
                </a:solidFill>
                <a:latin typeface="Franklin Gothic Book" panose="020B0503020102020204" pitchFamily="34" charset="0"/>
              </a:rPr>
              <a:t>SfX</a:t>
            </a: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B86468-3CEA-4FC0-90BE-C8CD6270602A}"/>
              </a:ext>
            </a:extLst>
          </p:cNvPr>
          <p:cNvSpPr/>
          <p:nvPr/>
        </p:nvSpPr>
        <p:spPr>
          <a:xfrm>
            <a:off x="7954436" y="3020871"/>
            <a:ext cx="3056465" cy="1049939"/>
          </a:xfrm>
          <a:prstGeom prst="roundRect">
            <a:avLst/>
          </a:prstGeom>
          <a:blipFill>
            <a:blip r:embed="rId15" cstate="email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Franklin Gothic Book" panose="020B0503020102020204" pitchFamily="34" charset="0"/>
              </a:rPr>
              <a:t>Gaming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29AD697-0162-42B1-BC04-CAB497FB9436}"/>
              </a:ext>
            </a:extLst>
          </p:cNvPr>
          <p:cNvSpPr/>
          <p:nvPr/>
        </p:nvSpPr>
        <p:spPr>
          <a:xfrm>
            <a:off x="7933271" y="4162151"/>
            <a:ext cx="3056463" cy="1279253"/>
          </a:xfrm>
          <a:prstGeom prst="roundRect">
            <a:avLst/>
          </a:prstGeom>
          <a:blipFill>
            <a:blip r:embed="rId17" cstate="email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1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latin typeface="Franklin Gothic Book" panose="020B0503020102020204" pitchFamily="34" charset="0"/>
              </a:rPr>
              <a:t>Edtech</a:t>
            </a:r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767421-6A40-48BD-813E-6792603529A5}"/>
              </a:ext>
            </a:extLst>
          </p:cNvPr>
          <p:cNvSpPr txBox="1"/>
          <p:nvPr/>
        </p:nvSpPr>
        <p:spPr>
          <a:xfrm>
            <a:off x="999067" y="696666"/>
            <a:ext cx="2751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Franklin Gothic Book" panose="020B0503020102020204" pitchFamily="34" charset="0"/>
              </a:rPr>
              <a:t>Exploration/Mapping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2E08B9-6FF3-4E1B-A7F3-3C1D637B36ED}"/>
              </a:ext>
            </a:extLst>
          </p:cNvPr>
          <p:cNvSpPr txBox="1"/>
          <p:nvPr/>
        </p:nvSpPr>
        <p:spPr>
          <a:xfrm>
            <a:off x="5147732" y="664616"/>
            <a:ext cx="1718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Franklin Gothic Book" panose="020B0503020102020204" pitchFamily="34" charset="0"/>
              </a:rPr>
              <a:t>Operations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DF39B9-8044-4104-8B01-7A459BAE92F5}"/>
              </a:ext>
            </a:extLst>
          </p:cNvPr>
          <p:cNvSpPr txBox="1"/>
          <p:nvPr/>
        </p:nvSpPr>
        <p:spPr>
          <a:xfrm>
            <a:off x="8521703" y="696666"/>
            <a:ext cx="192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Franklin Gothic Book" panose="020B0503020102020204" pitchFamily="34" charset="0"/>
              </a:rPr>
              <a:t>Communication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EA06BBA-4B87-4C12-8D02-CA13B21ED0B5}"/>
              </a:ext>
            </a:extLst>
          </p:cNvPr>
          <p:cNvSpPr/>
          <p:nvPr/>
        </p:nvSpPr>
        <p:spPr>
          <a:xfrm>
            <a:off x="673101" y="4775201"/>
            <a:ext cx="3098800" cy="988048"/>
          </a:xfrm>
          <a:prstGeom prst="roundRect">
            <a:avLst/>
          </a:prstGeom>
          <a:blipFill>
            <a:blip r:embed="rId19" cstate="email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Mining</a:t>
            </a:r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8CAD9F5-447B-4269-95ED-D015DBA1E1E9}"/>
              </a:ext>
            </a:extLst>
          </p:cNvPr>
          <p:cNvSpPr/>
          <p:nvPr/>
        </p:nvSpPr>
        <p:spPr>
          <a:xfrm>
            <a:off x="651933" y="2179515"/>
            <a:ext cx="3098800" cy="1405272"/>
          </a:xfrm>
          <a:prstGeom prst="roundRect">
            <a:avLst/>
          </a:prstGeom>
          <a:blipFill>
            <a:blip r:embed="rId21" cstate="email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-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Autonomous Vehicles</a:t>
            </a:r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E46E42C-1693-4133-A327-B3CDC979CA99}"/>
              </a:ext>
            </a:extLst>
          </p:cNvPr>
          <p:cNvSpPr/>
          <p:nvPr/>
        </p:nvSpPr>
        <p:spPr>
          <a:xfrm>
            <a:off x="4697834" y="4650125"/>
            <a:ext cx="2677586" cy="243878"/>
          </a:xfrm>
          <a:prstGeom prst="roundRect">
            <a:avLst/>
          </a:prstGeom>
          <a:blipFill>
            <a:blip r:embed="rId23" cstate="email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-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latin typeface="Franklin Gothic Book" panose="020B0503020102020204" pitchFamily="34" charset="0"/>
              </a:rPr>
              <a:t>*</a:t>
            </a:r>
            <a:r>
              <a:rPr lang="en-US" err="1">
                <a:latin typeface="Franklin Gothic Book" panose="020B0503020102020204" pitchFamily="34" charset="0"/>
              </a:rPr>
              <a:t>Themeparks</a:t>
            </a:r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294BA4-7A1B-46A4-94AB-20105D9B7156}"/>
              </a:ext>
            </a:extLst>
          </p:cNvPr>
          <p:cNvSpPr/>
          <p:nvPr/>
        </p:nvSpPr>
        <p:spPr>
          <a:xfrm>
            <a:off x="4282018" y="6005014"/>
            <a:ext cx="3098800" cy="256871"/>
          </a:xfrm>
          <a:prstGeom prst="roundRect">
            <a:avLst/>
          </a:prstGeom>
          <a:blipFill>
            <a:blip r:embed="rId25" cstate="email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Franklin Gothic Book" panose="020B0503020102020204" pitchFamily="34" charset="0"/>
              </a:rPr>
              <a:t>Retail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49D616B-5A7E-42E5-AE5A-E78FCA61C64B}"/>
              </a:ext>
            </a:extLst>
          </p:cNvPr>
          <p:cNvSpPr/>
          <p:nvPr/>
        </p:nvSpPr>
        <p:spPr>
          <a:xfrm>
            <a:off x="4303186" y="5406426"/>
            <a:ext cx="3098800" cy="525696"/>
          </a:xfrm>
          <a:prstGeom prst="roundRect">
            <a:avLst/>
          </a:prstGeom>
          <a:blipFill>
            <a:blip r:embed="rId27" cstate="email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rightnessContrast brigh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Franklin Gothic Book" panose="020B0503020102020204" pitchFamily="34" charset="0"/>
              </a:rPr>
              <a:t>Hospitals/Medicine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34B2DA-313B-4DC2-A1F5-F8C7B9ED8867}"/>
              </a:ext>
            </a:extLst>
          </p:cNvPr>
          <p:cNvSpPr/>
          <p:nvPr/>
        </p:nvSpPr>
        <p:spPr>
          <a:xfrm>
            <a:off x="7975605" y="5532745"/>
            <a:ext cx="3014129" cy="931333"/>
          </a:xfrm>
          <a:prstGeom prst="roundRect">
            <a:avLst/>
          </a:prstGeom>
          <a:blipFill>
            <a:blip r:embed="rId29" cstate="email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Academic </a:t>
            </a:r>
            <a:r>
              <a:rPr lang="en-US" err="1">
                <a:solidFill>
                  <a:schemeClr val="bg1"/>
                </a:solidFill>
                <a:latin typeface="Franklin Gothic Book" panose="020B0503020102020204" pitchFamily="34" charset="0"/>
              </a:rPr>
              <a:t>SciComm</a:t>
            </a: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4661932-212E-429A-831C-ED77B3753D7B}"/>
              </a:ext>
            </a:extLst>
          </p:cNvPr>
          <p:cNvSpPr/>
          <p:nvPr/>
        </p:nvSpPr>
        <p:spPr>
          <a:xfrm>
            <a:off x="4675720" y="4978002"/>
            <a:ext cx="2705098" cy="355532"/>
          </a:xfrm>
          <a:prstGeom prst="roundRect">
            <a:avLst/>
          </a:prstGeom>
          <a:blipFill>
            <a:blip r:embed="rId31" cstate="email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latin typeface="Franklin Gothic Book" panose="020B0503020102020204" pitchFamily="34" charset="0"/>
              </a:rPr>
              <a:t>*Casinos</a:t>
            </a:r>
          </a:p>
        </p:txBody>
      </p:sp>
      <p:sp>
        <p:nvSpPr>
          <p:cNvPr id="29" name="Title 5">
            <a:extLst>
              <a:ext uri="{FF2B5EF4-FFF2-40B4-BE49-F238E27FC236}">
                <a16:creationId xmlns:a16="http://schemas.microsoft.com/office/drawing/2014/main" id="{879A6EEF-410A-44AE-A94F-D310905D6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591" y="130336"/>
            <a:ext cx="9182911" cy="480131"/>
          </a:xfrm>
        </p:spPr>
        <p:txBody>
          <a:bodyPr/>
          <a:lstStyle/>
          <a:p>
            <a:r>
              <a:rPr lang="en-US" sz="2800" b="1"/>
              <a:t>Who is working on it?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E96D111-1D3D-493F-B2DF-492DABF15911}"/>
              </a:ext>
            </a:extLst>
          </p:cNvPr>
          <p:cNvSpPr/>
          <p:nvPr/>
        </p:nvSpPr>
        <p:spPr>
          <a:xfrm>
            <a:off x="4689476" y="4369200"/>
            <a:ext cx="2677586" cy="243878"/>
          </a:xfrm>
          <a:prstGeom prst="roundRect">
            <a:avLst/>
          </a:prstGeom>
          <a:blipFill>
            <a:blip r:embed="rId33" cstate="email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rightnessContrast bright="-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latin typeface="Franklin Gothic Book" panose="020B0503020102020204" pitchFamily="34" charset="0"/>
              </a:rPr>
              <a:t>*Museums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D4520D8-8F15-4543-A84F-17CD64746047}"/>
              </a:ext>
            </a:extLst>
          </p:cNvPr>
          <p:cNvSpPr/>
          <p:nvPr/>
        </p:nvSpPr>
        <p:spPr>
          <a:xfrm>
            <a:off x="4268262" y="2840028"/>
            <a:ext cx="3098800" cy="899927"/>
          </a:xfrm>
          <a:prstGeom prst="roundRect">
            <a:avLst/>
          </a:prstGeom>
          <a:blipFill>
            <a:blip r:embed="rId35" cstate="email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-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Franklin Gothic Book" panose="020B0503020102020204" pitchFamily="34" charset="0"/>
              </a:rPr>
              <a:t>Manufacturing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ED564E8-7032-485C-87C9-59E7C61EB65B}"/>
              </a:ext>
            </a:extLst>
          </p:cNvPr>
          <p:cNvSpPr/>
          <p:nvPr/>
        </p:nvSpPr>
        <p:spPr>
          <a:xfrm>
            <a:off x="7954435" y="1925261"/>
            <a:ext cx="3056465" cy="1049939"/>
          </a:xfrm>
          <a:prstGeom prst="roundRect">
            <a:avLst/>
          </a:prstGeom>
          <a:blipFill>
            <a:blip r:embed="rId37" cstate="email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Franklin Gothic Book" panose="020B0503020102020204" pitchFamily="34" charset="0"/>
              </a:rPr>
              <a:t>Cities</a:t>
            </a:r>
          </a:p>
        </p:txBody>
      </p:sp>
    </p:spTree>
    <p:extLst>
      <p:ext uri="{BB962C8B-B14F-4D97-AF65-F5344CB8AC3E}">
        <p14:creationId xmlns:p14="http://schemas.microsoft.com/office/powerpoint/2010/main" val="40313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5EFDF6-E132-41C6-8C1B-2F5476081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2" y="403105"/>
            <a:ext cx="11379199" cy="590931"/>
          </a:xfrm>
        </p:spPr>
        <p:txBody>
          <a:bodyPr/>
          <a:lstStyle/>
          <a:p>
            <a:r>
              <a:rPr lang="en-US" sz="3600" b="1"/>
              <a:t>Spatial Computing Consumer Use Cases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55E3DE-8A9D-4EB0-94CF-19298CFD19E5}"/>
              </a:ext>
            </a:extLst>
          </p:cNvPr>
          <p:cNvSpPr txBox="1"/>
          <p:nvPr/>
        </p:nvSpPr>
        <p:spPr>
          <a:xfrm>
            <a:off x="5387585" y="-922867"/>
            <a:ext cx="65367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C3DA8-C323-47D4-9531-EB54DA236180}"/>
              </a:ext>
            </a:extLst>
          </p:cNvPr>
          <p:cNvSpPr/>
          <p:nvPr/>
        </p:nvSpPr>
        <p:spPr>
          <a:xfrm>
            <a:off x="511796" y="4002066"/>
            <a:ext cx="2695428" cy="2398734"/>
          </a:xfrm>
          <a:prstGeom prst="rect">
            <a:avLst/>
          </a:prstGeom>
          <a:noFill/>
          <a:ln>
            <a:solidFill>
              <a:srgbClr val="92C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448EAE-DE07-4FCA-953D-D226CD598908}"/>
              </a:ext>
            </a:extLst>
          </p:cNvPr>
          <p:cNvSpPr/>
          <p:nvPr/>
        </p:nvSpPr>
        <p:spPr>
          <a:xfrm>
            <a:off x="3345979" y="4002066"/>
            <a:ext cx="2695428" cy="23987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91E9ED-9037-4F61-B059-3D1841F6103F}"/>
              </a:ext>
            </a:extLst>
          </p:cNvPr>
          <p:cNvSpPr/>
          <p:nvPr/>
        </p:nvSpPr>
        <p:spPr>
          <a:xfrm>
            <a:off x="6143137" y="4002066"/>
            <a:ext cx="2695428" cy="2398734"/>
          </a:xfrm>
          <a:prstGeom prst="rect">
            <a:avLst/>
          </a:prstGeom>
          <a:noFill/>
          <a:ln>
            <a:solidFill>
              <a:srgbClr val="92C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185CDC-050C-46DB-A709-E3B2C305DA92}"/>
              </a:ext>
            </a:extLst>
          </p:cNvPr>
          <p:cNvSpPr/>
          <p:nvPr/>
        </p:nvSpPr>
        <p:spPr>
          <a:xfrm>
            <a:off x="9014345" y="4002066"/>
            <a:ext cx="2695428" cy="23987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F5303B-9357-49E1-BC76-F0AAEB636DB7}"/>
              </a:ext>
            </a:extLst>
          </p:cNvPr>
          <p:cNvSpPr/>
          <p:nvPr/>
        </p:nvSpPr>
        <p:spPr>
          <a:xfrm>
            <a:off x="3345979" y="1448844"/>
            <a:ext cx="2695428" cy="2398734"/>
          </a:xfrm>
          <a:prstGeom prst="rect">
            <a:avLst/>
          </a:prstGeom>
          <a:noFill/>
          <a:ln>
            <a:solidFill>
              <a:srgbClr val="92C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606F78-B489-497C-BF59-3D26760790D0}"/>
              </a:ext>
            </a:extLst>
          </p:cNvPr>
          <p:cNvSpPr/>
          <p:nvPr/>
        </p:nvSpPr>
        <p:spPr>
          <a:xfrm>
            <a:off x="511796" y="1448844"/>
            <a:ext cx="2695428" cy="23987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4E2864-0920-49D9-9756-C860B019A1DF}"/>
              </a:ext>
            </a:extLst>
          </p:cNvPr>
          <p:cNvSpPr/>
          <p:nvPr/>
        </p:nvSpPr>
        <p:spPr>
          <a:xfrm>
            <a:off x="8979207" y="1465301"/>
            <a:ext cx="2695428" cy="2398734"/>
          </a:xfrm>
          <a:prstGeom prst="rect">
            <a:avLst/>
          </a:prstGeom>
          <a:noFill/>
          <a:ln>
            <a:solidFill>
              <a:srgbClr val="92C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D38FF0-3C34-4AB3-B267-2E65A7F31852}"/>
              </a:ext>
            </a:extLst>
          </p:cNvPr>
          <p:cNvSpPr/>
          <p:nvPr/>
        </p:nvSpPr>
        <p:spPr>
          <a:xfrm>
            <a:off x="6145024" y="1465301"/>
            <a:ext cx="2695428" cy="23987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Franklin Gothic Book" panose="020B05030201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3B3139E-04B0-4277-8546-07B0B13BCC45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94"/>
          <a:stretch/>
        </p:blipFill>
        <p:spPr bwMode="auto">
          <a:xfrm>
            <a:off x="671063" y="2324136"/>
            <a:ext cx="1069728" cy="13993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3D45C5-6233-4130-B2DA-F6CC8C277AEB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40" r="21148"/>
          <a:stretch/>
        </p:blipFill>
        <p:spPr bwMode="auto">
          <a:xfrm>
            <a:off x="1882429" y="2324136"/>
            <a:ext cx="1177169" cy="13993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A083A5-4F3F-470A-9E0B-AFA2D270ED60}"/>
              </a:ext>
            </a:extLst>
          </p:cNvPr>
          <p:cNvSpPr txBox="1"/>
          <p:nvPr/>
        </p:nvSpPr>
        <p:spPr>
          <a:xfrm>
            <a:off x="1205927" y="1714500"/>
            <a:ext cx="2198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Navigation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C18820-FD32-4023-8DC3-F33AD22254BC}"/>
              </a:ext>
            </a:extLst>
          </p:cNvPr>
          <p:cNvSpPr/>
          <p:nvPr/>
        </p:nvSpPr>
        <p:spPr>
          <a:xfrm>
            <a:off x="3819158" y="1714500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Franklin Gothic Book" panose="020B0503020102020204" pitchFamily="34" charset="0"/>
              </a:rPr>
              <a:t>Communication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5E1F14-278F-41E7-8D1D-9EC311F4C3C5}"/>
              </a:ext>
            </a:extLst>
          </p:cNvPr>
          <p:cNvSpPr/>
          <p:nvPr/>
        </p:nvSpPr>
        <p:spPr>
          <a:xfrm>
            <a:off x="6829686" y="1714500"/>
            <a:ext cx="1099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Franklin Gothic Book" panose="020B0503020102020204" pitchFamily="34" charset="0"/>
              </a:rPr>
              <a:t>Shopping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47FD24-2AA2-4CFB-9D28-D6F5BCF6DBF8}"/>
              </a:ext>
            </a:extLst>
          </p:cNvPr>
          <p:cNvSpPr/>
          <p:nvPr/>
        </p:nvSpPr>
        <p:spPr>
          <a:xfrm>
            <a:off x="9681325" y="1655210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Franklin Gothic Book" panose="020B0503020102020204" pitchFamily="34" charset="0"/>
              </a:rPr>
              <a:t>Education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3767CF-0467-485C-9673-3B06A2569E39}"/>
              </a:ext>
            </a:extLst>
          </p:cNvPr>
          <p:cNvSpPr/>
          <p:nvPr/>
        </p:nvSpPr>
        <p:spPr>
          <a:xfrm>
            <a:off x="934931" y="4078759"/>
            <a:ext cx="1632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Franklin Gothic Book" panose="020B0503020102020204" pitchFamily="34" charset="0"/>
              </a:rPr>
              <a:t>#</a:t>
            </a:r>
            <a:r>
              <a:rPr lang="en-US" b="1" err="1">
                <a:latin typeface="Franklin Gothic Book" panose="020B0503020102020204" pitchFamily="34" charset="0"/>
              </a:rPr>
              <a:t>FutureofWork</a:t>
            </a:r>
            <a:endParaRPr lang="en-US" b="1">
              <a:latin typeface="Franklin Gothic Book" panose="020B05030201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356B9F-9B4F-433F-BE1E-185531D81155}"/>
              </a:ext>
            </a:extLst>
          </p:cNvPr>
          <p:cNvSpPr/>
          <p:nvPr/>
        </p:nvSpPr>
        <p:spPr>
          <a:xfrm>
            <a:off x="3986403" y="4012507"/>
            <a:ext cx="1229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Franklin Gothic Book" panose="020B0503020102020204" pitchFamily="34" charset="0"/>
              </a:rPr>
              <a:t>Household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CEC566-555E-4B29-A690-21C9414A0D16}"/>
              </a:ext>
            </a:extLst>
          </p:cNvPr>
          <p:cNvSpPr/>
          <p:nvPr/>
        </p:nvSpPr>
        <p:spPr>
          <a:xfrm>
            <a:off x="9792390" y="4022948"/>
            <a:ext cx="980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Franklin Gothic Book" panose="020B0503020102020204" pitchFamily="34" charset="0"/>
              </a:rPr>
              <a:t>Memory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BB2782-39DE-47D3-8577-22D4A774373A}"/>
              </a:ext>
            </a:extLst>
          </p:cNvPr>
          <p:cNvSpPr/>
          <p:nvPr/>
        </p:nvSpPr>
        <p:spPr>
          <a:xfrm>
            <a:off x="7200675" y="3966876"/>
            <a:ext cx="580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Franklin Gothic Book" panose="020B0503020102020204" pitchFamily="34" charset="0"/>
              </a:rPr>
              <a:t>Play</a:t>
            </a:r>
          </a:p>
        </p:txBody>
      </p:sp>
      <p:pic>
        <p:nvPicPr>
          <p:cNvPr id="7" name="Picture 6" descr="Two people standing in a room&#10;&#10;Description automatically generated">
            <a:extLst>
              <a:ext uri="{FF2B5EF4-FFF2-40B4-BE49-F238E27FC236}">
                <a16:creationId xmlns:a16="http://schemas.microsoft.com/office/drawing/2014/main" id="{28BF2F4C-D988-4A21-BCCB-B63DA6B7886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53" y="4722870"/>
            <a:ext cx="2551515" cy="14352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769A97E-1482-4697-86D7-04AE24B1B3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59" t="21580" r="13359" b="24702"/>
          <a:stretch/>
        </p:blipFill>
        <p:spPr>
          <a:xfrm>
            <a:off x="9100653" y="2395580"/>
            <a:ext cx="2275107" cy="13178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FB814ED-E435-4E79-BF1E-F9D4AAF61C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90" b="6318"/>
          <a:stretch/>
        </p:blipFill>
        <p:spPr>
          <a:xfrm>
            <a:off x="3465307" y="2402006"/>
            <a:ext cx="2450003" cy="1309125"/>
          </a:xfrm>
          <a:prstGeom prst="rect">
            <a:avLst/>
          </a:prstGeom>
        </p:spPr>
      </p:pic>
      <p:pic>
        <p:nvPicPr>
          <p:cNvPr id="29" name="Picture 28" descr="A person standing in a room&#10;&#10;Description automatically generated">
            <a:extLst>
              <a:ext uri="{FF2B5EF4-FFF2-40B4-BE49-F238E27FC236}">
                <a16:creationId xmlns:a16="http://schemas.microsoft.com/office/drawing/2014/main" id="{AA8AFA19-46BF-4ED2-B78A-642B3BE8939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925" y="2395580"/>
            <a:ext cx="2360636" cy="1327858"/>
          </a:xfrm>
          <a:prstGeom prst="rect">
            <a:avLst/>
          </a:prstGeom>
        </p:spPr>
      </p:pic>
      <p:pic>
        <p:nvPicPr>
          <p:cNvPr id="33" name="Picture 32" descr="A picture containing person, indoor, holding&#10;&#10;Description automatically generated">
            <a:extLst>
              <a:ext uri="{FF2B5EF4-FFF2-40B4-BE49-F238E27FC236}">
                <a16:creationId xmlns:a16="http://schemas.microsoft.com/office/drawing/2014/main" id="{51C6C785-4B14-4173-8015-C9D2A314E8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70" r="6810"/>
          <a:stretch/>
        </p:blipFill>
        <p:spPr>
          <a:xfrm>
            <a:off x="6257925" y="4653717"/>
            <a:ext cx="2392576" cy="1504380"/>
          </a:xfrm>
          <a:prstGeom prst="rect">
            <a:avLst/>
          </a:prstGeom>
        </p:spPr>
      </p:pic>
      <p:pic>
        <p:nvPicPr>
          <p:cNvPr id="35" name="Picture 34" descr="A group of people on a dirt road&#10;&#10;Description automatically generated">
            <a:extLst>
              <a:ext uri="{FF2B5EF4-FFF2-40B4-BE49-F238E27FC236}">
                <a16:creationId xmlns:a16="http://schemas.microsoft.com/office/drawing/2014/main" id="{F3339087-EBEA-40EB-BD4B-CFABA45F5B9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6328" y="4665138"/>
            <a:ext cx="2399678" cy="1492959"/>
          </a:xfrm>
          <a:prstGeom prst="rect">
            <a:avLst/>
          </a:prstGeom>
        </p:spPr>
      </p:pic>
      <p:pic>
        <p:nvPicPr>
          <p:cNvPr id="37" name="Picture 36" descr="A picture containing indoor, person, wall, floor&#10;&#10;Description automatically generated">
            <a:extLst>
              <a:ext uri="{FF2B5EF4-FFF2-40B4-BE49-F238E27FC236}">
                <a16:creationId xmlns:a16="http://schemas.microsoft.com/office/drawing/2014/main" id="{3A154553-2D34-4F04-9FDC-EBBD79CF72C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537" y="4737911"/>
            <a:ext cx="2093172" cy="139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6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QT PPT Template 2020">
  <a:themeElements>
    <a:clrScheme name="2020 IQT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30047"/>
      </a:accent1>
      <a:accent2>
        <a:srgbClr val="F75040"/>
      </a:accent2>
      <a:accent3>
        <a:srgbClr val="A8AEBC"/>
      </a:accent3>
      <a:accent4>
        <a:srgbClr val="027BFC"/>
      </a:accent4>
      <a:accent5>
        <a:srgbClr val="60CFEB"/>
      </a:accent5>
      <a:accent6>
        <a:srgbClr val="292C32"/>
      </a:accent6>
      <a:hlink>
        <a:srgbClr val="0563C1"/>
      </a:hlink>
      <a:folHlink>
        <a:srgbClr val="954F72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latin typeface="Franklin Gothic Book" panose="020B05030201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dirty="0" err="1" smtClean="0">
            <a:solidFill>
              <a:schemeClr val="tx2"/>
            </a:solidFill>
            <a:latin typeface="Franklin Gothic Book" panose="020B05030201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QT PPT Template 2020" id="{0617669B-65FF-4FCF-937B-85460F286AAC}" vid="{155E1643-75CB-4038-8133-4A4CC3657C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9">
    <wetp:webextensionref xmlns:r="http://schemas.openxmlformats.org/officeDocument/2006/relationships" r:id="rId1"/>
  </wetp:taskpane>
  <wetp:taskpane dockstate="right" visibility="0" width="700" row="9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E8857DE2-EA61-409B-8F39-DC2FCC615620}">
  <we:reference id="1f4df590-35fc-4b16-a239-39709f9d8a74" version="1.0.0.1" store="EXCatalog" storeType="EXCatalog"/>
  <we:alternateReferences>
    <we:reference id="WA104381063" version="1.0.0.1" store="en-US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F2F4F917-027C-424B-A084-9DC3E86334F4}">
  <we:reference id="bfc52345-98f9-4096-99c4-2263a14c97f5" version="2.0.0.0" store="EXCatalog" storeType="EXCatalog"/>
  <we:alternateReferences>
    <we:reference id="WA104379997" version="2.0.0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alesforceID xmlns="d369cb85-c95d-4d08-9119-376599acde6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9005180ABD5C4696F36C2FBFCE40F1" ma:contentTypeVersion="12" ma:contentTypeDescription="Create a new document." ma:contentTypeScope="" ma:versionID="3ce5fa30288cdd8edcefea9ea4a4c118">
  <xsd:schema xmlns:xsd="http://www.w3.org/2001/XMLSchema" xmlns:xs="http://www.w3.org/2001/XMLSchema" xmlns:p="http://schemas.microsoft.com/office/2006/metadata/properties" xmlns:ns2="d369cb85-c95d-4d08-9119-376599acde63" xmlns:ns3="b5a31691-e9f6-4a97-b03c-ca0626e08997" targetNamespace="http://schemas.microsoft.com/office/2006/metadata/properties" ma:root="true" ma:fieldsID="9c8dfba27a819b98da25c11dfaed0c41" ns2:_="" ns3:_="">
    <xsd:import namespace="d369cb85-c95d-4d08-9119-376599acde63"/>
    <xsd:import namespace="b5a31691-e9f6-4a97-b03c-ca0626e089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Salesforce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9cb85-c95d-4d08-9119-376599acde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SalesforceID" ma:index="19" nillable="true" ma:displayName="Salesforce ID" ma:format="Dropdown" ma:internalName="SalesforceID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a31691-e9f6-4a97-b03c-ca0626e0899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ABDB70-253D-48D2-B43B-BFFDC21A2C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12B8A2-659D-40F8-9AB9-C2E56B96AF01}">
  <ds:schemaRefs>
    <ds:schemaRef ds:uri="b5a31691-e9f6-4a97-b03c-ca0626e08997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d369cb85-c95d-4d08-9119-376599acde63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7C531DC-6A34-4E72-9207-996C84BD86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69cb85-c95d-4d08-9119-376599acde63"/>
    <ds:schemaRef ds:uri="b5a31691-e9f6-4a97-b03c-ca0626e089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IQT PPT Template 2020</Template>
  <TotalTime>11213</TotalTime>
  <Words>3037</Words>
  <Application>Microsoft Office PowerPoint</Application>
  <PresentationFormat>Widescreen</PresentationFormat>
  <Paragraphs>554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.AppleSystemUIFont</vt:lpstr>
      <vt:lpstr>Arial</vt:lpstr>
      <vt:lpstr>Calibri</vt:lpstr>
      <vt:lpstr>Cambria</vt:lpstr>
      <vt:lpstr>Franklin Gothic Book</vt:lpstr>
      <vt:lpstr>Georgia</vt:lpstr>
      <vt:lpstr>Tahoma</vt:lpstr>
      <vt:lpstr>Times New Roman</vt:lpstr>
      <vt:lpstr>Wingdings</vt:lpstr>
      <vt:lpstr>IQT PPT Template 2020</vt:lpstr>
      <vt:lpstr>Spatial Computing &amp; the Future of 3D &amp; GEOINT Tradecraft in an Ubiquitously Mapped World</vt:lpstr>
      <vt:lpstr>PowerPoint Presentation</vt:lpstr>
      <vt:lpstr>The Value of 3D Data</vt:lpstr>
      <vt:lpstr>What is Spatial Computing?</vt:lpstr>
      <vt:lpstr>Mapping Space At Different Physical Scales</vt:lpstr>
      <vt:lpstr>Mapping Time At Increased Scale</vt:lpstr>
      <vt:lpstr>Mapping For Different Users</vt:lpstr>
      <vt:lpstr>Who is working on it?</vt:lpstr>
      <vt:lpstr>Spatial Computing Consumer Use Cases</vt:lpstr>
      <vt:lpstr>The Spatial Computing Pipeline:</vt:lpstr>
      <vt:lpstr>A Map Forward: Making Science Fiction Reality ( &amp; Giving Order to the Information Overload)</vt:lpstr>
      <vt:lpstr>The Next Level of Layers are already being mapped onto the 3D Scaffold</vt:lpstr>
      <vt:lpstr>Emerging Trends (already)</vt:lpstr>
      <vt:lpstr>New Tech, New Tradecraft, New Challenges</vt:lpstr>
      <vt:lpstr>PowerPoint Presentation</vt:lpstr>
      <vt:lpstr>PowerPoint Presentation</vt:lpstr>
      <vt:lpstr>PowerPoint Presentation</vt:lpstr>
      <vt:lpstr>China plans to become a VR* leader by 2025</vt:lpstr>
      <vt:lpstr>It’s not just policy in China..</vt:lpstr>
      <vt:lpstr>General Recommendations  in preparation for the “Extended Reality War” (“XRWar”)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Zehnder, Christyn</dc:creator>
  <cp:lastModifiedBy>Richter, Ash</cp:lastModifiedBy>
  <cp:revision>40</cp:revision>
  <dcterms:created xsi:type="dcterms:W3CDTF">2020-06-10T20:07:03Z</dcterms:created>
  <dcterms:modified xsi:type="dcterms:W3CDTF">2020-08-07T15:20:08Z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0x0101004E9005180ABD5C4696F36C2FBFCE40F1</vt:lpwstr>
  </property>
</Properties>
</file>