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 id="2147483660" r:id="rId5"/>
    <p:sldMasterId id="2147483665" r:id="rId6"/>
    <p:sldMasterId id="2147483671" r:id="rId7"/>
    <p:sldMasterId id="2147483678" r:id="rId8"/>
    <p:sldMasterId id="2147483685" r:id="rId9"/>
    <p:sldMasterId id="2147483692" r:id="rId10"/>
    <p:sldMasterId id="2147483699" r:id="rId11"/>
    <p:sldMasterId id="2147483757" r:id="rId12"/>
  </p:sldMasterIdLst>
  <p:notesMasterIdLst>
    <p:notesMasterId r:id="rId24"/>
  </p:notesMasterIdLst>
  <p:handoutMasterIdLst>
    <p:handoutMasterId r:id="rId25"/>
  </p:handoutMasterIdLst>
  <p:sldIdLst>
    <p:sldId id="801" r:id="rId13"/>
    <p:sldId id="802" r:id="rId14"/>
    <p:sldId id="805" r:id="rId15"/>
    <p:sldId id="823" r:id="rId16"/>
    <p:sldId id="847" r:id="rId17"/>
    <p:sldId id="828" r:id="rId18"/>
    <p:sldId id="848" r:id="rId19"/>
    <p:sldId id="827" r:id="rId20"/>
    <p:sldId id="829" r:id="rId21"/>
    <p:sldId id="736" r:id="rId22"/>
    <p:sldId id="806"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userDrawn="1">
          <p15:clr>
            <a:srgbClr val="A4A3A4"/>
          </p15:clr>
        </p15:guide>
        <p15:guide id="2" pos="5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nya Skeen" initials="TS" lastIdx="2" clrIdx="0"/>
  <p:cmAuthor id="1" name="Eric koper" initials="" lastIdx="1" clrIdx="1"/>
  <p:cmAuthor id="2" name="GARRETT, CHRISTOPHER A NH-04 USAF AFMC AFLCMC/EZAC" initials="GCANUAA" lastIdx="2" clrIdx="2">
    <p:extLst>
      <p:ext uri="{19B8F6BF-5375-455C-9EA6-DF929625EA0E}">
        <p15:presenceInfo xmlns:p15="http://schemas.microsoft.com/office/powerpoint/2012/main" userId="S-1-5-21-1271409858-1095883707-2794662393-907643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1F497D"/>
    <a:srgbClr val="DBE67B"/>
    <a:srgbClr val="DCE591"/>
    <a:srgbClr val="E3EB9F"/>
    <a:srgbClr val="CDCDEC"/>
    <a:srgbClr val="A2CFFC"/>
    <a:srgbClr val="A4D0FC"/>
    <a:srgbClr val="79D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1" autoAdjust="0"/>
    <p:restoredTop sz="94719" autoAdjust="0"/>
  </p:normalViewPr>
  <p:slideViewPr>
    <p:cSldViewPr snapToGrid="0" snapToObjects="1">
      <p:cViewPr varScale="1">
        <p:scale>
          <a:sx n="74" d="100"/>
          <a:sy n="74" d="100"/>
        </p:scale>
        <p:origin x="1099" y="72"/>
      </p:cViewPr>
      <p:guideLst>
        <p:guide orient="horz" pos="432"/>
        <p:guide pos="528"/>
      </p:guideLst>
    </p:cSldViewPr>
  </p:slideViewPr>
  <p:notesTextViewPr>
    <p:cViewPr>
      <p:scale>
        <a:sx n="100" d="100"/>
        <a:sy n="100" d="100"/>
      </p:scale>
      <p:origin x="0" y="0"/>
    </p:cViewPr>
  </p:notesTextViewPr>
  <p:sorterViewPr>
    <p:cViewPr>
      <p:scale>
        <a:sx n="90" d="100"/>
        <a:sy n="90" d="100"/>
      </p:scale>
      <p:origin x="0" y="-4214"/>
    </p:cViewPr>
  </p:sorterViewPr>
  <p:notesViewPr>
    <p:cSldViewPr snapToGrid="0" snapToObjects="1">
      <p:cViewPr>
        <p:scale>
          <a:sx n="130" d="100"/>
          <a:sy n="130" d="100"/>
        </p:scale>
        <p:origin x="1603" y="-107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4"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4"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F59E4E-74D9-4897-9EAF-3ABE9AAAD51B}" type="doc">
      <dgm:prSet loTypeId="urn:microsoft.com/office/officeart/2005/8/layout/hList7" loCatId="list" qsTypeId="urn:microsoft.com/office/officeart/2005/8/quickstyle/simple1" qsCatId="simple" csTypeId="urn:microsoft.com/office/officeart/2005/8/colors/accent1_2" csCatId="accent1" phldr="1"/>
      <dgm:spPr/>
    </dgm:pt>
    <dgm:pt modelId="{F8420BB9-F0EB-4D9C-869B-45F80843F95B}">
      <dgm:prSet phldrT="[Text]" custT="1"/>
      <dgm:spPr>
        <a:noFill/>
        <a:ln>
          <a:noFill/>
        </a:ln>
      </dgm:spPr>
      <dgm:t>
        <a:bodyPr/>
        <a:lstStyle/>
        <a:p>
          <a:pPr>
            <a:spcAft>
              <a:spcPct val="35000"/>
            </a:spcAft>
          </a:pPr>
          <a:r>
            <a:rPr lang="en-US" sz="1700" dirty="0" smtClean="0">
              <a:solidFill>
                <a:schemeClr val="tx1"/>
              </a:solidFill>
            </a:rPr>
            <a:t>Align</a:t>
          </a:r>
        </a:p>
        <a:p>
          <a:pPr>
            <a:spcAft>
              <a:spcPts val="700"/>
            </a:spcAft>
          </a:pPr>
          <a:r>
            <a:rPr lang="en-US" sz="1200" dirty="0" smtClean="0">
              <a:solidFill>
                <a:schemeClr val="tx1"/>
              </a:solidFill>
            </a:rPr>
            <a:t>Current MBSE work (best of the best)</a:t>
          </a:r>
        </a:p>
        <a:p>
          <a:pPr>
            <a:spcAft>
              <a:spcPts val="700"/>
            </a:spcAft>
          </a:pPr>
          <a:r>
            <a:rPr lang="en-US" sz="1200" dirty="0" smtClean="0">
              <a:solidFill>
                <a:schemeClr val="tx1"/>
              </a:solidFill>
            </a:rPr>
            <a:t>DoD </a:t>
          </a:r>
          <a:r>
            <a:rPr lang="en-US" sz="1200" dirty="0" err="1" smtClean="0">
              <a:solidFill>
                <a:schemeClr val="tx1"/>
              </a:solidFill>
            </a:rPr>
            <a:t>DevSecOps</a:t>
          </a:r>
          <a:r>
            <a:rPr lang="en-US" sz="1200" dirty="0" smtClean="0">
              <a:solidFill>
                <a:schemeClr val="tx1"/>
              </a:solidFill>
            </a:rPr>
            <a:t> Reference Design</a:t>
          </a:r>
        </a:p>
        <a:p>
          <a:pPr>
            <a:spcAft>
              <a:spcPts val="700"/>
            </a:spcAft>
          </a:pPr>
          <a:r>
            <a:rPr lang="en-US" sz="1200" dirty="0" smtClean="0">
              <a:solidFill>
                <a:schemeClr val="tx1"/>
              </a:solidFill>
            </a:rPr>
            <a:t>Real-time/Embedded Systems</a:t>
          </a:r>
        </a:p>
        <a:p>
          <a:pPr>
            <a:spcAft>
              <a:spcPts val="700"/>
            </a:spcAft>
          </a:pPr>
          <a:r>
            <a:rPr lang="en-US" sz="1200" b="0" dirty="0" smtClean="0">
              <a:solidFill>
                <a:schemeClr val="tx1"/>
              </a:solidFill>
            </a:rPr>
            <a:t>Standardized data formats</a:t>
          </a:r>
        </a:p>
        <a:p>
          <a:pPr>
            <a:spcAft>
              <a:spcPts val="700"/>
            </a:spcAft>
          </a:pPr>
          <a:r>
            <a:rPr lang="en-US" sz="1200" b="0" dirty="0" smtClean="0">
              <a:solidFill>
                <a:schemeClr val="tx1"/>
              </a:solidFill>
            </a:rPr>
            <a:t>Government Reference Architectures</a:t>
          </a:r>
        </a:p>
        <a:p>
          <a:pPr>
            <a:spcAft>
              <a:spcPts val="700"/>
            </a:spcAft>
          </a:pPr>
          <a:r>
            <a:rPr lang="en-US" sz="1200" dirty="0" smtClean="0">
              <a:solidFill>
                <a:schemeClr val="tx1"/>
              </a:solidFill>
            </a:rPr>
            <a:t>Cultural and Mindset Changes  </a:t>
          </a:r>
        </a:p>
      </dgm:t>
    </dgm:pt>
    <dgm:pt modelId="{47CCA591-F7AF-4E87-AC01-66D2C4A028E4}" type="parTrans" cxnId="{4FF0D905-89AD-414B-BF70-D5B4DBFBE2C9}">
      <dgm:prSet/>
      <dgm:spPr/>
      <dgm:t>
        <a:bodyPr/>
        <a:lstStyle/>
        <a:p>
          <a:endParaRPr lang="en-US"/>
        </a:p>
      </dgm:t>
    </dgm:pt>
    <dgm:pt modelId="{848FF67D-1CB3-4C08-A6D6-2F467FA278CA}" type="sibTrans" cxnId="{4FF0D905-89AD-414B-BF70-D5B4DBFBE2C9}">
      <dgm:prSet/>
      <dgm:spPr/>
      <dgm:t>
        <a:bodyPr/>
        <a:lstStyle/>
        <a:p>
          <a:endParaRPr lang="en-US"/>
        </a:p>
      </dgm:t>
    </dgm:pt>
    <dgm:pt modelId="{0C06BB4F-6BBF-49EC-B89D-0A97C84FDDCE}">
      <dgm:prSet phldrT="[Text]" custT="1"/>
      <dgm:spPr>
        <a:noFill/>
        <a:ln>
          <a:noFill/>
        </a:ln>
      </dgm:spPr>
      <dgm:t>
        <a:bodyPr/>
        <a:lstStyle/>
        <a:p>
          <a:pPr>
            <a:spcAft>
              <a:spcPct val="35000"/>
            </a:spcAft>
          </a:pPr>
          <a:r>
            <a:rPr lang="en-US" sz="1700" dirty="0" smtClean="0">
              <a:solidFill>
                <a:schemeClr val="tx1"/>
              </a:solidFill>
            </a:rPr>
            <a:t>Leverage Cloud Infrastructure </a:t>
          </a:r>
        </a:p>
        <a:p>
          <a:pPr>
            <a:spcAft>
              <a:spcPts val="700"/>
            </a:spcAft>
          </a:pPr>
          <a:r>
            <a:rPr lang="en-US" sz="1200" dirty="0" smtClean="0">
              <a:solidFill>
                <a:schemeClr val="tx1"/>
              </a:solidFill>
            </a:rPr>
            <a:t>CloudOne/</a:t>
          </a:r>
          <a:r>
            <a:rPr lang="en-US" sz="1200" dirty="0" err="1" smtClean="0">
              <a:solidFill>
                <a:schemeClr val="tx1"/>
              </a:solidFill>
            </a:rPr>
            <a:t>PlatformOne</a:t>
          </a:r>
          <a:r>
            <a:rPr lang="en-US" sz="1200" dirty="0" smtClean="0">
              <a:solidFill>
                <a:schemeClr val="tx1"/>
              </a:solidFill>
            </a:rPr>
            <a:t> Foundation</a:t>
          </a:r>
        </a:p>
        <a:p>
          <a:pPr>
            <a:spcAft>
              <a:spcPts val="700"/>
            </a:spcAft>
          </a:pPr>
          <a:r>
            <a:rPr lang="en-US" sz="1200" dirty="0" smtClean="0">
              <a:solidFill>
                <a:schemeClr val="tx1"/>
              </a:solidFill>
            </a:rPr>
            <a:t>Leading edge agile software processes</a:t>
          </a:r>
        </a:p>
        <a:p>
          <a:pPr>
            <a:spcAft>
              <a:spcPts val="700"/>
            </a:spcAft>
          </a:pPr>
          <a:r>
            <a:rPr lang="en-US" sz="1200" b="0" dirty="0" smtClean="0">
              <a:solidFill>
                <a:schemeClr val="tx1"/>
              </a:solidFill>
            </a:rPr>
            <a:t>Automate what we can  </a:t>
          </a:r>
        </a:p>
        <a:p>
          <a:pPr>
            <a:spcAft>
              <a:spcPts val="700"/>
            </a:spcAft>
          </a:pPr>
          <a:r>
            <a:rPr lang="en-US" sz="1200" b="0" dirty="0" smtClean="0">
              <a:solidFill>
                <a:schemeClr val="tx1"/>
              </a:solidFill>
            </a:rPr>
            <a:t>Machine Learning/Artificial Intelligence – New ways of handling/validating/managing/applying data</a:t>
          </a:r>
          <a:endParaRPr lang="en-US" sz="1100" b="0" dirty="0">
            <a:solidFill>
              <a:schemeClr val="tx1"/>
            </a:solidFill>
          </a:endParaRPr>
        </a:p>
      </dgm:t>
    </dgm:pt>
    <dgm:pt modelId="{912EDE98-1A4A-449C-B020-97AF4FA5D698}" type="parTrans" cxnId="{00828B1F-EE54-4F0D-983D-7B14F729F0D8}">
      <dgm:prSet/>
      <dgm:spPr/>
      <dgm:t>
        <a:bodyPr/>
        <a:lstStyle/>
        <a:p>
          <a:endParaRPr lang="en-US"/>
        </a:p>
      </dgm:t>
    </dgm:pt>
    <dgm:pt modelId="{3DA99AD9-FADE-47F0-9651-BF66FB538B2C}" type="sibTrans" cxnId="{00828B1F-EE54-4F0D-983D-7B14F729F0D8}">
      <dgm:prSet/>
      <dgm:spPr/>
      <dgm:t>
        <a:bodyPr/>
        <a:lstStyle/>
        <a:p>
          <a:endParaRPr lang="en-US"/>
        </a:p>
      </dgm:t>
    </dgm:pt>
    <dgm:pt modelId="{2D04C372-E055-49E2-B765-1B40B434EDA0}">
      <dgm:prSet phldrT="[Text]" custT="1"/>
      <dgm:spPr>
        <a:noFill/>
        <a:ln>
          <a:noFill/>
        </a:ln>
      </dgm:spPr>
      <dgm:t>
        <a:bodyPr/>
        <a:lstStyle/>
        <a:p>
          <a:pPr>
            <a:spcAft>
              <a:spcPts val="462"/>
            </a:spcAft>
          </a:pPr>
          <a:r>
            <a:rPr lang="en-US" sz="1700" dirty="0" smtClean="0">
              <a:solidFill>
                <a:schemeClr val="tx1"/>
              </a:solidFill>
            </a:rPr>
            <a:t>Development</a:t>
          </a:r>
        </a:p>
        <a:p>
          <a:pPr>
            <a:spcAft>
              <a:spcPts val="700"/>
            </a:spcAft>
          </a:pPr>
          <a:r>
            <a:rPr lang="en-US" sz="1200" dirty="0" smtClean="0">
              <a:solidFill>
                <a:schemeClr val="tx1"/>
              </a:solidFill>
            </a:rPr>
            <a:t>Open Source/Common Tools</a:t>
          </a:r>
        </a:p>
        <a:p>
          <a:pPr>
            <a:spcAft>
              <a:spcPts val="700"/>
            </a:spcAft>
          </a:pPr>
          <a:r>
            <a:rPr lang="en-US" sz="1200" dirty="0" smtClean="0">
              <a:solidFill>
                <a:schemeClr val="tx1"/>
              </a:solidFill>
            </a:rPr>
            <a:t>Configuration management, data health, data checking</a:t>
          </a:r>
        </a:p>
        <a:p>
          <a:pPr>
            <a:spcAft>
              <a:spcPts val="700"/>
            </a:spcAft>
          </a:pPr>
          <a:r>
            <a:rPr lang="en-US" sz="1200" b="0" dirty="0" smtClean="0">
              <a:solidFill>
                <a:schemeClr val="tx1"/>
              </a:solidFill>
            </a:rPr>
            <a:t>Near Continuous Design Reviews</a:t>
          </a:r>
        </a:p>
        <a:p>
          <a:pPr>
            <a:spcAft>
              <a:spcPts val="700"/>
            </a:spcAft>
          </a:pPr>
          <a:r>
            <a:rPr lang="en-US" sz="1200" b="0" dirty="0" smtClean="0">
              <a:solidFill>
                <a:schemeClr val="tx1"/>
              </a:solidFill>
            </a:rPr>
            <a:t>Understand </a:t>
          </a:r>
          <a:r>
            <a:rPr lang="en-US" sz="1200" b="0" dirty="0" err="1" smtClean="0">
              <a:solidFill>
                <a:schemeClr val="tx1"/>
              </a:solidFill>
            </a:rPr>
            <a:t>SoS</a:t>
          </a:r>
          <a:r>
            <a:rPr lang="en-US" sz="1200" b="0" dirty="0" smtClean="0">
              <a:solidFill>
                <a:schemeClr val="tx1"/>
              </a:solidFill>
            </a:rPr>
            <a:t> Level Interfaces</a:t>
          </a:r>
        </a:p>
        <a:p>
          <a:pPr>
            <a:spcAft>
              <a:spcPts val="700"/>
            </a:spcAft>
          </a:pPr>
          <a:r>
            <a:rPr lang="en-US" sz="1200" dirty="0" smtClean="0">
              <a:solidFill>
                <a:schemeClr val="tx1"/>
              </a:solidFill>
            </a:rPr>
            <a:t>Assess System Performance</a:t>
          </a:r>
        </a:p>
        <a:p>
          <a:pPr>
            <a:spcAft>
              <a:spcPts val="700"/>
            </a:spcAft>
          </a:pPr>
          <a:r>
            <a:rPr lang="en-US" sz="1200" dirty="0" smtClean="0">
              <a:solidFill>
                <a:schemeClr val="tx1"/>
              </a:solidFill>
            </a:rPr>
            <a:t>Virtual Dress Rehearsal Missions</a:t>
          </a:r>
        </a:p>
      </dgm:t>
    </dgm:pt>
    <dgm:pt modelId="{2B87EAE3-DBB1-4F24-B7E9-B5B31040FAD2}" type="parTrans" cxnId="{073F9DD1-2C6A-4283-8C1D-8A5EB18B33DD}">
      <dgm:prSet/>
      <dgm:spPr/>
      <dgm:t>
        <a:bodyPr/>
        <a:lstStyle/>
        <a:p>
          <a:endParaRPr lang="en-US"/>
        </a:p>
      </dgm:t>
    </dgm:pt>
    <dgm:pt modelId="{DEA954D5-88E8-4AC3-A5A1-9A3594484D17}" type="sibTrans" cxnId="{073F9DD1-2C6A-4283-8C1D-8A5EB18B33DD}">
      <dgm:prSet/>
      <dgm:spPr/>
      <dgm:t>
        <a:bodyPr/>
        <a:lstStyle/>
        <a:p>
          <a:endParaRPr lang="en-US"/>
        </a:p>
      </dgm:t>
    </dgm:pt>
    <dgm:pt modelId="{83111E09-E7CA-422E-801A-CA67F7FF1BF4}">
      <dgm:prSet phldrT="[Text]" custT="1"/>
      <dgm:spPr>
        <a:noFill/>
        <a:ln>
          <a:noFill/>
        </a:ln>
      </dgm:spPr>
      <dgm:t>
        <a:bodyPr/>
        <a:lstStyle/>
        <a:p>
          <a:pPr>
            <a:spcAft>
              <a:spcPct val="35000"/>
            </a:spcAft>
          </a:pPr>
          <a:r>
            <a:rPr lang="en-US" sz="1600" dirty="0" smtClean="0">
              <a:solidFill>
                <a:schemeClr val="tx1"/>
              </a:solidFill>
            </a:rPr>
            <a:t>Manage, Share, and Curate Data</a:t>
          </a:r>
        </a:p>
        <a:p>
          <a:pPr>
            <a:spcAft>
              <a:spcPts val="700"/>
            </a:spcAft>
          </a:pPr>
          <a:r>
            <a:rPr lang="en-US" sz="1200" b="0" dirty="0" smtClean="0">
              <a:solidFill>
                <a:schemeClr val="tx1"/>
              </a:solidFill>
            </a:rPr>
            <a:t>Make Data Accessible to the People Who Need It</a:t>
          </a:r>
        </a:p>
        <a:p>
          <a:pPr>
            <a:spcAft>
              <a:spcPts val="700"/>
            </a:spcAft>
          </a:pPr>
          <a:r>
            <a:rPr lang="en-US" sz="1200" b="0" dirty="0" smtClean="0">
              <a:solidFill>
                <a:schemeClr val="tx1"/>
              </a:solidFill>
            </a:rPr>
            <a:t>Pre-program activities to program of record to operations</a:t>
          </a:r>
        </a:p>
        <a:p>
          <a:pPr>
            <a:spcAft>
              <a:spcPts val="700"/>
            </a:spcAft>
          </a:pPr>
          <a:r>
            <a:rPr lang="en-US" sz="1200" b="0" dirty="0" smtClean="0">
              <a:solidFill>
                <a:schemeClr val="tx1"/>
              </a:solidFill>
            </a:rPr>
            <a:t>Living data repository – allows customization for program &amp; Operational needs</a:t>
          </a:r>
        </a:p>
      </dgm:t>
    </dgm:pt>
    <dgm:pt modelId="{9B50FD52-07AC-44AD-A816-E53528DF183F}" type="parTrans" cxnId="{BE23A4EA-87BC-4BE8-AB6B-C98F4789BE6D}">
      <dgm:prSet/>
      <dgm:spPr/>
      <dgm:t>
        <a:bodyPr/>
        <a:lstStyle/>
        <a:p>
          <a:endParaRPr lang="en-US"/>
        </a:p>
      </dgm:t>
    </dgm:pt>
    <dgm:pt modelId="{0E054BB8-0B86-444B-8421-C599BFE28AF5}" type="sibTrans" cxnId="{BE23A4EA-87BC-4BE8-AB6B-C98F4789BE6D}">
      <dgm:prSet/>
      <dgm:spPr/>
      <dgm:t>
        <a:bodyPr/>
        <a:lstStyle/>
        <a:p>
          <a:endParaRPr lang="en-US"/>
        </a:p>
      </dgm:t>
    </dgm:pt>
    <dgm:pt modelId="{171C4ECE-C066-4D8D-B4B8-626123F12EA7}" type="pres">
      <dgm:prSet presAssocID="{42F59E4E-74D9-4897-9EAF-3ABE9AAAD51B}" presName="Name0" presStyleCnt="0">
        <dgm:presLayoutVars>
          <dgm:dir/>
          <dgm:resizeHandles val="exact"/>
        </dgm:presLayoutVars>
      </dgm:prSet>
      <dgm:spPr/>
    </dgm:pt>
    <dgm:pt modelId="{0DFA920E-59AC-42C8-9B05-A92FE9FE79CD}" type="pres">
      <dgm:prSet presAssocID="{42F59E4E-74D9-4897-9EAF-3ABE9AAAD51B}" presName="fgShape" presStyleLbl="fgShp" presStyleIdx="0" presStyleCnt="1" custScaleX="108377" custScaleY="130215" custLinFactNeighborX="-159" custLinFactNeighborY="-2186">
        <dgm:style>
          <a:lnRef idx="0">
            <a:schemeClr val="accent1"/>
          </a:lnRef>
          <a:fillRef idx="3">
            <a:schemeClr val="accent1"/>
          </a:fillRef>
          <a:effectRef idx="3">
            <a:schemeClr val="accent1"/>
          </a:effectRef>
          <a:fontRef idx="minor">
            <a:schemeClr val="lt1"/>
          </a:fontRef>
        </dgm:style>
      </dgm:prSet>
      <dgm:spPr>
        <a:ln/>
      </dgm:spPr>
    </dgm:pt>
    <dgm:pt modelId="{833A876B-6E58-45AE-8FE2-61638CB0519B}" type="pres">
      <dgm:prSet presAssocID="{42F59E4E-74D9-4897-9EAF-3ABE9AAAD51B}" presName="linComp" presStyleCnt="0"/>
      <dgm:spPr/>
    </dgm:pt>
    <dgm:pt modelId="{BA2DC3B4-3D91-40BE-86D6-D27BE50A7D0F}" type="pres">
      <dgm:prSet presAssocID="{F8420BB9-F0EB-4D9C-869B-45F80843F95B}" presName="compNode" presStyleCnt="0"/>
      <dgm:spPr/>
    </dgm:pt>
    <dgm:pt modelId="{40D2DBCF-8B3D-42AD-8D4C-39ECB6B44648}" type="pres">
      <dgm:prSet presAssocID="{F8420BB9-F0EB-4D9C-869B-45F80843F95B}" presName="bkgdShape" presStyleLbl="node1" presStyleIdx="0" presStyleCnt="4"/>
      <dgm:spPr/>
      <dgm:t>
        <a:bodyPr/>
        <a:lstStyle/>
        <a:p>
          <a:endParaRPr lang="en-US"/>
        </a:p>
      </dgm:t>
    </dgm:pt>
    <dgm:pt modelId="{2108A17D-C135-458A-BE92-058C10A694C3}" type="pres">
      <dgm:prSet presAssocID="{F8420BB9-F0EB-4D9C-869B-45F80843F95B}" presName="nodeTx" presStyleLbl="node1" presStyleIdx="0" presStyleCnt="4">
        <dgm:presLayoutVars>
          <dgm:bulletEnabled val="1"/>
        </dgm:presLayoutVars>
      </dgm:prSet>
      <dgm:spPr/>
      <dgm:t>
        <a:bodyPr/>
        <a:lstStyle/>
        <a:p>
          <a:endParaRPr lang="en-US"/>
        </a:p>
      </dgm:t>
    </dgm:pt>
    <dgm:pt modelId="{916E0F0F-72DF-4A8F-8C96-116501B710A3}" type="pres">
      <dgm:prSet presAssocID="{F8420BB9-F0EB-4D9C-869B-45F80843F95B}" presName="invisiNode" presStyleLbl="node1" presStyleIdx="0" presStyleCnt="4"/>
      <dgm:spPr/>
    </dgm:pt>
    <dgm:pt modelId="{9FECB47A-5C44-4AFA-8A06-AD8D03B5CA88}" type="pres">
      <dgm:prSet presAssocID="{F8420BB9-F0EB-4D9C-869B-45F80843F95B}" presName="imagNode" presStyleLbl="fgImgPlace1" presStyleIdx="0" presStyleCnt="4" custLinFactX="37257" custLinFactNeighborX="100000" custLinFactNeighborY="-1681"/>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E1BB5F09-CA1F-4E96-BF15-ED7074F66247}" type="pres">
      <dgm:prSet presAssocID="{848FF67D-1CB3-4C08-A6D6-2F467FA278CA}" presName="sibTrans" presStyleLbl="sibTrans2D1" presStyleIdx="0" presStyleCnt="0"/>
      <dgm:spPr/>
      <dgm:t>
        <a:bodyPr/>
        <a:lstStyle/>
        <a:p>
          <a:endParaRPr lang="en-US"/>
        </a:p>
      </dgm:t>
    </dgm:pt>
    <dgm:pt modelId="{6B7D5436-52E7-4DB1-A2D7-C4AFC444FB20}" type="pres">
      <dgm:prSet presAssocID="{0C06BB4F-6BBF-49EC-B89D-0A97C84FDDCE}" presName="compNode" presStyleCnt="0"/>
      <dgm:spPr/>
    </dgm:pt>
    <dgm:pt modelId="{256A6BE1-D081-49E0-8F09-512A3D2FC917}" type="pres">
      <dgm:prSet presAssocID="{0C06BB4F-6BBF-49EC-B89D-0A97C84FDDCE}" presName="bkgdShape" presStyleLbl="node1" presStyleIdx="1" presStyleCnt="4"/>
      <dgm:spPr/>
      <dgm:t>
        <a:bodyPr/>
        <a:lstStyle/>
        <a:p>
          <a:endParaRPr lang="en-US"/>
        </a:p>
      </dgm:t>
    </dgm:pt>
    <dgm:pt modelId="{4D108F29-EC0C-47BF-96FA-A07A5380E3A0}" type="pres">
      <dgm:prSet presAssocID="{0C06BB4F-6BBF-49EC-B89D-0A97C84FDDCE}" presName="nodeTx" presStyleLbl="node1" presStyleIdx="1" presStyleCnt="4">
        <dgm:presLayoutVars>
          <dgm:bulletEnabled val="1"/>
        </dgm:presLayoutVars>
      </dgm:prSet>
      <dgm:spPr/>
      <dgm:t>
        <a:bodyPr/>
        <a:lstStyle/>
        <a:p>
          <a:endParaRPr lang="en-US"/>
        </a:p>
      </dgm:t>
    </dgm:pt>
    <dgm:pt modelId="{239DB00E-F666-4571-98BC-3AC7C71942C1}" type="pres">
      <dgm:prSet presAssocID="{0C06BB4F-6BBF-49EC-B89D-0A97C84FDDCE}" presName="invisiNode" presStyleLbl="node1" presStyleIdx="1" presStyleCnt="4"/>
      <dgm:spPr/>
    </dgm:pt>
    <dgm:pt modelId="{9766136B-7602-455E-9811-BB0F3563804E}" type="pres">
      <dgm:prSet presAssocID="{0C06BB4F-6BBF-49EC-B89D-0A97C84FDDCE}" presName="imagNode" presStyleLbl="fgImgPlace1" presStyleIdx="1" presStyleCnt="4" custLinFactX="-37381" custLinFactNeighborX="-100000" custLinFactNeighborY="-1120"/>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A9919C68-2223-4EF5-9641-91E15A626A41}" type="pres">
      <dgm:prSet presAssocID="{3DA99AD9-FADE-47F0-9651-BF66FB538B2C}" presName="sibTrans" presStyleLbl="sibTrans2D1" presStyleIdx="0" presStyleCnt="0"/>
      <dgm:spPr/>
      <dgm:t>
        <a:bodyPr/>
        <a:lstStyle/>
        <a:p>
          <a:endParaRPr lang="en-US"/>
        </a:p>
      </dgm:t>
    </dgm:pt>
    <dgm:pt modelId="{B663E5B9-C716-4733-BA53-00DF3DE675A3}" type="pres">
      <dgm:prSet presAssocID="{2D04C372-E055-49E2-B765-1B40B434EDA0}" presName="compNode" presStyleCnt="0"/>
      <dgm:spPr/>
    </dgm:pt>
    <dgm:pt modelId="{DEF62995-9DEE-4814-AE2F-C5D96530FA22}" type="pres">
      <dgm:prSet presAssocID="{2D04C372-E055-49E2-B765-1B40B434EDA0}" presName="bkgdShape" presStyleLbl="node1" presStyleIdx="2" presStyleCnt="4"/>
      <dgm:spPr/>
      <dgm:t>
        <a:bodyPr/>
        <a:lstStyle/>
        <a:p>
          <a:endParaRPr lang="en-US"/>
        </a:p>
      </dgm:t>
    </dgm:pt>
    <dgm:pt modelId="{14CFBA8D-3015-45C2-9F72-EDA923B8CEDE}" type="pres">
      <dgm:prSet presAssocID="{2D04C372-E055-49E2-B765-1B40B434EDA0}" presName="nodeTx" presStyleLbl="node1" presStyleIdx="2" presStyleCnt="4">
        <dgm:presLayoutVars>
          <dgm:bulletEnabled val="1"/>
        </dgm:presLayoutVars>
      </dgm:prSet>
      <dgm:spPr/>
      <dgm:t>
        <a:bodyPr/>
        <a:lstStyle/>
        <a:p>
          <a:endParaRPr lang="en-US"/>
        </a:p>
      </dgm:t>
    </dgm:pt>
    <dgm:pt modelId="{325FF8A4-09F3-43AC-ABE6-677815A8D126}" type="pres">
      <dgm:prSet presAssocID="{2D04C372-E055-49E2-B765-1B40B434EDA0}" presName="invisiNode" presStyleLbl="node1" presStyleIdx="2" presStyleCnt="4"/>
      <dgm:spPr/>
    </dgm:pt>
    <dgm:pt modelId="{EEE3371E-5724-471F-8657-DE3A15FD6C76}" type="pres">
      <dgm:prSet presAssocID="{2D04C372-E055-49E2-B765-1B40B434EDA0}" presName="imagNode" presStyleLbl="fgImgPlace1" presStyleIdx="2" presStyleCnt="4" custLinFactNeighborX="-2133" custLinFactNeighborY="-610"/>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 modelId="{471E0E0A-8A2B-477F-817E-F899BC523A04}" type="pres">
      <dgm:prSet presAssocID="{DEA954D5-88E8-4AC3-A5A1-9A3594484D17}" presName="sibTrans" presStyleLbl="sibTrans2D1" presStyleIdx="0" presStyleCnt="0"/>
      <dgm:spPr/>
      <dgm:t>
        <a:bodyPr/>
        <a:lstStyle/>
        <a:p>
          <a:endParaRPr lang="en-US"/>
        </a:p>
      </dgm:t>
    </dgm:pt>
    <dgm:pt modelId="{829B841E-7EC3-4E22-B9C9-59A57332493B}" type="pres">
      <dgm:prSet presAssocID="{83111E09-E7CA-422E-801A-CA67F7FF1BF4}" presName="compNode" presStyleCnt="0"/>
      <dgm:spPr/>
    </dgm:pt>
    <dgm:pt modelId="{BEC1DCD3-C0A9-4803-A6E7-0AD7F698407E}" type="pres">
      <dgm:prSet presAssocID="{83111E09-E7CA-422E-801A-CA67F7FF1BF4}" presName="bkgdShape" presStyleLbl="node1" presStyleIdx="3" presStyleCnt="4"/>
      <dgm:spPr/>
      <dgm:t>
        <a:bodyPr/>
        <a:lstStyle/>
        <a:p>
          <a:endParaRPr lang="en-US"/>
        </a:p>
      </dgm:t>
    </dgm:pt>
    <dgm:pt modelId="{ADF8EFD0-6B9C-4341-AD04-C4B936A5012E}" type="pres">
      <dgm:prSet presAssocID="{83111E09-E7CA-422E-801A-CA67F7FF1BF4}" presName="nodeTx" presStyleLbl="node1" presStyleIdx="3" presStyleCnt="4">
        <dgm:presLayoutVars>
          <dgm:bulletEnabled val="1"/>
        </dgm:presLayoutVars>
      </dgm:prSet>
      <dgm:spPr/>
      <dgm:t>
        <a:bodyPr/>
        <a:lstStyle/>
        <a:p>
          <a:endParaRPr lang="en-US"/>
        </a:p>
      </dgm:t>
    </dgm:pt>
    <dgm:pt modelId="{2D28BCC1-5AF5-4AD0-869C-00710A21D8A3}" type="pres">
      <dgm:prSet presAssocID="{83111E09-E7CA-422E-801A-CA67F7FF1BF4}" presName="invisiNode" presStyleLbl="node1" presStyleIdx="3" presStyleCnt="4"/>
      <dgm:spPr/>
    </dgm:pt>
    <dgm:pt modelId="{59485D0B-E5B4-4A39-B45E-DA8712FFDDC1}" type="pres">
      <dgm:prSet presAssocID="{83111E09-E7CA-422E-801A-CA67F7FF1BF4}" presName="imagNode" presStyleLbl="fgImgPlace1" presStyleIdx="3" presStyleCnt="4" custLinFactNeighborX="-478" custLinFactNeighborY="-2045"/>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0136" t="11731" r="-10136" b="11731"/>
          </a:stretch>
        </a:blipFill>
      </dgm:spPr>
    </dgm:pt>
  </dgm:ptLst>
  <dgm:cxnLst>
    <dgm:cxn modelId="{8F871A62-C4E2-4487-A993-4C107A9DDBD3}" type="presOf" srcId="{848FF67D-1CB3-4C08-A6D6-2F467FA278CA}" destId="{E1BB5F09-CA1F-4E96-BF15-ED7074F66247}" srcOrd="0" destOrd="0" presId="urn:microsoft.com/office/officeart/2005/8/layout/hList7"/>
    <dgm:cxn modelId="{073F9DD1-2C6A-4283-8C1D-8A5EB18B33DD}" srcId="{42F59E4E-74D9-4897-9EAF-3ABE9AAAD51B}" destId="{2D04C372-E055-49E2-B765-1B40B434EDA0}" srcOrd="2" destOrd="0" parTransId="{2B87EAE3-DBB1-4F24-B7E9-B5B31040FAD2}" sibTransId="{DEA954D5-88E8-4AC3-A5A1-9A3594484D17}"/>
    <dgm:cxn modelId="{1E1B420D-4897-4136-91D7-DAA394148B7F}" type="presOf" srcId="{0C06BB4F-6BBF-49EC-B89D-0A97C84FDDCE}" destId="{4D108F29-EC0C-47BF-96FA-A07A5380E3A0}" srcOrd="1" destOrd="0" presId="urn:microsoft.com/office/officeart/2005/8/layout/hList7"/>
    <dgm:cxn modelId="{889BC407-79ED-4045-839B-30E03A12448D}" type="presOf" srcId="{83111E09-E7CA-422E-801A-CA67F7FF1BF4}" destId="{BEC1DCD3-C0A9-4803-A6E7-0AD7F698407E}" srcOrd="0" destOrd="0" presId="urn:microsoft.com/office/officeart/2005/8/layout/hList7"/>
    <dgm:cxn modelId="{4BC40304-7BF4-4B26-9049-5E6A2DF70CA7}" type="presOf" srcId="{42F59E4E-74D9-4897-9EAF-3ABE9AAAD51B}" destId="{171C4ECE-C066-4D8D-B4B8-626123F12EA7}" srcOrd="0" destOrd="0" presId="urn:microsoft.com/office/officeart/2005/8/layout/hList7"/>
    <dgm:cxn modelId="{FF8870B7-6EF1-47AC-9C1C-EA6158DF3FFF}" type="presOf" srcId="{DEA954D5-88E8-4AC3-A5A1-9A3594484D17}" destId="{471E0E0A-8A2B-477F-817E-F899BC523A04}" srcOrd="0" destOrd="0" presId="urn:microsoft.com/office/officeart/2005/8/layout/hList7"/>
    <dgm:cxn modelId="{11E26F44-F147-42A6-AE3F-E2DAA68F7B9A}" type="presOf" srcId="{F8420BB9-F0EB-4D9C-869B-45F80843F95B}" destId="{2108A17D-C135-458A-BE92-058C10A694C3}" srcOrd="1" destOrd="0" presId="urn:microsoft.com/office/officeart/2005/8/layout/hList7"/>
    <dgm:cxn modelId="{00828B1F-EE54-4F0D-983D-7B14F729F0D8}" srcId="{42F59E4E-74D9-4897-9EAF-3ABE9AAAD51B}" destId="{0C06BB4F-6BBF-49EC-B89D-0A97C84FDDCE}" srcOrd="1" destOrd="0" parTransId="{912EDE98-1A4A-449C-B020-97AF4FA5D698}" sibTransId="{3DA99AD9-FADE-47F0-9651-BF66FB538B2C}"/>
    <dgm:cxn modelId="{B9601E36-80B4-4724-812E-35567F288F23}" type="presOf" srcId="{2D04C372-E055-49E2-B765-1B40B434EDA0}" destId="{14CFBA8D-3015-45C2-9F72-EDA923B8CEDE}" srcOrd="1" destOrd="0" presId="urn:microsoft.com/office/officeart/2005/8/layout/hList7"/>
    <dgm:cxn modelId="{4A70E6ED-E944-46DE-B18B-094641AF714D}" type="presOf" srcId="{0C06BB4F-6BBF-49EC-B89D-0A97C84FDDCE}" destId="{256A6BE1-D081-49E0-8F09-512A3D2FC917}" srcOrd="0" destOrd="0" presId="urn:microsoft.com/office/officeart/2005/8/layout/hList7"/>
    <dgm:cxn modelId="{4FF0D905-89AD-414B-BF70-D5B4DBFBE2C9}" srcId="{42F59E4E-74D9-4897-9EAF-3ABE9AAAD51B}" destId="{F8420BB9-F0EB-4D9C-869B-45F80843F95B}" srcOrd="0" destOrd="0" parTransId="{47CCA591-F7AF-4E87-AC01-66D2C4A028E4}" sibTransId="{848FF67D-1CB3-4C08-A6D6-2F467FA278CA}"/>
    <dgm:cxn modelId="{F73BBDFE-99C0-4A72-AD21-CADAF496D37E}" type="presOf" srcId="{3DA99AD9-FADE-47F0-9651-BF66FB538B2C}" destId="{A9919C68-2223-4EF5-9641-91E15A626A41}" srcOrd="0" destOrd="0" presId="urn:microsoft.com/office/officeart/2005/8/layout/hList7"/>
    <dgm:cxn modelId="{BE23A4EA-87BC-4BE8-AB6B-C98F4789BE6D}" srcId="{42F59E4E-74D9-4897-9EAF-3ABE9AAAD51B}" destId="{83111E09-E7CA-422E-801A-CA67F7FF1BF4}" srcOrd="3" destOrd="0" parTransId="{9B50FD52-07AC-44AD-A816-E53528DF183F}" sibTransId="{0E054BB8-0B86-444B-8421-C599BFE28AF5}"/>
    <dgm:cxn modelId="{F47F33D0-20ED-45E6-B4B7-5DD8BE2EAD36}" type="presOf" srcId="{83111E09-E7CA-422E-801A-CA67F7FF1BF4}" destId="{ADF8EFD0-6B9C-4341-AD04-C4B936A5012E}" srcOrd="1" destOrd="0" presId="urn:microsoft.com/office/officeart/2005/8/layout/hList7"/>
    <dgm:cxn modelId="{E759D8F5-95EC-4CE4-8FAF-9F78190ABD0D}" type="presOf" srcId="{F8420BB9-F0EB-4D9C-869B-45F80843F95B}" destId="{40D2DBCF-8B3D-42AD-8D4C-39ECB6B44648}" srcOrd="0" destOrd="0" presId="urn:microsoft.com/office/officeart/2005/8/layout/hList7"/>
    <dgm:cxn modelId="{2DF09655-15E1-458E-9D4F-24C46A700160}" type="presOf" srcId="{2D04C372-E055-49E2-B765-1B40B434EDA0}" destId="{DEF62995-9DEE-4814-AE2F-C5D96530FA22}" srcOrd="0" destOrd="0" presId="urn:microsoft.com/office/officeart/2005/8/layout/hList7"/>
    <dgm:cxn modelId="{AF232E32-A5D6-4DB6-8665-480C28A5A0E8}" type="presParOf" srcId="{171C4ECE-C066-4D8D-B4B8-626123F12EA7}" destId="{0DFA920E-59AC-42C8-9B05-A92FE9FE79CD}" srcOrd="0" destOrd="0" presId="urn:microsoft.com/office/officeart/2005/8/layout/hList7"/>
    <dgm:cxn modelId="{37E957E6-6B41-406D-9AAB-8B7D62C7F876}" type="presParOf" srcId="{171C4ECE-C066-4D8D-B4B8-626123F12EA7}" destId="{833A876B-6E58-45AE-8FE2-61638CB0519B}" srcOrd="1" destOrd="0" presId="urn:microsoft.com/office/officeart/2005/8/layout/hList7"/>
    <dgm:cxn modelId="{C07020DC-0E2F-47E9-8BEF-668B14435C82}" type="presParOf" srcId="{833A876B-6E58-45AE-8FE2-61638CB0519B}" destId="{BA2DC3B4-3D91-40BE-86D6-D27BE50A7D0F}" srcOrd="0" destOrd="0" presId="urn:microsoft.com/office/officeart/2005/8/layout/hList7"/>
    <dgm:cxn modelId="{522CF58B-6DB2-4550-A639-2E789206CCB1}" type="presParOf" srcId="{BA2DC3B4-3D91-40BE-86D6-D27BE50A7D0F}" destId="{40D2DBCF-8B3D-42AD-8D4C-39ECB6B44648}" srcOrd="0" destOrd="0" presId="urn:microsoft.com/office/officeart/2005/8/layout/hList7"/>
    <dgm:cxn modelId="{5C41FA77-07EA-4ED2-9A00-A41CC9DCF076}" type="presParOf" srcId="{BA2DC3B4-3D91-40BE-86D6-D27BE50A7D0F}" destId="{2108A17D-C135-458A-BE92-058C10A694C3}" srcOrd="1" destOrd="0" presId="urn:microsoft.com/office/officeart/2005/8/layout/hList7"/>
    <dgm:cxn modelId="{07BFC2C4-933F-48E3-9FE2-59C69901DB63}" type="presParOf" srcId="{BA2DC3B4-3D91-40BE-86D6-D27BE50A7D0F}" destId="{916E0F0F-72DF-4A8F-8C96-116501B710A3}" srcOrd="2" destOrd="0" presId="urn:microsoft.com/office/officeart/2005/8/layout/hList7"/>
    <dgm:cxn modelId="{166E4397-8335-49BD-B5D6-1026D6648FCA}" type="presParOf" srcId="{BA2DC3B4-3D91-40BE-86D6-D27BE50A7D0F}" destId="{9FECB47A-5C44-4AFA-8A06-AD8D03B5CA88}" srcOrd="3" destOrd="0" presId="urn:microsoft.com/office/officeart/2005/8/layout/hList7"/>
    <dgm:cxn modelId="{29E568FD-9DF9-44CC-8F8D-04FCB44FDE46}" type="presParOf" srcId="{833A876B-6E58-45AE-8FE2-61638CB0519B}" destId="{E1BB5F09-CA1F-4E96-BF15-ED7074F66247}" srcOrd="1" destOrd="0" presId="urn:microsoft.com/office/officeart/2005/8/layout/hList7"/>
    <dgm:cxn modelId="{4E33C8D4-E09C-43B9-B73B-F532DDD7892B}" type="presParOf" srcId="{833A876B-6E58-45AE-8FE2-61638CB0519B}" destId="{6B7D5436-52E7-4DB1-A2D7-C4AFC444FB20}" srcOrd="2" destOrd="0" presId="urn:microsoft.com/office/officeart/2005/8/layout/hList7"/>
    <dgm:cxn modelId="{BE6B2348-560F-4B84-A65D-6BEAA07B5D0E}" type="presParOf" srcId="{6B7D5436-52E7-4DB1-A2D7-C4AFC444FB20}" destId="{256A6BE1-D081-49E0-8F09-512A3D2FC917}" srcOrd="0" destOrd="0" presId="urn:microsoft.com/office/officeart/2005/8/layout/hList7"/>
    <dgm:cxn modelId="{E7DACAAB-658A-4BE0-ADDD-F5B86AA408A8}" type="presParOf" srcId="{6B7D5436-52E7-4DB1-A2D7-C4AFC444FB20}" destId="{4D108F29-EC0C-47BF-96FA-A07A5380E3A0}" srcOrd="1" destOrd="0" presId="urn:microsoft.com/office/officeart/2005/8/layout/hList7"/>
    <dgm:cxn modelId="{F910E5DA-5760-48E7-8EA9-665416794125}" type="presParOf" srcId="{6B7D5436-52E7-4DB1-A2D7-C4AFC444FB20}" destId="{239DB00E-F666-4571-98BC-3AC7C71942C1}" srcOrd="2" destOrd="0" presId="urn:microsoft.com/office/officeart/2005/8/layout/hList7"/>
    <dgm:cxn modelId="{42AC8F6D-A909-4AAA-AD7A-D520CBFBD76B}" type="presParOf" srcId="{6B7D5436-52E7-4DB1-A2D7-C4AFC444FB20}" destId="{9766136B-7602-455E-9811-BB0F3563804E}" srcOrd="3" destOrd="0" presId="urn:microsoft.com/office/officeart/2005/8/layout/hList7"/>
    <dgm:cxn modelId="{DCAFE840-04F0-4851-8B48-5C84C4F56F10}" type="presParOf" srcId="{833A876B-6E58-45AE-8FE2-61638CB0519B}" destId="{A9919C68-2223-4EF5-9641-91E15A626A41}" srcOrd="3" destOrd="0" presId="urn:microsoft.com/office/officeart/2005/8/layout/hList7"/>
    <dgm:cxn modelId="{C61A7B12-5455-4877-BF1B-A87229026FFA}" type="presParOf" srcId="{833A876B-6E58-45AE-8FE2-61638CB0519B}" destId="{B663E5B9-C716-4733-BA53-00DF3DE675A3}" srcOrd="4" destOrd="0" presId="urn:microsoft.com/office/officeart/2005/8/layout/hList7"/>
    <dgm:cxn modelId="{7E96C622-40AB-4914-AE6B-3F62430A5D60}" type="presParOf" srcId="{B663E5B9-C716-4733-BA53-00DF3DE675A3}" destId="{DEF62995-9DEE-4814-AE2F-C5D96530FA22}" srcOrd="0" destOrd="0" presId="urn:microsoft.com/office/officeart/2005/8/layout/hList7"/>
    <dgm:cxn modelId="{BAC04D7A-7D24-496D-9C96-0E2B28D796BC}" type="presParOf" srcId="{B663E5B9-C716-4733-BA53-00DF3DE675A3}" destId="{14CFBA8D-3015-45C2-9F72-EDA923B8CEDE}" srcOrd="1" destOrd="0" presId="urn:microsoft.com/office/officeart/2005/8/layout/hList7"/>
    <dgm:cxn modelId="{E86F743C-D41B-4C71-BEB1-DEF19414C315}" type="presParOf" srcId="{B663E5B9-C716-4733-BA53-00DF3DE675A3}" destId="{325FF8A4-09F3-43AC-ABE6-677815A8D126}" srcOrd="2" destOrd="0" presId="urn:microsoft.com/office/officeart/2005/8/layout/hList7"/>
    <dgm:cxn modelId="{884C67A0-7537-4952-A286-376954214246}" type="presParOf" srcId="{B663E5B9-C716-4733-BA53-00DF3DE675A3}" destId="{EEE3371E-5724-471F-8657-DE3A15FD6C76}" srcOrd="3" destOrd="0" presId="urn:microsoft.com/office/officeart/2005/8/layout/hList7"/>
    <dgm:cxn modelId="{460FEC93-87BA-4D85-AF83-BB9AC3211CB7}" type="presParOf" srcId="{833A876B-6E58-45AE-8FE2-61638CB0519B}" destId="{471E0E0A-8A2B-477F-817E-F899BC523A04}" srcOrd="5" destOrd="0" presId="urn:microsoft.com/office/officeart/2005/8/layout/hList7"/>
    <dgm:cxn modelId="{1A86CE01-8ABA-4919-90F9-FDC8A36AD2E2}" type="presParOf" srcId="{833A876B-6E58-45AE-8FE2-61638CB0519B}" destId="{829B841E-7EC3-4E22-B9C9-59A57332493B}" srcOrd="6" destOrd="0" presId="urn:microsoft.com/office/officeart/2005/8/layout/hList7"/>
    <dgm:cxn modelId="{553C42D0-3C87-4798-B33D-71495005D62F}" type="presParOf" srcId="{829B841E-7EC3-4E22-B9C9-59A57332493B}" destId="{BEC1DCD3-C0A9-4803-A6E7-0AD7F698407E}" srcOrd="0" destOrd="0" presId="urn:microsoft.com/office/officeart/2005/8/layout/hList7"/>
    <dgm:cxn modelId="{5C945887-EB6F-4565-936B-FDFB034C2778}" type="presParOf" srcId="{829B841E-7EC3-4E22-B9C9-59A57332493B}" destId="{ADF8EFD0-6B9C-4341-AD04-C4B936A5012E}" srcOrd="1" destOrd="0" presId="urn:microsoft.com/office/officeart/2005/8/layout/hList7"/>
    <dgm:cxn modelId="{0DB5C4D0-7431-49ED-9B9F-CAD2F9C32911}" type="presParOf" srcId="{829B841E-7EC3-4E22-B9C9-59A57332493B}" destId="{2D28BCC1-5AF5-4AD0-869C-00710A21D8A3}" srcOrd="2" destOrd="0" presId="urn:microsoft.com/office/officeart/2005/8/layout/hList7"/>
    <dgm:cxn modelId="{9A4C5BBC-FFB6-41E4-A1B3-EDD71A81B150}" type="presParOf" srcId="{829B841E-7EC3-4E22-B9C9-59A57332493B}" destId="{59485D0B-E5B4-4A39-B45E-DA8712FFDDC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2DBCF-8B3D-42AD-8D4C-39ECB6B44648}">
      <dsp:nvSpPr>
        <dsp:cNvPr id="0" name=""/>
        <dsp:cNvSpPr/>
      </dsp:nvSpPr>
      <dsp:spPr>
        <a:xfrm>
          <a:off x="2451" y="0"/>
          <a:ext cx="2569852" cy="579706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Align</a:t>
          </a:r>
        </a:p>
        <a:p>
          <a:pPr lvl="0" algn="ctr" defTabSz="755650">
            <a:lnSpc>
              <a:spcPct val="90000"/>
            </a:lnSpc>
            <a:spcBef>
              <a:spcPct val="0"/>
            </a:spcBef>
            <a:spcAft>
              <a:spcPts val="700"/>
            </a:spcAft>
          </a:pPr>
          <a:r>
            <a:rPr lang="en-US" sz="1200" kern="1200" dirty="0" smtClean="0">
              <a:solidFill>
                <a:schemeClr val="tx1"/>
              </a:solidFill>
            </a:rPr>
            <a:t>Current MBSE work (best of the best)</a:t>
          </a:r>
        </a:p>
        <a:p>
          <a:pPr lvl="0" algn="ctr" defTabSz="755650">
            <a:lnSpc>
              <a:spcPct val="90000"/>
            </a:lnSpc>
            <a:spcBef>
              <a:spcPct val="0"/>
            </a:spcBef>
            <a:spcAft>
              <a:spcPts val="700"/>
            </a:spcAft>
          </a:pPr>
          <a:r>
            <a:rPr lang="en-US" sz="1200" kern="1200" dirty="0" smtClean="0">
              <a:solidFill>
                <a:schemeClr val="tx1"/>
              </a:solidFill>
            </a:rPr>
            <a:t>DoD </a:t>
          </a:r>
          <a:r>
            <a:rPr lang="en-US" sz="1200" kern="1200" dirty="0" err="1" smtClean="0">
              <a:solidFill>
                <a:schemeClr val="tx1"/>
              </a:solidFill>
            </a:rPr>
            <a:t>DevSecOps</a:t>
          </a:r>
          <a:r>
            <a:rPr lang="en-US" sz="1200" kern="1200" dirty="0" smtClean="0">
              <a:solidFill>
                <a:schemeClr val="tx1"/>
              </a:solidFill>
            </a:rPr>
            <a:t> Reference Design</a:t>
          </a:r>
        </a:p>
        <a:p>
          <a:pPr lvl="0" algn="ctr" defTabSz="755650">
            <a:lnSpc>
              <a:spcPct val="90000"/>
            </a:lnSpc>
            <a:spcBef>
              <a:spcPct val="0"/>
            </a:spcBef>
            <a:spcAft>
              <a:spcPts val="700"/>
            </a:spcAft>
          </a:pPr>
          <a:r>
            <a:rPr lang="en-US" sz="1200" kern="1200" dirty="0" smtClean="0">
              <a:solidFill>
                <a:schemeClr val="tx1"/>
              </a:solidFill>
            </a:rPr>
            <a:t>Real-time/Embedded Systems</a:t>
          </a:r>
        </a:p>
        <a:p>
          <a:pPr lvl="0" algn="ctr" defTabSz="755650">
            <a:lnSpc>
              <a:spcPct val="90000"/>
            </a:lnSpc>
            <a:spcBef>
              <a:spcPct val="0"/>
            </a:spcBef>
            <a:spcAft>
              <a:spcPts val="700"/>
            </a:spcAft>
          </a:pPr>
          <a:r>
            <a:rPr lang="en-US" sz="1200" b="0" kern="1200" dirty="0" smtClean="0">
              <a:solidFill>
                <a:schemeClr val="tx1"/>
              </a:solidFill>
            </a:rPr>
            <a:t>Standardized data formats</a:t>
          </a:r>
        </a:p>
        <a:p>
          <a:pPr lvl="0" algn="ctr" defTabSz="755650">
            <a:lnSpc>
              <a:spcPct val="90000"/>
            </a:lnSpc>
            <a:spcBef>
              <a:spcPct val="0"/>
            </a:spcBef>
            <a:spcAft>
              <a:spcPts val="700"/>
            </a:spcAft>
          </a:pPr>
          <a:r>
            <a:rPr lang="en-US" sz="1200" b="0" kern="1200" dirty="0" smtClean="0">
              <a:solidFill>
                <a:schemeClr val="tx1"/>
              </a:solidFill>
            </a:rPr>
            <a:t>Government Reference Architectures</a:t>
          </a:r>
        </a:p>
        <a:p>
          <a:pPr lvl="0" algn="ctr" defTabSz="755650">
            <a:lnSpc>
              <a:spcPct val="90000"/>
            </a:lnSpc>
            <a:spcBef>
              <a:spcPct val="0"/>
            </a:spcBef>
            <a:spcAft>
              <a:spcPts val="700"/>
            </a:spcAft>
          </a:pPr>
          <a:r>
            <a:rPr lang="en-US" sz="1200" kern="1200" dirty="0" smtClean="0">
              <a:solidFill>
                <a:schemeClr val="tx1"/>
              </a:solidFill>
            </a:rPr>
            <a:t>Cultural and Mindset Changes  </a:t>
          </a:r>
        </a:p>
      </dsp:txBody>
      <dsp:txXfrm>
        <a:off x="2451" y="2318824"/>
        <a:ext cx="2569852" cy="2318824"/>
      </dsp:txXfrm>
    </dsp:sp>
    <dsp:sp modelId="{9FECB47A-5C44-4AFA-8A06-AD8D03B5CA88}">
      <dsp:nvSpPr>
        <dsp:cNvPr id="0" name=""/>
        <dsp:cNvSpPr/>
      </dsp:nvSpPr>
      <dsp:spPr>
        <a:xfrm>
          <a:off x="2971805" y="315373"/>
          <a:ext cx="1930421" cy="19304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6A6BE1-D081-49E0-8F09-512A3D2FC917}">
      <dsp:nvSpPr>
        <dsp:cNvPr id="0" name=""/>
        <dsp:cNvSpPr/>
      </dsp:nvSpPr>
      <dsp:spPr>
        <a:xfrm>
          <a:off x="2649399" y="0"/>
          <a:ext cx="2569852" cy="579706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Leverage Cloud Infrastructure </a:t>
          </a:r>
        </a:p>
        <a:p>
          <a:pPr lvl="0" algn="ctr" defTabSz="755650">
            <a:lnSpc>
              <a:spcPct val="90000"/>
            </a:lnSpc>
            <a:spcBef>
              <a:spcPct val="0"/>
            </a:spcBef>
            <a:spcAft>
              <a:spcPts val="700"/>
            </a:spcAft>
          </a:pPr>
          <a:r>
            <a:rPr lang="en-US" sz="1200" kern="1200" dirty="0" smtClean="0">
              <a:solidFill>
                <a:schemeClr val="tx1"/>
              </a:solidFill>
            </a:rPr>
            <a:t>CloudOne/</a:t>
          </a:r>
          <a:r>
            <a:rPr lang="en-US" sz="1200" kern="1200" dirty="0" err="1" smtClean="0">
              <a:solidFill>
                <a:schemeClr val="tx1"/>
              </a:solidFill>
            </a:rPr>
            <a:t>PlatformOne</a:t>
          </a:r>
          <a:r>
            <a:rPr lang="en-US" sz="1200" kern="1200" dirty="0" smtClean="0">
              <a:solidFill>
                <a:schemeClr val="tx1"/>
              </a:solidFill>
            </a:rPr>
            <a:t> Foundation</a:t>
          </a:r>
        </a:p>
        <a:p>
          <a:pPr lvl="0" algn="ctr" defTabSz="755650">
            <a:lnSpc>
              <a:spcPct val="90000"/>
            </a:lnSpc>
            <a:spcBef>
              <a:spcPct val="0"/>
            </a:spcBef>
            <a:spcAft>
              <a:spcPts val="700"/>
            </a:spcAft>
          </a:pPr>
          <a:r>
            <a:rPr lang="en-US" sz="1200" kern="1200" dirty="0" smtClean="0">
              <a:solidFill>
                <a:schemeClr val="tx1"/>
              </a:solidFill>
            </a:rPr>
            <a:t>Leading edge agile software processes</a:t>
          </a:r>
        </a:p>
        <a:p>
          <a:pPr lvl="0" algn="ctr" defTabSz="755650">
            <a:lnSpc>
              <a:spcPct val="90000"/>
            </a:lnSpc>
            <a:spcBef>
              <a:spcPct val="0"/>
            </a:spcBef>
            <a:spcAft>
              <a:spcPts val="700"/>
            </a:spcAft>
          </a:pPr>
          <a:r>
            <a:rPr lang="en-US" sz="1200" b="0" kern="1200" dirty="0" smtClean="0">
              <a:solidFill>
                <a:schemeClr val="tx1"/>
              </a:solidFill>
            </a:rPr>
            <a:t>Automate what we can  </a:t>
          </a:r>
        </a:p>
        <a:p>
          <a:pPr lvl="0" algn="ctr" defTabSz="755650">
            <a:lnSpc>
              <a:spcPct val="90000"/>
            </a:lnSpc>
            <a:spcBef>
              <a:spcPct val="0"/>
            </a:spcBef>
            <a:spcAft>
              <a:spcPts val="700"/>
            </a:spcAft>
          </a:pPr>
          <a:r>
            <a:rPr lang="en-US" sz="1200" b="0" kern="1200" dirty="0" smtClean="0">
              <a:solidFill>
                <a:schemeClr val="tx1"/>
              </a:solidFill>
            </a:rPr>
            <a:t>Machine Learning/Artificial Intelligence – New ways of handling/validating/managing/applying data</a:t>
          </a:r>
          <a:endParaRPr lang="en-US" sz="1100" b="0" kern="1200" dirty="0">
            <a:solidFill>
              <a:schemeClr val="tx1"/>
            </a:solidFill>
          </a:endParaRPr>
        </a:p>
      </dsp:txBody>
      <dsp:txXfrm>
        <a:off x="2649399" y="2318824"/>
        <a:ext cx="2569852" cy="2318824"/>
      </dsp:txXfrm>
    </dsp:sp>
    <dsp:sp modelId="{9766136B-7602-455E-9811-BB0F3563804E}">
      <dsp:nvSpPr>
        <dsp:cNvPr id="0" name=""/>
        <dsp:cNvSpPr/>
      </dsp:nvSpPr>
      <dsp:spPr>
        <a:xfrm>
          <a:off x="317082" y="326202"/>
          <a:ext cx="1930421" cy="193042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F62995-9DEE-4814-AE2F-C5D96530FA22}">
      <dsp:nvSpPr>
        <dsp:cNvPr id="0" name=""/>
        <dsp:cNvSpPr/>
      </dsp:nvSpPr>
      <dsp:spPr>
        <a:xfrm>
          <a:off x="5296347" y="0"/>
          <a:ext cx="2569852" cy="579706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ts val="462"/>
            </a:spcAft>
          </a:pPr>
          <a:r>
            <a:rPr lang="en-US" sz="1700" kern="1200" dirty="0" smtClean="0">
              <a:solidFill>
                <a:schemeClr val="tx1"/>
              </a:solidFill>
            </a:rPr>
            <a:t>Development</a:t>
          </a:r>
        </a:p>
        <a:p>
          <a:pPr lvl="0" algn="ctr" defTabSz="755650">
            <a:lnSpc>
              <a:spcPct val="90000"/>
            </a:lnSpc>
            <a:spcBef>
              <a:spcPct val="0"/>
            </a:spcBef>
            <a:spcAft>
              <a:spcPts val="700"/>
            </a:spcAft>
          </a:pPr>
          <a:r>
            <a:rPr lang="en-US" sz="1200" kern="1200" dirty="0" smtClean="0">
              <a:solidFill>
                <a:schemeClr val="tx1"/>
              </a:solidFill>
            </a:rPr>
            <a:t>Open Source/Common Tools</a:t>
          </a:r>
        </a:p>
        <a:p>
          <a:pPr lvl="0" algn="ctr" defTabSz="755650">
            <a:lnSpc>
              <a:spcPct val="90000"/>
            </a:lnSpc>
            <a:spcBef>
              <a:spcPct val="0"/>
            </a:spcBef>
            <a:spcAft>
              <a:spcPts val="700"/>
            </a:spcAft>
          </a:pPr>
          <a:r>
            <a:rPr lang="en-US" sz="1200" kern="1200" dirty="0" smtClean="0">
              <a:solidFill>
                <a:schemeClr val="tx1"/>
              </a:solidFill>
            </a:rPr>
            <a:t>Configuration management, data health, data checking</a:t>
          </a:r>
        </a:p>
        <a:p>
          <a:pPr lvl="0" algn="ctr" defTabSz="755650">
            <a:lnSpc>
              <a:spcPct val="90000"/>
            </a:lnSpc>
            <a:spcBef>
              <a:spcPct val="0"/>
            </a:spcBef>
            <a:spcAft>
              <a:spcPts val="700"/>
            </a:spcAft>
          </a:pPr>
          <a:r>
            <a:rPr lang="en-US" sz="1200" b="0" kern="1200" dirty="0" smtClean="0">
              <a:solidFill>
                <a:schemeClr val="tx1"/>
              </a:solidFill>
            </a:rPr>
            <a:t>Near Continuous Design Reviews</a:t>
          </a:r>
        </a:p>
        <a:p>
          <a:pPr lvl="0" algn="ctr" defTabSz="755650">
            <a:lnSpc>
              <a:spcPct val="90000"/>
            </a:lnSpc>
            <a:spcBef>
              <a:spcPct val="0"/>
            </a:spcBef>
            <a:spcAft>
              <a:spcPts val="700"/>
            </a:spcAft>
          </a:pPr>
          <a:r>
            <a:rPr lang="en-US" sz="1200" b="0" kern="1200" dirty="0" smtClean="0">
              <a:solidFill>
                <a:schemeClr val="tx1"/>
              </a:solidFill>
            </a:rPr>
            <a:t>Understand </a:t>
          </a:r>
          <a:r>
            <a:rPr lang="en-US" sz="1200" b="0" kern="1200" dirty="0" err="1" smtClean="0">
              <a:solidFill>
                <a:schemeClr val="tx1"/>
              </a:solidFill>
            </a:rPr>
            <a:t>SoS</a:t>
          </a:r>
          <a:r>
            <a:rPr lang="en-US" sz="1200" b="0" kern="1200" dirty="0" smtClean="0">
              <a:solidFill>
                <a:schemeClr val="tx1"/>
              </a:solidFill>
            </a:rPr>
            <a:t> Level Interfaces</a:t>
          </a:r>
        </a:p>
        <a:p>
          <a:pPr lvl="0" algn="ctr" defTabSz="755650">
            <a:lnSpc>
              <a:spcPct val="90000"/>
            </a:lnSpc>
            <a:spcBef>
              <a:spcPct val="0"/>
            </a:spcBef>
            <a:spcAft>
              <a:spcPts val="700"/>
            </a:spcAft>
          </a:pPr>
          <a:r>
            <a:rPr lang="en-US" sz="1200" kern="1200" dirty="0" smtClean="0">
              <a:solidFill>
                <a:schemeClr val="tx1"/>
              </a:solidFill>
            </a:rPr>
            <a:t>Assess System Performance</a:t>
          </a:r>
        </a:p>
        <a:p>
          <a:pPr lvl="0" algn="ctr" defTabSz="755650">
            <a:lnSpc>
              <a:spcPct val="90000"/>
            </a:lnSpc>
            <a:spcBef>
              <a:spcPct val="0"/>
            </a:spcBef>
            <a:spcAft>
              <a:spcPts val="700"/>
            </a:spcAft>
          </a:pPr>
          <a:r>
            <a:rPr lang="en-US" sz="1200" kern="1200" dirty="0" smtClean="0">
              <a:solidFill>
                <a:schemeClr val="tx1"/>
              </a:solidFill>
            </a:rPr>
            <a:t>Virtual Dress Rehearsal Missions</a:t>
          </a:r>
        </a:p>
      </dsp:txBody>
      <dsp:txXfrm>
        <a:off x="5296347" y="2318824"/>
        <a:ext cx="2569852" cy="2318824"/>
      </dsp:txXfrm>
    </dsp:sp>
    <dsp:sp modelId="{EEE3371E-5724-471F-8657-DE3A15FD6C76}">
      <dsp:nvSpPr>
        <dsp:cNvPr id="0" name=""/>
        <dsp:cNvSpPr/>
      </dsp:nvSpPr>
      <dsp:spPr>
        <a:xfrm>
          <a:off x="5574887" y="336048"/>
          <a:ext cx="1930421" cy="193042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C1DCD3-C0A9-4803-A6E7-0AD7F698407E}">
      <dsp:nvSpPr>
        <dsp:cNvPr id="0" name=""/>
        <dsp:cNvSpPr/>
      </dsp:nvSpPr>
      <dsp:spPr>
        <a:xfrm>
          <a:off x="7943295" y="0"/>
          <a:ext cx="2569852" cy="579706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Manage, Share, and Curate Data</a:t>
          </a:r>
        </a:p>
        <a:p>
          <a:pPr lvl="0" algn="ctr" defTabSz="711200">
            <a:lnSpc>
              <a:spcPct val="90000"/>
            </a:lnSpc>
            <a:spcBef>
              <a:spcPct val="0"/>
            </a:spcBef>
            <a:spcAft>
              <a:spcPts val="700"/>
            </a:spcAft>
          </a:pPr>
          <a:r>
            <a:rPr lang="en-US" sz="1200" b="0" kern="1200" dirty="0" smtClean="0">
              <a:solidFill>
                <a:schemeClr val="tx1"/>
              </a:solidFill>
            </a:rPr>
            <a:t>Make Data Accessible to the People Who Need It</a:t>
          </a:r>
        </a:p>
        <a:p>
          <a:pPr lvl="0" algn="ctr" defTabSz="711200">
            <a:lnSpc>
              <a:spcPct val="90000"/>
            </a:lnSpc>
            <a:spcBef>
              <a:spcPct val="0"/>
            </a:spcBef>
            <a:spcAft>
              <a:spcPts val="700"/>
            </a:spcAft>
          </a:pPr>
          <a:r>
            <a:rPr lang="en-US" sz="1200" b="0" kern="1200" dirty="0" smtClean="0">
              <a:solidFill>
                <a:schemeClr val="tx1"/>
              </a:solidFill>
            </a:rPr>
            <a:t>Pre-program activities to program of record to operations</a:t>
          </a:r>
        </a:p>
        <a:p>
          <a:pPr lvl="0" algn="ctr" defTabSz="711200">
            <a:lnSpc>
              <a:spcPct val="90000"/>
            </a:lnSpc>
            <a:spcBef>
              <a:spcPct val="0"/>
            </a:spcBef>
            <a:spcAft>
              <a:spcPts val="700"/>
            </a:spcAft>
          </a:pPr>
          <a:r>
            <a:rPr lang="en-US" sz="1200" b="0" kern="1200" dirty="0" smtClean="0">
              <a:solidFill>
                <a:schemeClr val="tx1"/>
              </a:solidFill>
            </a:rPr>
            <a:t>Living data repository – allows customization for program &amp; Operational needs</a:t>
          </a:r>
        </a:p>
      </dsp:txBody>
      <dsp:txXfrm>
        <a:off x="7943295" y="2318824"/>
        <a:ext cx="2569852" cy="2318824"/>
      </dsp:txXfrm>
    </dsp:sp>
    <dsp:sp modelId="{59485D0B-E5B4-4A39-B45E-DA8712FFDDC1}">
      <dsp:nvSpPr>
        <dsp:cNvPr id="0" name=""/>
        <dsp:cNvSpPr/>
      </dsp:nvSpPr>
      <dsp:spPr>
        <a:xfrm>
          <a:off x="8253783" y="308346"/>
          <a:ext cx="1930421" cy="1930421"/>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0136" t="11731" r="-10136" b="11731"/>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FA920E-59AC-42C8-9B05-A92FE9FE79CD}">
      <dsp:nvSpPr>
        <dsp:cNvPr id="0" name=""/>
        <dsp:cNvSpPr/>
      </dsp:nvSpPr>
      <dsp:spPr>
        <a:xfrm>
          <a:off x="31" y="4487272"/>
          <a:ext cx="10484772" cy="1132296"/>
        </a:xfrm>
        <a:prstGeom prst="leftRightArrow">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4BF2B57-3249-4F09-ABD3-7E0807ABF5BE}" type="datetimeFigureOut">
              <a:rPr lang="en-US" smtClean="0"/>
              <a:t>10/18/2020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6B8ABDF-A317-49AB-8120-FF5952AF3C3C}" type="slidenum">
              <a:rPr lang="en-US" smtClean="0"/>
              <a:t>‹#›</a:t>
            </a:fld>
            <a:endParaRPr lang="en-US"/>
          </a:p>
        </p:txBody>
      </p:sp>
    </p:spTree>
    <p:extLst>
      <p:ext uri="{BB962C8B-B14F-4D97-AF65-F5344CB8AC3E}">
        <p14:creationId xmlns:p14="http://schemas.microsoft.com/office/powerpoint/2010/main" val="34302501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E746DC9-2E91-6746-BE29-6858CFD7AB57}" type="datetimeFigureOut">
              <a:rPr lang="en-US" smtClean="0"/>
              <a:t>10/18/2020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1441D02-CEC9-F543-8C48-FB36B83E5405}" type="slidenum">
              <a:rPr lang="en-US" smtClean="0"/>
              <a:t>‹#›</a:t>
            </a:fld>
            <a:endParaRPr lang="en-US"/>
          </a:p>
        </p:txBody>
      </p:sp>
    </p:spTree>
    <p:extLst>
      <p:ext uri="{BB962C8B-B14F-4D97-AF65-F5344CB8AC3E}">
        <p14:creationId xmlns:p14="http://schemas.microsoft.com/office/powerpoint/2010/main" val="688750535"/>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4613" y="890588"/>
            <a:ext cx="4275137" cy="2405062"/>
          </a:xfrm>
          <a:prstGeom prst="rect">
            <a:avLst/>
          </a:prstGeom>
        </p:spPr>
      </p:sp>
      <p:sp>
        <p:nvSpPr>
          <p:cNvPr id="3" name="Notes Placeholder 2"/>
          <p:cNvSpPr>
            <a:spLocks noGrp="1"/>
          </p:cNvSpPr>
          <p:nvPr>
            <p:ph type="body" idx="1"/>
          </p:nvPr>
        </p:nvSpPr>
        <p:spPr>
          <a:xfrm>
            <a:off x="951160" y="3429742"/>
            <a:ext cx="7600668" cy="2806594"/>
          </a:xfrm>
          <a:prstGeom prst="rect">
            <a:avLst/>
          </a:prstGeom>
        </p:spPr>
        <p:txBody>
          <a:bodyPr/>
          <a:lstStyle/>
          <a:p>
            <a:endParaRPr lang="en-US" dirty="0"/>
          </a:p>
        </p:txBody>
      </p:sp>
      <p:sp>
        <p:nvSpPr>
          <p:cNvPr id="4" name="Slide Number Placeholder 3"/>
          <p:cNvSpPr>
            <a:spLocks noGrp="1"/>
          </p:cNvSpPr>
          <p:nvPr>
            <p:ph type="sldNum" sz="quarter" idx="10"/>
          </p:nvPr>
        </p:nvSpPr>
        <p:spPr>
          <a:xfrm>
            <a:off x="5382015" y="6769418"/>
            <a:ext cx="4118822" cy="357823"/>
          </a:xfrm>
          <a:prstGeom prst="rect">
            <a:avLst/>
          </a:prstGeom>
        </p:spPr>
        <p:txBody>
          <a:bodyPr/>
          <a:lstStyle/>
          <a:p>
            <a:fld id="{A207981A-BB80-482A-A6EB-E993EF9FDDB4}" type="slidenum">
              <a:rPr lang="en-US">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16886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of software leverage advances in technology</a:t>
            </a:r>
          </a:p>
          <a:p>
            <a:pPr lvl="2"/>
            <a:r>
              <a:rPr lang="en-US" dirty="0" smtClean="0"/>
              <a:t>high-speed networks (100-400Gb/s)/high resolution timing </a:t>
            </a:r>
          </a:p>
          <a:p>
            <a:pPr lvl="2"/>
            <a:r>
              <a:rPr lang="en-US" dirty="0" smtClean="0"/>
              <a:t>Embedded systems (digital arrays, Alt-PNT, open architectures)</a:t>
            </a:r>
          </a:p>
          <a:p>
            <a:pPr lvl="2"/>
            <a:r>
              <a:rPr lang="en-US" dirty="0" smtClean="0"/>
              <a:t>Leading edge agile software processes; containerization, Kubernetes, </a:t>
            </a:r>
            <a:r>
              <a:rPr lang="en-US" dirty="0" err="1" smtClean="0"/>
              <a:t>Unikernel</a:t>
            </a:r>
            <a:r>
              <a:rPr lang="en-US" dirty="0" smtClean="0"/>
              <a:t>, etc. </a:t>
            </a:r>
          </a:p>
          <a:p>
            <a:r>
              <a:rPr lang="en-US" dirty="0" smtClean="0"/>
              <a:t>Leveraged by the Government Avionics Reference Architecture (GARA)/Digital Engineering LOAs </a:t>
            </a:r>
          </a:p>
          <a:p>
            <a:pPr lvl="1"/>
            <a:r>
              <a:rPr lang="en-US" dirty="0" smtClean="0"/>
              <a:t>Goal to decrease the time to meet airworthiness/certification requirements.</a:t>
            </a:r>
          </a:p>
          <a:p>
            <a:r>
              <a:rPr lang="en-US" dirty="0" smtClean="0"/>
              <a:t>Must progress very fast and show incremental progress</a:t>
            </a:r>
          </a:p>
          <a:p>
            <a:pPr lvl="1"/>
            <a:r>
              <a:rPr lang="en-US" dirty="0" smtClean="0"/>
              <a:t>4 month Capability Sprints to guide progress</a:t>
            </a:r>
          </a:p>
          <a:p>
            <a:pPr lvl="1"/>
            <a:r>
              <a:rPr lang="en-US" dirty="0" smtClean="0"/>
              <a:t>Revolutionize AFRL’s Tech Transition Capability</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effort will result in a hybrid </a:t>
            </a:r>
            <a:r>
              <a:rPr lang="en-US" dirty="0" err="1" smtClean="0"/>
              <a:t>DevStar</a:t>
            </a:r>
            <a:r>
              <a:rPr lang="en-US" dirty="0" smtClean="0"/>
              <a:t> process where development and artifact generation leverage existing work with cloud infrastructure within the DoD, while the operations and deployment of software leverage advances in high-speed networks, embedded systems and high resolution timing available with specialized hardware. This would be leveraged by the Government Avionics Reference Architecture (GARA) to decrease the time to meet airworthiness requirements.</a:t>
            </a:r>
          </a:p>
          <a:p>
            <a:endParaRPr lang="en-US"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9</a:t>
            </a:fld>
            <a:endParaRPr lang="en-CA" dirty="0"/>
          </a:p>
        </p:txBody>
      </p:sp>
    </p:spTree>
    <p:extLst>
      <p:ext uri="{BB962C8B-B14F-4D97-AF65-F5344CB8AC3E}">
        <p14:creationId xmlns:p14="http://schemas.microsoft.com/office/powerpoint/2010/main" val="1890407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a:solidFill>
                <a:srgbClr val="000000"/>
              </a:solidFill>
            </a:endParaRPr>
          </a:p>
        </p:txBody>
      </p:sp>
      <p:sp>
        <p:nvSpPr>
          <p:cNvPr id="5" name="Text Box 3"/>
          <p:cNvSpPr txBox="1">
            <a:spLocks noChangeArrowheads="1"/>
          </p:cNvSpPr>
          <p:nvPr/>
        </p:nvSpPr>
        <p:spPr bwMode="auto">
          <a:xfrm>
            <a:off x="1693333" y="1233490"/>
            <a:ext cx="8737600" cy="394403"/>
          </a:xfrm>
          <a:prstGeom prst="rect">
            <a:avLst/>
          </a:prstGeom>
          <a:noFill/>
          <a:ln w="9525">
            <a:noFill/>
            <a:miter lim="800000"/>
            <a:headEnd/>
            <a:tailEnd/>
          </a:ln>
          <a:effectLst/>
        </p:spPr>
        <p:txBody>
          <a:bodyPr>
            <a:spAutoFit/>
          </a:bodyPr>
          <a:lstStyle/>
          <a:p>
            <a:pPr algn="ctr">
              <a:spcBef>
                <a:spcPct val="50000"/>
              </a:spcBef>
              <a:defRPr/>
            </a:pPr>
            <a:r>
              <a:rPr lang="en-US" sz="1963" b="1" i="1" dirty="0">
                <a:solidFill>
                  <a:srgbClr val="000000"/>
                </a:solidFill>
                <a:latin typeface="Century Schoolbook" pitchFamily="18" charset="0"/>
              </a:rPr>
              <a:t>I n t e g r i t y  -  S e r v i c e  -  E x c e l </a:t>
            </a:r>
            <a:r>
              <a:rPr lang="en-US" sz="1963" b="1" i="1" dirty="0" err="1">
                <a:solidFill>
                  <a:srgbClr val="000000"/>
                </a:solidFill>
                <a:latin typeface="Century Schoolbook" pitchFamily="18" charset="0"/>
              </a:rPr>
              <a:t>l</a:t>
            </a:r>
            <a:r>
              <a:rPr lang="en-US" sz="1963" b="1" i="1" dirty="0">
                <a:solidFill>
                  <a:srgbClr val="000000"/>
                </a:solidFill>
                <a:latin typeface="Century Schoolbook" pitchFamily="18" charset="0"/>
              </a:rPr>
              <a:t> e n c e</a:t>
            </a:r>
          </a:p>
        </p:txBody>
      </p:sp>
      <p:sp>
        <p:nvSpPr>
          <p:cNvPr id="7" name="Line 5"/>
          <p:cNvSpPr>
            <a:spLocks noChangeShapeType="1"/>
          </p:cNvSpPr>
          <p:nvPr/>
        </p:nvSpPr>
        <p:spPr bwMode="auto">
          <a:xfrm>
            <a:off x="508001" y="1231900"/>
            <a:ext cx="11176000" cy="0"/>
          </a:xfrm>
          <a:prstGeom prst="line">
            <a:avLst/>
          </a:prstGeom>
          <a:noFill/>
          <a:ln w="57150">
            <a:solidFill>
              <a:srgbClr val="0C2D83"/>
            </a:solidFill>
            <a:round/>
            <a:headEnd/>
            <a:tailEnd/>
          </a:ln>
          <a:effectLst/>
        </p:spPr>
        <p:txBody>
          <a:bodyPr wrap="none" anchor="ctr"/>
          <a:lstStyle/>
          <a:p>
            <a:pPr>
              <a:defRPr/>
            </a:pPr>
            <a:endParaRPr lang="en-US" sz="1767">
              <a:solidFill>
                <a:srgbClr val="000000"/>
              </a:solidFill>
            </a:endParaRPr>
          </a:p>
        </p:txBody>
      </p:sp>
      <p:pic>
        <p:nvPicPr>
          <p:cNvPr id="8" name="Picture 13" descr="afsymbo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8807" y="3698875"/>
            <a:ext cx="4406900" cy="2605088"/>
          </a:xfrm>
          <a:prstGeom prst="rect">
            <a:avLst/>
          </a:prstGeom>
          <a:noFill/>
          <a:ln w="9525">
            <a:noFill/>
            <a:miter lim="800000"/>
            <a:headEnd/>
            <a:tailEnd/>
          </a:ln>
        </p:spPr>
      </p:pic>
      <p:sp>
        <p:nvSpPr>
          <p:cNvPr id="8201" name="Rectangle 9"/>
          <p:cNvSpPr>
            <a:spLocks noGrp="1" noChangeArrowheads="1"/>
          </p:cNvSpPr>
          <p:nvPr>
            <p:ph type="subTitle" idx="1"/>
          </p:nvPr>
        </p:nvSpPr>
        <p:spPr>
          <a:xfrm>
            <a:off x="5461000" y="3924304"/>
            <a:ext cx="5994400" cy="1047751"/>
          </a:xfrm>
        </p:spPr>
        <p:txBody>
          <a:bodyPr/>
          <a:lstStyle>
            <a:lvl1pPr marL="0" indent="0" algn="r">
              <a:buFont typeface="Wingdings" pitchFamily="2" charset="2"/>
              <a:buNone/>
              <a:defRPr sz="2749"/>
            </a:lvl1pPr>
          </a:lstStyle>
          <a:p>
            <a:r>
              <a:rPr lang="en-US" smtClean="0"/>
              <a:t>Click to edit Master subtitle style</a:t>
            </a:r>
            <a:endParaRPr lang="en-US"/>
          </a:p>
        </p:txBody>
      </p:sp>
      <p:sp>
        <p:nvSpPr>
          <p:cNvPr id="8202" name="Rectangle 10"/>
          <p:cNvSpPr>
            <a:spLocks noGrp="1" noChangeArrowheads="1"/>
          </p:cNvSpPr>
          <p:nvPr>
            <p:ph type="ctrTitle"/>
          </p:nvPr>
        </p:nvSpPr>
        <p:spPr>
          <a:xfrm>
            <a:off x="4622800" y="1962151"/>
            <a:ext cx="6858000" cy="1600200"/>
          </a:xfrm>
        </p:spPr>
        <p:txBody>
          <a:bodyPr/>
          <a:lstStyle>
            <a:lvl1pPr>
              <a:defRPr sz="3534" i="0"/>
            </a:lvl1pPr>
          </a:lstStyle>
          <a:p>
            <a:r>
              <a:rPr lang="en-US" smtClean="0"/>
              <a:t>Click to edit Master title style</a:t>
            </a:r>
            <a:endParaRPr lang="en-US"/>
          </a:p>
        </p:txBody>
      </p:sp>
      <p:sp>
        <p:nvSpPr>
          <p:cNvPr id="9" name="Rectangle 7"/>
          <p:cNvSpPr>
            <a:spLocks noGrp="1" noChangeArrowheads="1"/>
          </p:cNvSpPr>
          <p:nvPr>
            <p:ph type="sldNum" sz="quarter" idx="10"/>
          </p:nvPr>
        </p:nvSpPr>
        <p:spPr/>
        <p:txBody>
          <a:bodyPr/>
          <a:lstStyle>
            <a:lvl1pPr>
              <a:defRPr>
                <a:solidFill>
                  <a:schemeClr val="tx1"/>
                </a:solidFill>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9716863"/>
      </p:ext>
    </p:extLst>
  </p:cSld>
  <p:clrMapOvr>
    <a:masterClrMapping/>
  </p:clrMapOvr>
  <p:transition advClick="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963"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141"/>
            </a:lvl1pPr>
            <a:lvl2pPr marL="448820" indent="0">
              <a:buNone/>
              <a:defRPr sz="2749"/>
            </a:lvl2pPr>
            <a:lvl3pPr marL="897639" indent="0">
              <a:buNone/>
              <a:defRPr sz="2356"/>
            </a:lvl3pPr>
            <a:lvl4pPr marL="1346459" indent="0">
              <a:buNone/>
              <a:defRPr sz="1963"/>
            </a:lvl4pPr>
            <a:lvl5pPr marL="1795278" indent="0">
              <a:buNone/>
              <a:defRPr sz="1963"/>
            </a:lvl5pPr>
            <a:lvl6pPr marL="2244098" indent="0">
              <a:buNone/>
              <a:defRPr sz="1963"/>
            </a:lvl6pPr>
            <a:lvl7pPr marL="2692917" indent="0">
              <a:buNone/>
              <a:defRPr sz="1963"/>
            </a:lvl7pPr>
            <a:lvl8pPr marL="3141737" indent="0">
              <a:buNone/>
              <a:defRPr sz="1963"/>
            </a:lvl8pPr>
            <a:lvl9pPr marL="3590556" indent="0">
              <a:buNone/>
              <a:defRPr sz="1963"/>
            </a:lvl9pPr>
          </a:lstStyle>
          <a:p>
            <a:pPr lvl="0"/>
            <a:r>
              <a:rPr lang="en-US" noProof="0" smtClean="0"/>
              <a:t>Click icon to add picture</a:t>
            </a:r>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375"/>
            </a:lvl1pPr>
            <a:lvl2pPr marL="448820" indent="0">
              <a:buNone/>
              <a:defRPr sz="1178"/>
            </a:lvl2pPr>
            <a:lvl3pPr marL="897639" indent="0">
              <a:buNone/>
              <a:defRPr sz="982"/>
            </a:lvl3pPr>
            <a:lvl4pPr marL="1346459" indent="0">
              <a:buNone/>
              <a:defRPr sz="883"/>
            </a:lvl4pPr>
            <a:lvl5pPr marL="1795278" indent="0">
              <a:buNone/>
              <a:defRPr sz="883"/>
            </a:lvl5pPr>
            <a:lvl6pPr marL="2244098" indent="0">
              <a:buNone/>
              <a:defRPr sz="883"/>
            </a:lvl6pPr>
            <a:lvl7pPr marL="2692917" indent="0">
              <a:buNone/>
              <a:defRPr sz="883"/>
            </a:lvl7pPr>
            <a:lvl8pPr marL="3141737" indent="0">
              <a:buNone/>
              <a:defRPr sz="883"/>
            </a:lvl8pPr>
            <a:lvl9pPr marL="3590556" indent="0">
              <a:buNone/>
              <a:defRPr sz="883"/>
            </a:lvl9pPr>
          </a:lstStyle>
          <a:p>
            <a:pPr lvl="0"/>
            <a:r>
              <a:rPr lang="en-US" smtClean="0"/>
              <a:t>Edit Master text styles</a:t>
            </a:r>
          </a:p>
        </p:txBody>
      </p:sp>
      <p:sp>
        <p:nvSpPr>
          <p:cNvPr id="5"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
        <p:nvSpPr>
          <p:cNvPr id="6" name="Text Box 4"/>
          <p:cNvSpPr txBox="1">
            <a:spLocks noChangeArrowheads="1"/>
          </p:cNvSpPr>
          <p:nvPr/>
        </p:nvSpPr>
        <p:spPr bwMode="auto">
          <a:xfrm>
            <a:off x="3699545" y="6491288"/>
            <a:ext cx="6765256"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t y  -  S e r v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c e  -  E x c e l l e n c e</a:t>
            </a:r>
          </a:p>
        </p:txBody>
      </p:sp>
      <p:sp>
        <p:nvSpPr>
          <p:cNvPr id="7"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a:solidFill>
                <a:srgbClr val="000000"/>
              </a:solidFill>
            </a:endParaRPr>
          </a:p>
        </p:txBody>
      </p:sp>
    </p:spTree>
    <p:extLst>
      <p:ext uri="{BB962C8B-B14F-4D97-AF65-F5344CB8AC3E}">
        <p14:creationId xmlns:p14="http://schemas.microsoft.com/office/powerpoint/2010/main" val="1126537492"/>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05518" y="200968"/>
            <a:ext cx="9861549" cy="768996"/>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
        <p:nvSpPr>
          <p:cNvPr id="5" name="Text Box 4"/>
          <p:cNvSpPr txBox="1">
            <a:spLocks noChangeArrowheads="1"/>
          </p:cNvSpPr>
          <p:nvPr/>
        </p:nvSpPr>
        <p:spPr bwMode="auto">
          <a:xfrm>
            <a:off x="3892491" y="6491288"/>
            <a:ext cx="6572309"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t y  -  S e r v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c e  -  E x c e l l e n c e</a:t>
            </a:r>
          </a:p>
        </p:txBody>
      </p:sp>
      <p:sp>
        <p:nvSpPr>
          <p:cNvPr id="6"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a:solidFill>
                <a:srgbClr val="000000"/>
              </a:solidFill>
            </a:endParaRPr>
          </a:p>
        </p:txBody>
      </p:sp>
    </p:spTree>
    <p:extLst>
      <p:ext uri="{BB962C8B-B14F-4D97-AF65-F5344CB8AC3E}">
        <p14:creationId xmlns:p14="http://schemas.microsoft.com/office/powerpoint/2010/main" val="3511954995"/>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25" y="76204"/>
            <a:ext cx="2787649" cy="62944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2233" y="76204"/>
            <a:ext cx="8163984" cy="62944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
        <p:nvSpPr>
          <p:cNvPr id="5" name="Text Box 4"/>
          <p:cNvSpPr txBox="1">
            <a:spLocks noChangeArrowheads="1"/>
          </p:cNvSpPr>
          <p:nvPr/>
        </p:nvSpPr>
        <p:spPr bwMode="auto">
          <a:xfrm>
            <a:off x="3691155" y="6491288"/>
            <a:ext cx="6773645"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t y  -  S e r v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c e  -  E x c e l l e n c e</a:t>
            </a:r>
          </a:p>
        </p:txBody>
      </p:sp>
      <p:sp>
        <p:nvSpPr>
          <p:cNvPr id="6"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a:solidFill>
                <a:srgbClr val="000000"/>
              </a:solidFill>
            </a:endParaRPr>
          </a:p>
        </p:txBody>
      </p:sp>
    </p:spTree>
    <p:extLst>
      <p:ext uri="{BB962C8B-B14F-4D97-AF65-F5344CB8AC3E}">
        <p14:creationId xmlns:p14="http://schemas.microsoft.com/office/powerpoint/2010/main" val="2089499581"/>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805518" y="76202"/>
            <a:ext cx="9861549" cy="893763"/>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512238" y="1082679"/>
            <a:ext cx="11148484" cy="5287963"/>
          </a:xfrm>
        </p:spPr>
        <p:txBody>
          <a:bodyPr/>
          <a:lstStyle/>
          <a:p>
            <a:pPr lvl="0"/>
            <a:r>
              <a:rPr lang="en-US" noProof="0" smtClean="0"/>
              <a:t>Click icon to add SmartArt graphic</a:t>
            </a:r>
          </a:p>
        </p:txBody>
      </p:sp>
      <p:sp>
        <p:nvSpPr>
          <p:cNvPr id="4"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
        <p:nvSpPr>
          <p:cNvPr id="5" name="Text Box 4"/>
          <p:cNvSpPr txBox="1">
            <a:spLocks noChangeArrowheads="1"/>
          </p:cNvSpPr>
          <p:nvPr/>
        </p:nvSpPr>
        <p:spPr bwMode="auto">
          <a:xfrm>
            <a:off x="4051883" y="6491288"/>
            <a:ext cx="6412918"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t y  -  S e r v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c e  -  E x c e l l e n c e</a:t>
            </a:r>
          </a:p>
        </p:txBody>
      </p:sp>
      <p:sp>
        <p:nvSpPr>
          <p:cNvPr id="6"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a:solidFill>
                <a:srgbClr val="000000"/>
              </a:solidFill>
            </a:endParaRPr>
          </a:p>
        </p:txBody>
      </p:sp>
    </p:spTree>
    <p:extLst>
      <p:ext uri="{BB962C8B-B14F-4D97-AF65-F5344CB8AC3E}">
        <p14:creationId xmlns:p14="http://schemas.microsoft.com/office/powerpoint/2010/main" val="211251127"/>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33247" y="1293094"/>
            <a:ext cx="10918365" cy="4830616"/>
          </a:xfrm>
          <a:prstGeom prst="rect">
            <a:avLst/>
          </a:prstGeom>
        </p:spPr>
        <p:txBody>
          <a:bodyPr/>
          <a:lstStyle>
            <a:lvl1pPr>
              <a:lnSpc>
                <a:spcPts val="2160"/>
              </a:lnSpc>
              <a:spcBef>
                <a:spcPts val="1178"/>
              </a:spcBef>
              <a:spcAft>
                <a:spcPts val="0"/>
              </a:spcAft>
              <a:defRPr/>
            </a:lvl1pPr>
            <a:lvl2pPr marL="529856" indent="-250903">
              <a:lnSpc>
                <a:spcPts val="1963"/>
              </a:lnSpc>
              <a:spcBef>
                <a:spcPts val="589"/>
              </a:spcBef>
              <a:spcAft>
                <a:spcPts val="0"/>
              </a:spcAft>
              <a:defRPr sz="1767"/>
            </a:lvl2pPr>
            <a:lvl3pPr marL="743358" indent="-180775">
              <a:lnSpc>
                <a:spcPts val="1767"/>
              </a:lnSpc>
              <a:spcBef>
                <a:spcPts val="589"/>
              </a:spcBef>
              <a:spcAft>
                <a:spcPts val="0"/>
              </a:spcAft>
              <a:buSzPct val="90000"/>
              <a:buFont typeface="Arial" pitchFamily="34" charset="0"/>
              <a:buChar char="•"/>
              <a:defRPr/>
            </a:lvl3pPr>
            <a:lvl4pPr marL="1014332" indent="0">
              <a:lnSpc>
                <a:spcPts val="1571"/>
              </a:lnSpc>
              <a:spcBef>
                <a:spcPts val="589"/>
              </a:spcBef>
              <a:spcAft>
                <a:spcPts val="0"/>
              </a:spcAft>
              <a:buFontTx/>
              <a:buNone/>
              <a:defRPr/>
            </a:lvl4pPr>
            <a:lvl5pPr marL="1232696" indent="0">
              <a:lnSpc>
                <a:spcPts val="1375"/>
              </a:lnSpc>
              <a:spcBef>
                <a:spcPts val="589"/>
              </a:spcBef>
              <a:spcAft>
                <a:spcPts val="0"/>
              </a:spcAft>
              <a:buSzPct val="85000"/>
              <a:buFontTx/>
              <a:buNone/>
              <a:defRPr sz="1178"/>
            </a:lvl5pPr>
            <a:lvl6pPr>
              <a:buFont typeface="Arial" pitchFamily="34" charset="0"/>
              <a:buChar cha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dirty="0"/>
          </a:p>
        </p:txBody>
      </p:sp>
      <p:sp>
        <p:nvSpPr>
          <p:cNvPr id="4" name="Text Box 4"/>
          <p:cNvSpPr txBox="1">
            <a:spLocks noChangeArrowheads="1"/>
          </p:cNvSpPr>
          <p:nvPr/>
        </p:nvSpPr>
        <p:spPr bwMode="auto">
          <a:xfrm>
            <a:off x="3808601" y="6491288"/>
            <a:ext cx="6656199"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t y  -  S e r v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c e  -  E x c e l l e n c e</a:t>
            </a:r>
          </a:p>
        </p:txBody>
      </p:sp>
      <p:sp>
        <p:nvSpPr>
          <p:cNvPr id="5"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a:solidFill>
                <a:srgbClr val="000000"/>
              </a:solidFill>
            </a:endParaRPr>
          </a:p>
        </p:txBody>
      </p:sp>
      <p:sp>
        <p:nvSpPr>
          <p:cNvPr id="6" name="Rectangle 3"/>
          <p:cNvSpPr>
            <a:spLocks noGrp="1" noChangeArrowheads="1"/>
          </p:cNvSpPr>
          <p:nvPr>
            <p:ph type="sldNum" sz="quarter" idx="11"/>
          </p:nvPr>
        </p:nvSpPr>
        <p:spPr>
          <a:xfrm>
            <a:off x="10651067" y="6524625"/>
            <a:ext cx="1524000" cy="304800"/>
          </a:xfrm>
          <a:ln/>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1155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Header">
    <p:spTree>
      <p:nvGrpSpPr>
        <p:cNvPr id="1" name=""/>
        <p:cNvGrpSpPr/>
        <p:nvPr/>
      </p:nvGrpSpPr>
      <p:grpSpPr>
        <a:xfrm>
          <a:off x="0" y="0"/>
          <a:ext cx="0" cy="0"/>
          <a:chOff x="0" y="0"/>
          <a:chExt cx="0" cy="0"/>
        </a:xfrm>
      </p:grpSpPr>
      <p:sp>
        <p:nvSpPr>
          <p:cNvPr id="6" name="Title 1"/>
          <p:cNvSpPr>
            <a:spLocks noGrp="1"/>
          </p:cNvSpPr>
          <p:nvPr>
            <p:ph type="title"/>
          </p:nvPr>
        </p:nvSpPr>
        <p:spPr>
          <a:xfrm>
            <a:off x="609599" y="-1"/>
            <a:ext cx="10996084" cy="1143001"/>
          </a:xfrm>
          <a:prstGeom prst="rect">
            <a:avLst/>
          </a:prstGeom>
        </p:spPr>
        <p:txBody>
          <a:bodyPr anchor="ctr" anchorCtr="0"/>
          <a:lstStyle>
            <a:lvl1pPr>
              <a:defRPr sz="3141" b="1">
                <a:latin typeface="Arial" pitchFamily="34" charset="0"/>
                <a:cs typeface="Arial" pitchFamily="34" charset="0"/>
              </a:defRPr>
            </a:lvl1pPr>
          </a:lstStyle>
          <a:p>
            <a:r>
              <a:rPr lang="en-US" smtClean="0"/>
              <a:t>Click to edit Master title style</a:t>
            </a:r>
            <a:endParaRPr lang="en-US" dirty="0"/>
          </a:p>
        </p:txBody>
      </p:sp>
      <p:sp>
        <p:nvSpPr>
          <p:cNvPr id="7" name="Text Box 4"/>
          <p:cNvSpPr txBox="1">
            <a:spLocks noChangeArrowheads="1"/>
          </p:cNvSpPr>
          <p:nvPr/>
        </p:nvSpPr>
        <p:spPr bwMode="auto">
          <a:xfrm>
            <a:off x="3783435" y="6491288"/>
            <a:ext cx="6681366"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t y  -  S e r v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c e  -  E x c e l l e n c e</a:t>
            </a:r>
          </a:p>
        </p:txBody>
      </p:sp>
      <p:sp>
        <p:nvSpPr>
          <p:cNvPr id="8"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a:solidFill>
                <a:srgbClr val="000000"/>
              </a:solidFill>
            </a:endParaRPr>
          </a:p>
        </p:txBody>
      </p:sp>
      <p:sp>
        <p:nvSpPr>
          <p:cNvPr id="9" name="Rectangle 3"/>
          <p:cNvSpPr>
            <a:spLocks noGrp="1" noChangeArrowheads="1"/>
          </p:cNvSpPr>
          <p:nvPr>
            <p:ph type="sldNum" sz="quarter" idx="10"/>
          </p:nvPr>
        </p:nvSpPr>
        <p:spPr>
          <a:xfrm>
            <a:off x="10651067" y="6524625"/>
            <a:ext cx="1524000" cy="304800"/>
          </a:xfrm>
          <a:ln/>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21123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dirty="0"/>
          </a:p>
        </p:txBody>
      </p:sp>
      <p:sp>
        <p:nvSpPr>
          <p:cNvPr id="4" name="Date Placeholder 3"/>
          <p:cNvSpPr>
            <a:spLocks noGrp="1" noChangeArrowheads="1"/>
          </p:cNvSpPr>
          <p:nvPr>
            <p:ph type="dt" sz="half" idx="10"/>
          </p:nvPr>
        </p:nvSpPr>
        <p:spPr>
          <a:xfrm>
            <a:off x="0" y="6524625"/>
            <a:ext cx="2235200" cy="304800"/>
          </a:xfrm>
          <a:prstGeom prst="rect">
            <a:avLst/>
          </a:prstGeom>
        </p:spPr>
        <p:txBody>
          <a:bodyPr/>
          <a:lstStyle>
            <a:lvl1pPr>
              <a:defRPr sz="1178">
                <a:latin typeface="Arial" charset="0"/>
                <a:cs typeface="+mn-cs"/>
              </a:defRPr>
            </a:lvl1pPr>
          </a:lstStyle>
          <a:p>
            <a:endParaRPr lang="en-US">
              <a:solidFill>
                <a:srgbClr val="000000"/>
              </a:solidFill>
            </a:endParaRPr>
          </a:p>
        </p:txBody>
      </p:sp>
      <p:sp>
        <p:nvSpPr>
          <p:cNvPr id="5" name="Rectangle 4"/>
          <p:cNvSpPr>
            <a:spLocks noGrp="1" noChangeArrowheads="1"/>
          </p:cNvSpPr>
          <p:nvPr>
            <p:ph type="sldNum" sz="quarter" idx="11"/>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
        <p:nvSpPr>
          <p:cNvPr id="6" name="Text Box 4"/>
          <p:cNvSpPr txBox="1">
            <a:spLocks noChangeArrowheads="1"/>
          </p:cNvSpPr>
          <p:nvPr/>
        </p:nvSpPr>
        <p:spPr bwMode="auto">
          <a:xfrm>
            <a:off x="3892491" y="6491288"/>
            <a:ext cx="6572309"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t y  -  S e r v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c e  -  E x c e l l e n c e</a:t>
            </a:r>
          </a:p>
        </p:txBody>
      </p:sp>
      <p:sp>
        <p:nvSpPr>
          <p:cNvPr id="7"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a:solidFill>
                <a:srgbClr val="000000"/>
              </a:solidFill>
            </a:endParaRPr>
          </a:p>
        </p:txBody>
      </p:sp>
    </p:spTree>
    <p:extLst>
      <p:ext uri="{BB962C8B-B14F-4D97-AF65-F5344CB8AC3E}">
        <p14:creationId xmlns:p14="http://schemas.microsoft.com/office/powerpoint/2010/main" val="150706405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dirty="0"/>
          </a:p>
        </p:txBody>
      </p:sp>
      <p:sp>
        <p:nvSpPr>
          <p:cNvPr id="5" name="Rectangle 4"/>
          <p:cNvSpPr>
            <a:spLocks noGrp="1" noChangeArrowheads="1"/>
          </p:cNvSpPr>
          <p:nvPr>
            <p:ph type="sldNum" sz="quarter" idx="11"/>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
        <p:nvSpPr>
          <p:cNvPr id="6" name="Text Box 4"/>
          <p:cNvSpPr txBox="1">
            <a:spLocks noChangeArrowheads="1"/>
          </p:cNvSpPr>
          <p:nvPr/>
        </p:nvSpPr>
        <p:spPr bwMode="auto">
          <a:xfrm>
            <a:off x="3556931" y="6491288"/>
            <a:ext cx="6907869"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t y  -  S e r v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c e  -  E x c e l l e n c e</a:t>
            </a:r>
          </a:p>
        </p:txBody>
      </p:sp>
      <p:sp>
        <p:nvSpPr>
          <p:cNvPr id="7"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a:solidFill>
                <a:srgbClr val="000000"/>
              </a:solidFill>
            </a:endParaRPr>
          </a:p>
        </p:txBody>
      </p:sp>
    </p:spTree>
    <p:extLst>
      <p:ext uri="{BB962C8B-B14F-4D97-AF65-F5344CB8AC3E}">
        <p14:creationId xmlns:p14="http://schemas.microsoft.com/office/powerpoint/2010/main" val="183963657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dirty="0"/>
          </a:p>
        </p:txBody>
      </p:sp>
      <p:sp>
        <p:nvSpPr>
          <p:cNvPr id="5" name="Rectangle 4"/>
          <p:cNvSpPr>
            <a:spLocks noGrp="1" noChangeArrowheads="1"/>
          </p:cNvSpPr>
          <p:nvPr>
            <p:ph type="sldNum" sz="quarter" idx="11"/>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84009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1028"/>
          <p:cNvSpPr>
            <a:spLocks noGrp="1" noChangeArrowheads="1"/>
          </p:cNvSpPr>
          <p:nvPr>
            <p:ph type="sldNum" sz="quarter" idx="11"/>
          </p:nvPr>
        </p:nvSpPr>
        <p:spPr>
          <a:ln/>
        </p:spPr>
        <p:txBody>
          <a:bodyPr/>
          <a:lstStyle>
            <a:lvl1pPr>
              <a:defRPr/>
            </a:lvl1pPr>
          </a:lstStyle>
          <a:p>
            <a:pPr>
              <a:defRPr/>
            </a:pPr>
            <a:fld id="{7063AB24-1B2A-4F25-AF7C-3DE83A2FA4BF}" type="slidenum">
              <a:rPr lang="en-US">
                <a:solidFill>
                  <a:srgbClr val="000000"/>
                </a:solidFill>
              </a:rPr>
              <a:pPr>
                <a:defRPr/>
              </a:pPr>
              <a:t>‹#›</a:t>
            </a:fld>
            <a:endParaRPr lang="en-US" dirty="0">
              <a:solidFill>
                <a:srgbClr val="808080"/>
              </a:solidFill>
            </a:endParaRPr>
          </a:p>
        </p:txBody>
      </p:sp>
      <p:sp>
        <p:nvSpPr>
          <p:cNvPr id="12" name="Text Placeholder 11"/>
          <p:cNvSpPr>
            <a:spLocks noGrp="1"/>
          </p:cNvSpPr>
          <p:nvPr>
            <p:ph type="body" sz="quarter" idx="14"/>
          </p:nvPr>
        </p:nvSpPr>
        <p:spPr>
          <a:xfrm>
            <a:off x="9753600" y="6492240"/>
            <a:ext cx="1450848" cy="228600"/>
          </a:xfrm>
        </p:spPr>
        <p:txBody>
          <a:bodyPr lIns="0" tIns="0" rIns="0" bIns="0" anchor="ctr" anchorCtr="0"/>
          <a:lstStyle>
            <a:lvl1pPr marL="0" indent="0">
              <a:buNone/>
              <a:defRPr sz="883"/>
            </a:lvl1pPr>
          </a:lstStyle>
          <a:p>
            <a:pPr lvl="0"/>
            <a:r>
              <a:rPr lang="en-US" smtClean="0"/>
              <a:t>Edit Master text styles</a:t>
            </a:r>
          </a:p>
        </p:txBody>
      </p:sp>
    </p:spTree>
    <p:extLst>
      <p:ext uri="{BB962C8B-B14F-4D97-AF65-F5344CB8AC3E}">
        <p14:creationId xmlns:p14="http://schemas.microsoft.com/office/powerpoint/2010/main" val="35919966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5518" y="152401"/>
            <a:ext cx="9861549" cy="650509"/>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marL="1570869" indent="-224410">
              <a:buFont typeface="Wingdings" panose="05000000000000000000" pitchFamily="2" charset="2"/>
              <a:buChar char="Ø"/>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
        <p:nvSpPr>
          <p:cNvPr id="6" name="Text Box 4"/>
          <p:cNvSpPr txBox="1">
            <a:spLocks noChangeArrowheads="1"/>
          </p:cNvSpPr>
          <p:nvPr/>
        </p:nvSpPr>
        <p:spPr bwMode="auto">
          <a:xfrm>
            <a:off x="3650810" y="6451600"/>
            <a:ext cx="4890382"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t y  -  S e r v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c e  -  E x c e l l e n c e</a:t>
            </a:r>
          </a:p>
        </p:txBody>
      </p:sp>
      <p:sp>
        <p:nvSpPr>
          <p:cNvPr id="7"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a:solidFill>
                <a:srgbClr val="000000"/>
              </a:solidFill>
            </a:endParaRPr>
          </a:p>
        </p:txBody>
      </p:sp>
    </p:spTree>
    <p:extLst>
      <p:ext uri="{BB962C8B-B14F-4D97-AF65-F5344CB8AC3E}">
        <p14:creationId xmlns:p14="http://schemas.microsoft.com/office/powerpoint/2010/main" val="1640528823"/>
      </p:ext>
    </p:extLst>
  </p:cSld>
  <p:clrMapOvr>
    <a:masterClrMapping/>
  </p:clrMapOvr>
  <p:transition advClick="0"/>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3" b="0" i="1">
                <a:solidFill>
                  <a:srgbClr val="26649A"/>
                </a:solidFill>
                <a:latin typeface="Courier New"/>
                <a:cs typeface="Courier New"/>
              </a:defRPr>
            </a:lvl1pPr>
          </a:lstStyle>
          <a:p>
            <a:r>
              <a:rPr lang="en-US" smtClean="0"/>
              <a:t>Click to edit Master title style</a:t>
            </a:r>
            <a:endParaRPr/>
          </a:p>
        </p:txBody>
      </p:sp>
      <p:sp>
        <p:nvSpPr>
          <p:cNvPr id="3" name="Holder 3"/>
          <p:cNvSpPr>
            <a:spLocks noGrp="1"/>
          </p:cNvSpPr>
          <p:nvPr>
            <p:ph type="body" idx="1"/>
          </p:nvPr>
        </p:nvSpPr>
        <p:spPr/>
        <p:txBody>
          <a:bodyPr lIns="0" tIns="0" rIns="0" bIns="0"/>
          <a:lstStyle>
            <a:lvl1pPr>
              <a:defRPr sz="1015" b="0" i="0">
                <a:solidFill>
                  <a:srgbClr val="2A414B"/>
                </a:solidFill>
                <a:latin typeface="Arial"/>
                <a:cs typeface="Arial"/>
              </a:defRPr>
            </a:lvl1pPr>
          </a:lstStyle>
          <a:p>
            <a:pPr lvl="0"/>
            <a:r>
              <a:rPr lang="en-US" smtClean="0"/>
              <a:t>Edit Master text styles</a:t>
            </a:r>
          </a:p>
        </p:txBody>
      </p:sp>
      <p:sp>
        <p:nvSpPr>
          <p:cNvPr id="4" name="Holder 4"/>
          <p:cNvSpPr>
            <a:spLocks noGrp="1"/>
          </p:cNvSpPr>
          <p:nvPr>
            <p:ph type="ftr" sz="quarter" idx="5"/>
          </p:nvPr>
        </p:nvSpPr>
        <p:spPr>
          <a:xfrm>
            <a:off x="3319646" y="6205482"/>
            <a:ext cx="5769509" cy="212912"/>
          </a:xfrm>
          <a:prstGeom prst="rect">
            <a:avLst/>
          </a:prstGeom>
        </p:spPr>
        <p:txBody>
          <a:bodyPr lIns="0" tIns="0" rIns="0" bIns="0"/>
          <a:lstStyle>
            <a:lvl1pPr>
              <a:defRPr sz="1500" b="0" i="1">
                <a:solidFill>
                  <a:srgbClr val="546972"/>
                </a:solidFill>
                <a:latin typeface="Times New Roman"/>
                <a:cs typeface="Times New Roman"/>
              </a:defRPr>
            </a:lvl1pPr>
          </a:lstStyle>
          <a:p>
            <a:pPr marL="11206">
              <a:tabLst>
                <a:tab pos="1354303" algn="l"/>
              </a:tabLst>
            </a:pPr>
            <a:endParaRPr lang="pt-BR" spc="18" dirty="0">
              <a:solidFill>
                <a:srgbClr val="465967"/>
              </a:solidFill>
            </a:endParaRPr>
          </a:p>
        </p:txBody>
      </p:sp>
      <p:sp>
        <p:nvSpPr>
          <p:cNvPr id="5" name="Holder 5"/>
          <p:cNvSpPr>
            <a:spLocks noGrp="1"/>
          </p:cNvSpPr>
          <p:nvPr>
            <p:ph type="dt" sz="half" idx="6"/>
          </p:nvPr>
        </p:nvSpPr>
        <p:spPr>
          <a:xfrm>
            <a:off x="736402" y="6246880"/>
            <a:ext cx="1300631" cy="173691"/>
          </a:xfrm>
          <a:prstGeom prst="rect">
            <a:avLst/>
          </a:prstGeom>
        </p:spPr>
        <p:txBody>
          <a:bodyPr lIns="0" tIns="0" rIns="0" bIns="0"/>
          <a:lstStyle>
            <a:lvl1pPr>
              <a:defRPr sz="1191" b="0" i="0">
                <a:solidFill>
                  <a:srgbClr val="266B66"/>
                </a:solidFill>
                <a:latin typeface="Arial"/>
                <a:cs typeface="Arial"/>
              </a:defRPr>
            </a:lvl1pPr>
          </a:lstStyle>
          <a:p>
            <a:pPr marL="11206"/>
            <a:endParaRPr lang="en-US" spc="71" dirty="0">
              <a:solidFill>
                <a:srgbClr val="236762"/>
              </a:solidFill>
            </a:endParaRPr>
          </a:p>
        </p:txBody>
      </p:sp>
      <p:sp>
        <p:nvSpPr>
          <p:cNvPr id="6" name="Holder 6"/>
          <p:cNvSpPr>
            <a:spLocks noGrp="1"/>
          </p:cNvSpPr>
          <p:nvPr>
            <p:ph type="sldNum" sz="quarter" idx="7"/>
          </p:nvPr>
        </p:nvSpPr>
        <p:spPr/>
        <p:txBody>
          <a:bodyPr lIns="0" tIns="0" rIns="0" bIns="0"/>
          <a:lstStyle>
            <a:lvl1pPr>
              <a:defRPr sz="927" b="0" i="0">
                <a:solidFill>
                  <a:srgbClr val="93A0A5"/>
                </a:solidFill>
                <a:latin typeface="Times New Roman"/>
                <a:cs typeface="Times New Roman"/>
              </a:defRPr>
            </a:lvl1pPr>
          </a:lstStyle>
          <a:p>
            <a:pPr marL="75644"/>
            <a:fld id="{81D60167-4931-47E6-BA6A-407CBD079E47}" type="slidenum">
              <a:rPr lang="en-US" spc="84" smtClean="0">
                <a:solidFill>
                  <a:srgbClr val="8793A0"/>
                </a:solidFill>
              </a:rPr>
              <a:pPr marL="75644"/>
              <a:t>‹#›</a:t>
            </a:fld>
            <a:endParaRPr lang="en-US" spc="84" dirty="0">
              <a:solidFill>
                <a:srgbClr val="8793A0"/>
              </a:solidFill>
            </a:endParaRPr>
          </a:p>
        </p:txBody>
      </p:sp>
    </p:spTree>
    <p:extLst>
      <p:ext uri="{BB962C8B-B14F-4D97-AF65-F5344CB8AC3E}">
        <p14:creationId xmlns:p14="http://schemas.microsoft.com/office/powerpoint/2010/main" val="2338619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1_Section Header Layout">
    <p:spTree>
      <p:nvGrpSpPr>
        <p:cNvPr id="1" name=""/>
        <p:cNvGrpSpPr/>
        <p:nvPr/>
      </p:nvGrpSpPr>
      <p:grpSpPr>
        <a:xfrm>
          <a:off x="0" y="0"/>
          <a:ext cx="0" cy="0"/>
          <a:chOff x="0" y="0"/>
          <a:chExt cx="0" cy="0"/>
        </a:xfrm>
      </p:grpSpPr>
      <p:grpSp>
        <p:nvGrpSpPr>
          <p:cNvPr id="6" name="Group 5"/>
          <p:cNvGrpSpPr/>
          <p:nvPr/>
        </p:nvGrpSpPr>
        <p:grpSpPr>
          <a:xfrm>
            <a:off x="81480" y="0"/>
            <a:ext cx="99589" cy="6858000"/>
            <a:chOff x="1" y="0"/>
            <a:chExt cx="380999" cy="6858000"/>
          </a:xfrm>
        </p:grpSpPr>
        <p:sp>
          <p:nvSpPr>
            <p:cNvPr id="17" name="Rectangle 16"/>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Rectangle 17"/>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21" name="Rectangle 9"/>
          <p:cNvSpPr>
            <a:spLocks noGrp="1" noChangeArrowheads="1"/>
          </p:cNvSpPr>
          <p:nvPr>
            <p:ph type="ctrTitle" sz="quarter" hasCustomPrompt="1"/>
          </p:nvPr>
        </p:nvSpPr>
        <p:spPr>
          <a:xfrm>
            <a:off x="685800" y="2523067"/>
            <a:ext cx="10820400" cy="1803399"/>
          </a:xfrm>
        </p:spPr>
        <p:txBody>
          <a:bodyPr anchor="ctr" anchorCtr="0">
            <a:noAutofit/>
          </a:bodyPr>
          <a:lstStyle>
            <a:lvl1pPr algn="ctr">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Divider Slide – Section Title here</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477000"/>
            <a:ext cx="670505" cy="243820"/>
          </a:xfrm>
          <a:prstGeom prst="rect">
            <a:avLst/>
          </a:prstGeom>
        </p:spPr>
      </p:pic>
      <p:cxnSp>
        <p:nvCxnSpPr>
          <p:cNvPr id="5" name="Straight Connector 4"/>
          <p:cNvCxnSpPr/>
          <p:nvPr/>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2030547" y="0"/>
            <a:ext cx="99589" cy="6858000"/>
            <a:chOff x="1" y="0"/>
            <a:chExt cx="380999" cy="6858000"/>
          </a:xfrm>
        </p:grpSpPr>
        <p:sp>
          <p:nvSpPr>
            <p:cNvPr id="20" name="Rectangle 19"/>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ectangle 22"/>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16" name="Slide Number Placeholder 5">
            <a:extLst>
              <a:ext uri="{FF2B5EF4-FFF2-40B4-BE49-F238E27FC236}">
                <a16:creationId xmlns:a16="http://schemas.microsoft.com/office/drawing/2014/main" id="{B0B872EE-CF6B-48C6-B994-9F72BDEE74E7}"/>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13" name="Footer Placeholder 4">
            <a:extLst>
              <a:ext uri="{FF2B5EF4-FFF2-40B4-BE49-F238E27FC236}">
                <a16:creationId xmlns:a16="http://schemas.microsoft.com/office/drawing/2014/main" id="{6C5421FF-B53D-456E-AC21-C1A29DCF2F49}"/>
              </a:ext>
            </a:extLst>
          </p:cNvPr>
          <p:cNvSpPr txBox="1">
            <a:spLocks/>
          </p:cNvSpPr>
          <p:nvPr userDrawn="1"/>
        </p:nvSpPr>
        <p:spPr>
          <a:xfrm>
            <a:off x="5590294" y="6541306"/>
            <a:ext cx="1224164" cy="183085"/>
          </a:xfrm>
          <a:prstGeom prst="rect">
            <a:avLst/>
          </a:prstGeom>
        </p:spPr>
        <p:txBody>
          <a:bodyPr vert="horz" lIns="0" tIns="0" rIns="0" bIns="0" rtlCol="0" anchor="ctr"/>
          <a:lstStyle>
            <a:defPPr>
              <a:defRPr lang="en-US"/>
            </a:defPPr>
            <a:lvl1pPr marL="0" algn="l"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Aft>
                <a:spcPct val="0"/>
              </a:spcAft>
              <a:buClrTx/>
            </a:pPr>
            <a:r>
              <a:rPr lang="en-US" altLang="en-US" sz="800" b="1" dirty="0">
                <a:solidFill>
                  <a:schemeClr val="tx1">
                    <a:lumMod val="50000"/>
                    <a:lumOff val="50000"/>
                  </a:schemeClr>
                </a:solidFill>
                <a:latin typeface="Arial" pitchFamily="34" charset="0"/>
                <a:cs typeface="Arial" pitchFamily="34" charset="0"/>
              </a:rPr>
              <a:t>UNCLASSIFIED/FOUO</a:t>
            </a:r>
          </a:p>
        </p:txBody>
      </p:sp>
    </p:spTree>
    <p:extLst>
      <p:ext uri="{BB962C8B-B14F-4D97-AF65-F5344CB8AC3E}">
        <p14:creationId xmlns:p14="http://schemas.microsoft.com/office/powerpoint/2010/main" val="19335288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99120"/>
            <a:ext cx="10515600" cy="637515"/>
          </a:xfrm>
        </p:spPr>
        <p:txBody>
          <a:bodyPr>
            <a:normAutofit/>
          </a:bodyPr>
          <a:lstStyle>
            <a:lvl1pPr>
              <a:defRPr sz="3000"/>
            </a:lvl1pPr>
          </a:lstStyle>
          <a:p>
            <a:r>
              <a:rPr lang="en-US" dirty="0"/>
              <a:t>Click to edit Master title style</a:t>
            </a:r>
          </a:p>
        </p:txBody>
      </p:sp>
      <p:sp>
        <p:nvSpPr>
          <p:cNvPr id="3" name="Content Placeholder 2"/>
          <p:cNvSpPr>
            <a:spLocks noGrp="1"/>
          </p:cNvSpPr>
          <p:nvPr>
            <p:ph idx="1"/>
          </p:nvPr>
        </p:nvSpPr>
        <p:spPr>
          <a:xfrm>
            <a:off x="838200" y="1335416"/>
            <a:ext cx="10515600" cy="5022243"/>
          </a:xfrm>
        </p:spPr>
        <p:txBody>
          <a:bodyPr>
            <a:normAutofit/>
          </a:bodyPr>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26976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Logo_2b.png"/>
          <p:cNvPicPr>
            <a:picLocks noChangeAspect="1"/>
          </p:cNvPicPr>
          <p:nvPr userDrawn="1"/>
        </p:nvPicPr>
        <p:blipFill>
          <a:blip r:embed="rId2" cstate="print">
            <a:duotone>
              <a:schemeClr val="bg2">
                <a:shade val="45000"/>
                <a:satMod val="135000"/>
              </a:schemeClr>
              <a:prstClr val="white"/>
            </a:duotone>
          </a:blip>
          <a:stretch>
            <a:fillRect/>
          </a:stretch>
        </p:blipFill>
        <p:spPr>
          <a:xfrm>
            <a:off x="2986874" y="1923834"/>
            <a:ext cx="6094375" cy="2871191"/>
          </a:xfrm>
          <a:prstGeom prst="rect">
            <a:avLst/>
          </a:prstGeom>
        </p:spPr>
      </p:pic>
      <p:sp>
        <p:nvSpPr>
          <p:cNvPr id="9" name="Subtitle 2"/>
          <p:cNvSpPr>
            <a:spLocks noGrp="1"/>
          </p:cNvSpPr>
          <p:nvPr>
            <p:ph type="subTitle" idx="1"/>
          </p:nvPr>
        </p:nvSpPr>
        <p:spPr>
          <a:xfrm>
            <a:off x="3514861" y="4031281"/>
            <a:ext cx="5021432" cy="838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ctrTitle"/>
          </p:nvPr>
        </p:nvSpPr>
        <p:spPr>
          <a:xfrm>
            <a:off x="847040" y="1108075"/>
            <a:ext cx="10363200" cy="1391756"/>
          </a:xfrm>
        </p:spPr>
        <p:txBody>
          <a:bodyPr/>
          <a:lstStyle>
            <a:lvl1pPr algn="ctr">
              <a:defRPr sz="2800" i="0">
                <a:solidFill>
                  <a:srgbClr val="00206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8590916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2637721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6249" y="1267442"/>
            <a:ext cx="5627235" cy="5126600"/>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0000" y="1267442"/>
            <a:ext cx="5627233" cy="5126600"/>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2066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8866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524001"/>
            <a:ext cx="10363200" cy="990600"/>
          </a:xfrm>
        </p:spPr>
        <p:txBody>
          <a:bodyPr/>
          <a:lstStyle>
            <a:lvl1pPr algn="ctr">
              <a:defRPr sz="2800" i="0">
                <a:solidFill>
                  <a:srgbClr val="002060"/>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571536" y="5257800"/>
            <a:ext cx="5021432" cy="838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3653772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7"/>
          <p:cNvSpPr>
            <a:spLocks noGrp="1" noChangeArrowheads="1"/>
          </p:cNvSpPr>
          <p:nvPr>
            <p:ph type="title"/>
          </p:nvPr>
        </p:nvSpPr>
        <p:spPr bwMode="auto">
          <a:xfrm>
            <a:off x="462625" y="228600"/>
            <a:ext cx="9809279" cy="685800"/>
          </a:xfrm>
          <a:prstGeom prst="rect">
            <a:avLst/>
          </a:prstGeom>
          <a:noFill/>
          <a:ln w="9525">
            <a:noFill/>
            <a:miter lim="800000"/>
            <a:headEnd/>
            <a:tailEnd/>
          </a:ln>
        </p:spPr>
        <p:txBody>
          <a:bodyPr vert="horz" wrap="square" lIns="88414" tIns="44206" rIns="88414" bIns="44206"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543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2625" y="228600"/>
            <a:ext cx="9809279" cy="6858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46249" y="1267442"/>
            <a:ext cx="5627235" cy="5126600"/>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0000" y="1267442"/>
            <a:ext cx="5627233" cy="5126600"/>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6476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5518" y="152401"/>
            <a:ext cx="9861549" cy="650509"/>
          </a:xfrm>
        </p:spPr>
        <p:txBody>
          <a:bodyPr/>
          <a:lstStyle/>
          <a:p>
            <a:r>
              <a:rPr lang="en-US" smtClean="0"/>
              <a:t>Click to edit Master title style</a:t>
            </a:r>
            <a:endParaRPr lang="en-US"/>
          </a:p>
        </p:txBody>
      </p:sp>
      <p:sp>
        <p:nvSpPr>
          <p:cNvPr id="4"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0792732"/>
      </p:ext>
    </p:extLst>
  </p:cSld>
  <p:clrMapOvr>
    <a:masterClrMapping/>
  </p:clrMapOvr>
  <p:transition advClick="0"/>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2625" y="228600"/>
            <a:ext cx="9809279" cy="6858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54845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2" descr="C:\Users\eric.koper\Desktop\afg_030512_038.jpg"/>
          <p:cNvPicPr>
            <a:picLocks noChangeAspect="1" noChangeArrowheads="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46000"/>
                    </a14:imgEffect>
                  </a14:imgLayer>
                </a14:imgProps>
              </a:ext>
              <a:ext uri="{28A0092B-C50C-407E-A947-70E740481C1C}">
                <a14:useLocalDpi xmlns:a14="http://schemas.microsoft.com/office/drawing/2010/main" val="0"/>
              </a:ext>
            </a:extLst>
          </a:blip>
          <a:srcRect/>
          <a:stretch>
            <a:fillRect/>
          </a:stretch>
        </p:blipFill>
        <p:spPr bwMode="auto">
          <a:xfrm>
            <a:off x="2592280" y="1731524"/>
            <a:ext cx="6695701" cy="31517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p:nvPr>
        </p:nvSpPr>
        <p:spPr>
          <a:xfrm>
            <a:off x="914400" y="2130426"/>
            <a:ext cx="10363200" cy="1470025"/>
          </a:xfrm>
        </p:spPr>
        <p:txBody>
          <a:bodyPr/>
          <a:lstStyle>
            <a:lvl1pPr algn="ctr">
              <a:defRPr sz="2800" i="0">
                <a:solidFill>
                  <a:srgbClr val="002060"/>
                </a:solidFill>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8570580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524001"/>
            <a:ext cx="10363200" cy="990600"/>
          </a:xfrm>
        </p:spPr>
        <p:txBody>
          <a:bodyPr/>
          <a:lstStyle>
            <a:lvl1pPr algn="ctr">
              <a:defRPr sz="2800" i="0">
                <a:solidFill>
                  <a:srgbClr val="002060"/>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6932024" y="5179621"/>
            <a:ext cx="5021432" cy="1424037"/>
          </a:xfrm>
        </p:spPr>
        <p:txBody>
          <a:bodyPr/>
          <a:lstStyle>
            <a:lvl1pPr marL="0" indent="0" algn="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Logo_2b.png"/>
          <p:cNvPicPr>
            <a:picLocks noChangeAspect="1"/>
          </p:cNvPicPr>
          <p:nvPr userDrawn="1"/>
        </p:nvPicPr>
        <p:blipFill>
          <a:blip r:embed="rId2" cstate="print"/>
          <a:stretch>
            <a:fillRect/>
          </a:stretch>
        </p:blipFill>
        <p:spPr>
          <a:xfrm>
            <a:off x="3684694" y="2616201"/>
            <a:ext cx="4819913" cy="2270765"/>
          </a:xfrm>
          <a:prstGeom prst="rect">
            <a:avLst/>
          </a:prstGeom>
        </p:spPr>
      </p:pic>
      <p:sp>
        <p:nvSpPr>
          <p:cNvPr id="7" name="TextBox 6"/>
          <p:cNvSpPr txBox="1">
            <a:spLocks noChangeArrowheads="1"/>
          </p:cNvSpPr>
          <p:nvPr userDrawn="1"/>
        </p:nvSpPr>
        <p:spPr bwMode="auto">
          <a:xfrm>
            <a:off x="88494" y="5741884"/>
            <a:ext cx="6843529" cy="707886"/>
          </a:xfrm>
          <a:prstGeom prst="rect">
            <a:avLst/>
          </a:prstGeom>
          <a:solidFill>
            <a:schemeClr val="bg1"/>
          </a:solidFill>
          <a:ln>
            <a:solidFill>
              <a:schemeClr val="tx1"/>
            </a:solid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US" sz="1000" dirty="0" smtClean="0">
                <a:solidFill>
                  <a:prstClr val="black"/>
                </a:solidFill>
              </a:rPr>
              <a:t>WARNING – This document contains technical data whose export is restricted by the Arms Export Control Act (Title 22, U.S.C., Sec 2751, et seq.) or the Export Administration Act of 1979 (Title 50, U.S.C., App. 2401 et seq.), as amended.  Violations of these export laws are subject to severe criminal penalties.  Disseminate in accordance with the provisions of DoD Directive 5230.25.</a:t>
            </a:r>
          </a:p>
        </p:txBody>
      </p:sp>
      <p:sp>
        <p:nvSpPr>
          <p:cNvPr id="8" name="Rectangle 7"/>
          <p:cNvSpPr/>
          <p:nvPr userDrawn="1"/>
        </p:nvSpPr>
        <p:spPr>
          <a:xfrm>
            <a:off x="88496" y="5179621"/>
            <a:ext cx="6843529" cy="553998"/>
          </a:xfrm>
          <a:prstGeom prst="rect">
            <a:avLst/>
          </a:prstGeom>
          <a:solidFill>
            <a:schemeClr val="bg1"/>
          </a:solidFill>
          <a:ln>
            <a:solidFill>
              <a:schemeClr val="tx1"/>
            </a:solidFill>
          </a:ln>
        </p:spPr>
        <p:txBody>
          <a:bodyPr wrap="square">
            <a:spAutoFit/>
          </a:bodyPr>
          <a:lstStyle/>
          <a:p>
            <a:pPr algn="just" defTabSz="914400">
              <a:defRPr/>
            </a:pPr>
            <a:r>
              <a:rPr lang="en-US" sz="1000" dirty="0" smtClean="0">
                <a:solidFill>
                  <a:prstClr val="black"/>
                </a:solidFill>
              </a:rPr>
              <a:t>DISTRIBUTION STATEMENT D.  Distribution authorized to the Department of Defense and U.S. DoD contractors only; Critical Technology; 26 Mar 13.  Other requests shall be referred to the Air Force Rapid Capabilities Office, 202-404-5497 or 202-404-5498. </a:t>
            </a:r>
            <a:endParaRPr lang="en-US" sz="1000" dirty="0">
              <a:solidFill>
                <a:prstClr val="black"/>
              </a:solidFill>
            </a:endParaRPr>
          </a:p>
        </p:txBody>
      </p:sp>
      <p:sp>
        <p:nvSpPr>
          <p:cNvPr id="2" name="Rectangle 1"/>
          <p:cNvSpPr/>
          <p:nvPr userDrawn="1"/>
        </p:nvSpPr>
        <p:spPr bwMode="auto">
          <a:xfrm>
            <a:off x="88496" y="6622708"/>
            <a:ext cx="4077105" cy="178142"/>
          </a:xfrm>
          <a:prstGeom prst="rect">
            <a:avLst/>
          </a:prstGeom>
          <a:solidFill>
            <a:schemeClr val="bg1"/>
          </a:solidFill>
          <a:ln w="9525">
            <a:noFill/>
            <a:miter lim="800000"/>
            <a:headEnd/>
            <a:tailEnd/>
          </a:ln>
          <a:effectLst/>
        </p:spPr>
        <p:txBody>
          <a:bodyPr wrap="none" lIns="91347" tIns="45675" rIns="91347" bIns="45675" rtlCol="0" anchor="ctr"/>
          <a:lstStyle/>
          <a:p>
            <a:pPr algn="ctr" defTabSz="913210"/>
            <a:endParaRPr lang="en-US" sz="1800" dirty="0">
              <a:solidFill>
                <a:srgbClr val="000000"/>
              </a:solidFill>
            </a:endParaRPr>
          </a:p>
        </p:txBody>
      </p:sp>
    </p:spTree>
    <p:extLst>
      <p:ext uri="{BB962C8B-B14F-4D97-AF65-F5344CB8AC3E}">
        <p14:creationId xmlns:p14="http://schemas.microsoft.com/office/powerpoint/2010/main" val="294927396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7"/>
          <p:cNvSpPr>
            <a:spLocks noGrp="1" noChangeArrowheads="1"/>
          </p:cNvSpPr>
          <p:nvPr>
            <p:ph type="title"/>
          </p:nvPr>
        </p:nvSpPr>
        <p:spPr bwMode="auto">
          <a:xfrm>
            <a:off x="462625" y="228600"/>
            <a:ext cx="9809279" cy="685800"/>
          </a:xfrm>
          <a:prstGeom prst="rect">
            <a:avLst/>
          </a:prstGeom>
          <a:noFill/>
          <a:ln w="9525">
            <a:noFill/>
            <a:miter lim="800000"/>
            <a:headEnd/>
            <a:tailEnd/>
          </a:ln>
        </p:spPr>
        <p:txBody>
          <a:bodyPr vert="horz" wrap="square" lIns="88414" tIns="44206" rIns="88414" bIns="44206"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68985133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2625" y="228600"/>
            <a:ext cx="9809279" cy="6858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46249" y="1267442"/>
            <a:ext cx="5627235" cy="5126600"/>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0000" y="1267442"/>
            <a:ext cx="5627233" cy="5126600"/>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593275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2625" y="228600"/>
            <a:ext cx="9809279" cy="6858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5410912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914400" y="2130426"/>
            <a:ext cx="10363200" cy="1470025"/>
          </a:xfrm>
        </p:spPr>
        <p:txBody>
          <a:bodyPr/>
          <a:lstStyle>
            <a:lvl1pPr algn="ctr">
              <a:defRPr sz="2800" i="0">
                <a:solidFill>
                  <a:srgbClr val="002060"/>
                </a:solidFill>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349967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2" descr="Logo_2b.png"/>
          <p:cNvPicPr>
            <a:picLocks noChangeAspect="1"/>
          </p:cNvPicPr>
          <p:nvPr userDrawn="1"/>
        </p:nvPicPr>
        <p:blipFill>
          <a:blip r:embed="rId2" cstate="print"/>
          <a:stretch>
            <a:fillRect/>
          </a:stretch>
        </p:blipFill>
        <p:spPr>
          <a:xfrm>
            <a:off x="3684694" y="2616201"/>
            <a:ext cx="4819913" cy="2270765"/>
          </a:xfrm>
          <a:prstGeom prst="rect">
            <a:avLst/>
          </a:prstGeom>
        </p:spPr>
      </p:pic>
    </p:spTree>
    <p:extLst>
      <p:ext uri="{BB962C8B-B14F-4D97-AF65-F5344CB8AC3E}">
        <p14:creationId xmlns:p14="http://schemas.microsoft.com/office/powerpoint/2010/main" val="77457667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524001"/>
            <a:ext cx="10363200" cy="990600"/>
          </a:xfrm>
        </p:spPr>
        <p:txBody>
          <a:bodyPr/>
          <a:lstStyle>
            <a:lvl1pPr algn="ctr">
              <a:defRPr sz="2800" i="0">
                <a:solidFill>
                  <a:srgbClr val="002060"/>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6932024" y="5179621"/>
            <a:ext cx="5021432" cy="1424037"/>
          </a:xfrm>
        </p:spPr>
        <p:txBody>
          <a:bodyPr/>
          <a:lstStyle>
            <a:lvl1pPr marL="0" indent="0" algn="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Logo_2b.png"/>
          <p:cNvPicPr>
            <a:picLocks noChangeAspect="1"/>
          </p:cNvPicPr>
          <p:nvPr userDrawn="1"/>
        </p:nvPicPr>
        <p:blipFill>
          <a:blip r:embed="rId2" cstate="print"/>
          <a:stretch>
            <a:fillRect/>
          </a:stretch>
        </p:blipFill>
        <p:spPr>
          <a:xfrm>
            <a:off x="3684694" y="2616201"/>
            <a:ext cx="4819913" cy="2270765"/>
          </a:xfrm>
          <a:prstGeom prst="rect">
            <a:avLst/>
          </a:prstGeom>
        </p:spPr>
      </p:pic>
      <p:sp>
        <p:nvSpPr>
          <p:cNvPr id="7" name="TextBox 6"/>
          <p:cNvSpPr txBox="1">
            <a:spLocks noChangeArrowheads="1"/>
          </p:cNvSpPr>
          <p:nvPr userDrawn="1"/>
        </p:nvSpPr>
        <p:spPr bwMode="auto">
          <a:xfrm>
            <a:off x="88494" y="5741884"/>
            <a:ext cx="6843529" cy="707886"/>
          </a:xfrm>
          <a:prstGeom prst="rect">
            <a:avLst/>
          </a:prstGeom>
          <a:solidFill>
            <a:schemeClr val="bg1"/>
          </a:solidFill>
          <a:ln>
            <a:solidFill>
              <a:schemeClr val="tx1"/>
            </a:solid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US" sz="1000" dirty="0" smtClean="0">
                <a:solidFill>
                  <a:prstClr val="black"/>
                </a:solidFill>
              </a:rPr>
              <a:t>WARNING – This document contains technical data whose export is restricted by the Arms Export Control Act (Title 22, U.S.C., Sec 2751, et seq.) or the Export Administration Act of 1979 (Title 50, U.S.C., App. 2401 et seq.), as amended.  Violations of these export laws are subject to severe criminal penalties.  Disseminate in accordance with the provisions of DoD Directive 5230.25.</a:t>
            </a:r>
          </a:p>
        </p:txBody>
      </p:sp>
      <p:sp>
        <p:nvSpPr>
          <p:cNvPr id="8" name="Rectangle 7"/>
          <p:cNvSpPr/>
          <p:nvPr userDrawn="1"/>
        </p:nvSpPr>
        <p:spPr>
          <a:xfrm>
            <a:off x="88496" y="5179621"/>
            <a:ext cx="6843529" cy="553998"/>
          </a:xfrm>
          <a:prstGeom prst="rect">
            <a:avLst/>
          </a:prstGeom>
          <a:solidFill>
            <a:schemeClr val="bg1"/>
          </a:solidFill>
          <a:ln>
            <a:solidFill>
              <a:schemeClr val="tx1"/>
            </a:solidFill>
          </a:ln>
        </p:spPr>
        <p:txBody>
          <a:bodyPr wrap="square">
            <a:spAutoFit/>
          </a:bodyPr>
          <a:lstStyle/>
          <a:p>
            <a:pPr algn="just" defTabSz="914400">
              <a:defRPr/>
            </a:pPr>
            <a:r>
              <a:rPr lang="en-US" sz="1000" dirty="0" smtClean="0">
                <a:solidFill>
                  <a:prstClr val="black"/>
                </a:solidFill>
              </a:rPr>
              <a:t>DISTRIBUTION STATEMENT D.  Distribution authorized to the Department of Defense and U.S. DoD contractors only; Critical Technology; 26 Mar 13.  Other requests shall be referred to the Air Force Rapid Capabilities Office, 202-404-5497 or 202-404-5498. </a:t>
            </a:r>
            <a:endParaRPr lang="en-US" sz="1000" dirty="0">
              <a:solidFill>
                <a:prstClr val="black"/>
              </a:solidFill>
            </a:endParaRPr>
          </a:p>
        </p:txBody>
      </p:sp>
      <p:sp>
        <p:nvSpPr>
          <p:cNvPr id="2" name="Rectangle 1"/>
          <p:cNvSpPr/>
          <p:nvPr userDrawn="1"/>
        </p:nvSpPr>
        <p:spPr bwMode="auto">
          <a:xfrm>
            <a:off x="88496" y="6622708"/>
            <a:ext cx="4077105" cy="178142"/>
          </a:xfrm>
          <a:prstGeom prst="rect">
            <a:avLst/>
          </a:prstGeom>
          <a:solidFill>
            <a:schemeClr val="bg1"/>
          </a:solidFill>
          <a:ln w="9525">
            <a:noFill/>
            <a:miter lim="800000"/>
            <a:headEnd/>
            <a:tailEnd/>
          </a:ln>
          <a:effectLst/>
        </p:spPr>
        <p:txBody>
          <a:bodyPr wrap="none" lIns="91347" tIns="45675" rIns="91347" bIns="45675" rtlCol="0" anchor="ctr"/>
          <a:lstStyle/>
          <a:p>
            <a:pPr algn="ctr" defTabSz="913210"/>
            <a:endParaRPr lang="en-US" sz="1800" dirty="0">
              <a:solidFill>
                <a:srgbClr val="000000"/>
              </a:solidFill>
            </a:endParaRPr>
          </a:p>
        </p:txBody>
      </p:sp>
    </p:spTree>
    <p:extLst>
      <p:ext uri="{BB962C8B-B14F-4D97-AF65-F5344CB8AC3E}">
        <p14:creationId xmlns:p14="http://schemas.microsoft.com/office/powerpoint/2010/main" val="189769426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249" y="1066801"/>
            <a:ext cx="11450981" cy="532724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7"/>
          <p:cNvSpPr>
            <a:spLocks noGrp="1" noChangeArrowheads="1"/>
          </p:cNvSpPr>
          <p:nvPr>
            <p:ph type="title"/>
          </p:nvPr>
        </p:nvSpPr>
        <p:spPr bwMode="auto">
          <a:xfrm>
            <a:off x="462625" y="228600"/>
            <a:ext cx="9809279" cy="685800"/>
          </a:xfrm>
          <a:prstGeom prst="rect">
            <a:avLst/>
          </a:prstGeom>
          <a:noFill/>
          <a:ln w="9525">
            <a:noFill/>
            <a:miter lim="800000"/>
            <a:headEnd/>
            <a:tailEnd/>
          </a:ln>
        </p:spPr>
        <p:txBody>
          <a:bodyPr vert="horz" wrap="square" lIns="88414" tIns="44206" rIns="88414" bIns="44206"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3917880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927"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963"/>
            </a:lvl1pPr>
            <a:lvl2pPr marL="448820" indent="0">
              <a:buNone/>
              <a:defRPr sz="1767"/>
            </a:lvl2pPr>
            <a:lvl3pPr marL="897639" indent="0">
              <a:buNone/>
              <a:defRPr sz="1571"/>
            </a:lvl3pPr>
            <a:lvl4pPr marL="1346459" indent="0">
              <a:buNone/>
              <a:defRPr sz="1375"/>
            </a:lvl4pPr>
            <a:lvl5pPr marL="1795278" indent="0">
              <a:buNone/>
              <a:defRPr sz="1375"/>
            </a:lvl5pPr>
            <a:lvl6pPr marL="2244098" indent="0">
              <a:buNone/>
              <a:defRPr sz="1375"/>
            </a:lvl6pPr>
            <a:lvl7pPr marL="2692917" indent="0">
              <a:buNone/>
              <a:defRPr sz="1375"/>
            </a:lvl7pPr>
            <a:lvl8pPr marL="3141737" indent="0">
              <a:buNone/>
              <a:defRPr sz="1375"/>
            </a:lvl8pPr>
            <a:lvl9pPr marL="3590556" indent="0">
              <a:buNone/>
              <a:defRPr sz="1375"/>
            </a:lvl9pPr>
          </a:lstStyle>
          <a:p>
            <a:pPr lvl="0"/>
            <a:r>
              <a:rPr lang="en-US" smtClean="0"/>
              <a:t>Edit Master text styles</a:t>
            </a:r>
          </a:p>
        </p:txBody>
      </p:sp>
      <p:sp>
        <p:nvSpPr>
          <p:cNvPr id="4"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
        <p:nvSpPr>
          <p:cNvPr id="5" name="Text Box 4"/>
          <p:cNvSpPr txBox="1">
            <a:spLocks noChangeArrowheads="1"/>
          </p:cNvSpPr>
          <p:nvPr/>
        </p:nvSpPr>
        <p:spPr bwMode="auto">
          <a:xfrm>
            <a:off x="4295163" y="6491288"/>
            <a:ext cx="6169638"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t y  -  S e r v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c e  -  E x c e l l e n c e</a:t>
            </a:r>
          </a:p>
        </p:txBody>
      </p:sp>
      <p:sp>
        <p:nvSpPr>
          <p:cNvPr id="6"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a:solidFill>
                <a:srgbClr val="000000"/>
              </a:solidFill>
            </a:endParaRPr>
          </a:p>
        </p:txBody>
      </p:sp>
    </p:spTree>
    <p:extLst>
      <p:ext uri="{BB962C8B-B14F-4D97-AF65-F5344CB8AC3E}">
        <p14:creationId xmlns:p14="http://schemas.microsoft.com/office/powerpoint/2010/main" val="472206677"/>
      </p:ext>
    </p:extLst>
  </p:cSld>
  <p:clrMapOvr>
    <a:masterClrMapping/>
  </p:clrMapOvr>
  <p:transition advClick="0"/>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2625" y="228600"/>
            <a:ext cx="9809279" cy="6858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46249" y="1267442"/>
            <a:ext cx="5627235" cy="5126600"/>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70000" y="1267442"/>
            <a:ext cx="5627233" cy="5126600"/>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107960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2625" y="228600"/>
            <a:ext cx="9809279" cy="6858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350343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914400" y="2130426"/>
            <a:ext cx="10363200" cy="1470025"/>
          </a:xfrm>
        </p:spPr>
        <p:txBody>
          <a:bodyPr/>
          <a:lstStyle>
            <a:lvl1pPr algn="ctr">
              <a:defRPr sz="2800" i="0">
                <a:solidFill>
                  <a:srgbClr val="00206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4309768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2" descr="Logo_2b.png"/>
          <p:cNvPicPr>
            <a:picLocks noChangeAspect="1"/>
          </p:cNvPicPr>
          <p:nvPr userDrawn="1"/>
        </p:nvPicPr>
        <p:blipFill>
          <a:blip r:embed="rId2" cstate="print"/>
          <a:stretch>
            <a:fillRect/>
          </a:stretch>
        </p:blipFill>
        <p:spPr>
          <a:xfrm>
            <a:off x="3684694" y="2616201"/>
            <a:ext cx="4819913" cy="2270765"/>
          </a:xfrm>
          <a:prstGeom prst="rect">
            <a:avLst/>
          </a:prstGeom>
        </p:spPr>
      </p:pic>
    </p:spTree>
    <p:extLst>
      <p:ext uri="{BB962C8B-B14F-4D97-AF65-F5344CB8AC3E}">
        <p14:creationId xmlns:p14="http://schemas.microsoft.com/office/powerpoint/2010/main" val="239315357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524001"/>
            <a:ext cx="10363200" cy="990600"/>
          </a:xfrm>
        </p:spPr>
        <p:txBody>
          <a:bodyPr/>
          <a:lstStyle>
            <a:lvl1pPr algn="ctr">
              <a:defRPr sz="2800" i="0">
                <a:solidFill>
                  <a:srgbClr val="002060"/>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6932024" y="5179621"/>
            <a:ext cx="5021432" cy="1424037"/>
          </a:xfrm>
        </p:spPr>
        <p:txBody>
          <a:bodyPr/>
          <a:lstStyle>
            <a:lvl1pPr marL="0" indent="0" algn="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Logo_2b.png"/>
          <p:cNvPicPr>
            <a:picLocks noChangeAspect="1"/>
          </p:cNvPicPr>
          <p:nvPr userDrawn="1"/>
        </p:nvPicPr>
        <p:blipFill>
          <a:blip r:embed="rId2" cstate="print"/>
          <a:stretch>
            <a:fillRect/>
          </a:stretch>
        </p:blipFill>
        <p:spPr>
          <a:xfrm>
            <a:off x="3684694" y="2616201"/>
            <a:ext cx="4819913" cy="2270765"/>
          </a:xfrm>
          <a:prstGeom prst="rect">
            <a:avLst/>
          </a:prstGeom>
        </p:spPr>
      </p:pic>
      <p:sp>
        <p:nvSpPr>
          <p:cNvPr id="7" name="TextBox 6"/>
          <p:cNvSpPr txBox="1">
            <a:spLocks noChangeArrowheads="1"/>
          </p:cNvSpPr>
          <p:nvPr userDrawn="1"/>
        </p:nvSpPr>
        <p:spPr bwMode="auto">
          <a:xfrm>
            <a:off x="88494" y="5741884"/>
            <a:ext cx="6843529" cy="707886"/>
          </a:xfrm>
          <a:prstGeom prst="rect">
            <a:avLst/>
          </a:prstGeom>
          <a:solidFill>
            <a:schemeClr val="bg1"/>
          </a:solidFill>
          <a:ln>
            <a:solidFill>
              <a:schemeClr val="tx1"/>
            </a:solid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US" sz="1000" dirty="0" smtClean="0">
                <a:solidFill>
                  <a:prstClr val="black"/>
                </a:solidFill>
              </a:rPr>
              <a:t>WARNING – This document contains technical data whose export is restricted by the Arms Export Control Act (Title 22, U.S.C., Sec 2751, et seq.) or the Export Administration Act of 1979 (Title 50, U.S.C., App. 2401 et seq.), as amended.  Violations of these export laws are subject to severe criminal penalties.  Disseminate in accordance with the provisions of DoD Directive 5230.25.</a:t>
            </a:r>
          </a:p>
        </p:txBody>
      </p:sp>
      <p:sp>
        <p:nvSpPr>
          <p:cNvPr id="8" name="Rectangle 7"/>
          <p:cNvSpPr/>
          <p:nvPr userDrawn="1"/>
        </p:nvSpPr>
        <p:spPr>
          <a:xfrm>
            <a:off x="88496" y="5179621"/>
            <a:ext cx="6843529" cy="553998"/>
          </a:xfrm>
          <a:prstGeom prst="rect">
            <a:avLst/>
          </a:prstGeom>
          <a:solidFill>
            <a:schemeClr val="bg1"/>
          </a:solidFill>
          <a:ln>
            <a:solidFill>
              <a:schemeClr val="tx1"/>
            </a:solidFill>
          </a:ln>
        </p:spPr>
        <p:txBody>
          <a:bodyPr wrap="square">
            <a:spAutoFit/>
          </a:bodyPr>
          <a:lstStyle/>
          <a:p>
            <a:pPr algn="just" defTabSz="914400">
              <a:defRPr/>
            </a:pPr>
            <a:r>
              <a:rPr lang="en-US" sz="1000" dirty="0" smtClean="0">
                <a:solidFill>
                  <a:prstClr val="black"/>
                </a:solidFill>
              </a:rPr>
              <a:t>DISTRIBUTION STATEMENT D.  Distribution authorized to the Department of Defense and U.S. DoD contractors only; Critical Technology; 26 Mar 13.  Other requests shall be referred to the Air Force Rapid Capabilities Office, 202-404-5497 or 202-404-5498. </a:t>
            </a:r>
            <a:endParaRPr lang="en-US" sz="1000" dirty="0">
              <a:solidFill>
                <a:prstClr val="black"/>
              </a:solidFill>
            </a:endParaRPr>
          </a:p>
        </p:txBody>
      </p:sp>
      <p:sp>
        <p:nvSpPr>
          <p:cNvPr id="2" name="Rectangle 1"/>
          <p:cNvSpPr/>
          <p:nvPr userDrawn="1"/>
        </p:nvSpPr>
        <p:spPr bwMode="auto">
          <a:xfrm>
            <a:off x="88496" y="6622708"/>
            <a:ext cx="4077105" cy="178142"/>
          </a:xfrm>
          <a:prstGeom prst="rect">
            <a:avLst/>
          </a:prstGeom>
          <a:solidFill>
            <a:schemeClr val="bg1"/>
          </a:solidFill>
          <a:ln w="9525">
            <a:noFill/>
            <a:miter lim="800000"/>
            <a:headEnd/>
            <a:tailEnd/>
          </a:ln>
          <a:effectLst/>
        </p:spPr>
        <p:txBody>
          <a:bodyPr wrap="none" lIns="91347" tIns="45675" rIns="91347" bIns="45675" rtlCol="0" anchor="ctr"/>
          <a:lstStyle/>
          <a:p>
            <a:pPr algn="ctr" defTabSz="913210"/>
            <a:endParaRPr lang="en-US" sz="1800" dirty="0">
              <a:solidFill>
                <a:srgbClr val="000000"/>
              </a:solidFill>
            </a:endParaRPr>
          </a:p>
        </p:txBody>
      </p:sp>
    </p:spTree>
    <p:extLst>
      <p:ext uri="{BB962C8B-B14F-4D97-AF65-F5344CB8AC3E}">
        <p14:creationId xmlns:p14="http://schemas.microsoft.com/office/powerpoint/2010/main" val="274398332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249" y="1066801"/>
            <a:ext cx="11450981" cy="532724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7"/>
          <p:cNvSpPr>
            <a:spLocks noGrp="1" noChangeArrowheads="1"/>
          </p:cNvSpPr>
          <p:nvPr>
            <p:ph type="title"/>
          </p:nvPr>
        </p:nvSpPr>
        <p:spPr bwMode="auto">
          <a:xfrm>
            <a:off x="462625" y="228600"/>
            <a:ext cx="9809279" cy="685800"/>
          </a:xfrm>
          <a:prstGeom prst="rect">
            <a:avLst/>
          </a:prstGeom>
          <a:noFill/>
          <a:ln w="9525">
            <a:noFill/>
            <a:miter lim="800000"/>
            <a:headEnd/>
            <a:tailEnd/>
          </a:ln>
        </p:spPr>
        <p:txBody>
          <a:bodyPr vert="horz" wrap="square" lIns="88414" tIns="44206" rIns="88414" bIns="44206"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28861256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2625" y="228600"/>
            <a:ext cx="9809279" cy="6858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46249" y="1267442"/>
            <a:ext cx="5627235" cy="5126600"/>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70000" y="1267442"/>
            <a:ext cx="5627233" cy="5126600"/>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954695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2625" y="228600"/>
            <a:ext cx="9809279" cy="6858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5996519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914400" y="2130426"/>
            <a:ext cx="10363200" cy="1470025"/>
          </a:xfrm>
        </p:spPr>
        <p:txBody>
          <a:bodyPr/>
          <a:lstStyle>
            <a:lvl1pPr algn="ctr">
              <a:defRPr sz="2800" i="0">
                <a:solidFill>
                  <a:srgbClr val="00206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9036544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2" descr="Logo_2b.png"/>
          <p:cNvPicPr>
            <a:picLocks noChangeAspect="1"/>
          </p:cNvPicPr>
          <p:nvPr userDrawn="1"/>
        </p:nvPicPr>
        <p:blipFill>
          <a:blip r:embed="rId2" cstate="print"/>
          <a:stretch>
            <a:fillRect/>
          </a:stretch>
        </p:blipFill>
        <p:spPr>
          <a:xfrm>
            <a:off x="3684694" y="2616201"/>
            <a:ext cx="4819913" cy="2270765"/>
          </a:xfrm>
          <a:prstGeom prst="rect">
            <a:avLst/>
          </a:prstGeom>
        </p:spPr>
      </p:pic>
    </p:spTree>
    <p:extLst>
      <p:ext uri="{BB962C8B-B14F-4D97-AF65-F5344CB8AC3E}">
        <p14:creationId xmlns:p14="http://schemas.microsoft.com/office/powerpoint/2010/main" val="31751442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2235" y="1082679"/>
            <a:ext cx="5471584" cy="5287963"/>
          </a:xfrm>
        </p:spPr>
        <p:txBody>
          <a:bodyPr/>
          <a:lstStyle>
            <a:lvl1pPr>
              <a:defRPr sz="2749"/>
            </a:lvl1pPr>
            <a:lvl2pPr>
              <a:defRPr sz="2356"/>
            </a:lvl2pPr>
            <a:lvl3pPr>
              <a:defRPr sz="1963"/>
            </a:lvl3pPr>
            <a:lvl4pPr>
              <a:defRPr sz="1767">
                <a:latin typeface="Tahoma" panose="020B0604030504040204" pitchFamily="34" charset="0"/>
                <a:ea typeface="Tahoma" panose="020B0604030504040204" pitchFamily="34" charset="0"/>
                <a:cs typeface="Tahoma" panose="020B0604030504040204" pitchFamily="34" charset="0"/>
              </a:defRPr>
            </a:lvl4pPr>
            <a:lvl5pPr>
              <a:defRPr sz="1767">
                <a:latin typeface="Tahoma" panose="020B0604030504040204" pitchFamily="34" charset="0"/>
                <a:ea typeface="Tahoma" panose="020B0604030504040204" pitchFamily="34" charset="0"/>
                <a:cs typeface="Tahoma" panose="020B0604030504040204" pitchFamily="34" charset="0"/>
              </a:defRPr>
            </a:lvl5pPr>
            <a:lvl6pPr>
              <a:defRPr sz="1767"/>
            </a:lvl6pPr>
            <a:lvl7pPr>
              <a:defRPr sz="1767"/>
            </a:lvl7pPr>
            <a:lvl8pPr>
              <a:defRPr sz="1767"/>
            </a:lvl8pPr>
            <a:lvl9pPr>
              <a:defRPr sz="17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025" y="1082679"/>
            <a:ext cx="5473700" cy="5287963"/>
          </a:xfrm>
        </p:spPr>
        <p:txBody>
          <a:bodyPr/>
          <a:lstStyle>
            <a:lvl1pPr>
              <a:defRPr sz="2749"/>
            </a:lvl1pPr>
            <a:lvl2pPr>
              <a:defRPr sz="2356"/>
            </a:lvl2pPr>
            <a:lvl3pPr>
              <a:defRPr sz="1963"/>
            </a:lvl3pPr>
            <a:lvl4pPr>
              <a:defRPr sz="1767">
                <a:latin typeface="Tahoma" panose="020B0604030504040204" pitchFamily="34" charset="0"/>
                <a:ea typeface="Tahoma" panose="020B0604030504040204" pitchFamily="34" charset="0"/>
                <a:cs typeface="Tahoma" panose="020B0604030504040204" pitchFamily="34" charset="0"/>
              </a:defRPr>
            </a:lvl4pPr>
            <a:lvl5pPr>
              <a:defRPr sz="1767">
                <a:latin typeface="Tahoma" panose="020B0604030504040204" pitchFamily="34" charset="0"/>
                <a:ea typeface="Tahoma" panose="020B0604030504040204" pitchFamily="34" charset="0"/>
                <a:cs typeface="Tahoma" panose="020B0604030504040204" pitchFamily="34" charset="0"/>
              </a:defRPr>
            </a:lvl5pPr>
            <a:lvl6pPr>
              <a:defRPr sz="1767"/>
            </a:lvl6pPr>
            <a:lvl7pPr>
              <a:defRPr sz="1767"/>
            </a:lvl7pPr>
            <a:lvl8pPr>
              <a:defRPr sz="1767"/>
            </a:lvl8pPr>
            <a:lvl9pPr>
              <a:defRPr sz="17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
        <p:nvSpPr>
          <p:cNvPr id="6" name="Text Box 4"/>
          <p:cNvSpPr txBox="1">
            <a:spLocks noChangeArrowheads="1"/>
          </p:cNvSpPr>
          <p:nvPr/>
        </p:nvSpPr>
        <p:spPr bwMode="auto">
          <a:xfrm>
            <a:off x="3766657" y="6491288"/>
            <a:ext cx="6698144"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t y  -  S e r v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c e  -  E x c e l l e n c e</a:t>
            </a:r>
          </a:p>
        </p:txBody>
      </p:sp>
      <p:sp>
        <p:nvSpPr>
          <p:cNvPr id="7"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a:solidFill>
                <a:srgbClr val="000000"/>
              </a:solidFill>
            </a:endParaRPr>
          </a:p>
        </p:txBody>
      </p:sp>
    </p:spTree>
    <p:extLst>
      <p:ext uri="{BB962C8B-B14F-4D97-AF65-F5344CB8AC3E}">
        <p14:creationId xmlns:p14="http://schemas.microsoft.com/office/powerpoint/2010/main" val="885382421"/>
      </p:ext>
    </p:extLst>
  </p:cSld>
  <p:clrMapOvr>
    <a:masterClrMapping/>
  </p:clrMapOvr>
  <p:transition advClick="0"/>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524001"/>
            <a:ext cx="10363200" cy="990600"/>
          </a:xfrm>
        </p:spPr>
        <p:txBody>
          <a:bodyPr/>
          <a:lstStyle>
            <a:lvl1pPr algn="ctr">
              <a:defRPr sz="2800" i="0">
                <a:solidFill>
                  <a:srgbClr val="002060"/>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6932024" y="5179621"/>
            <a:ext cx="5021432" cy="1424037"/>
          </a:xfrm>
        </p:spPr>
        <p:txBody>
          <a:bodyPr/>
          <a:lstStyle>
            <a:lvl1pPr marL="0" indent="0" algn="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Logo_2b.png"/>
          <p:cNvPicPr>
            <a:picLocks noChangeAspect="1"/>
          </p:cNvPicPr>
          <p:nvPr userDrawn="1"/>
        </p:nvPicPr>
        <p:blipFill>
          <a:blip r:embed="rId2" cstate="print"/>
          <a:stretch>
            <a:fillRect/>
          </a:stretch>
        </p:blipFill>
        <p:spPr>
          <a:xfrm>
            <a:off x="3684694" y="2616201"/>
            <a:ext cx="4819913" cy="2270765"/>
          </a:xfrm>
          <a:prstGeom prst="rect">
            <a:avLst/>
          </a:prstGeom>
        </p:spPr>
      </p:pic>
      <p:sp>
        <p:nvSpPr>
          <p:cNvPr id="7" name="TextBox 6"/>
          <p:cNvSpPr txBox="1">
            <a:spLocks noChangeArrowheads="1"/>
          </p:cNvSpPr>
          <p:nvPr userDrawn="1"/>
        </p:nvSpPr>
        <p:spPr bwMode="auto">
          <a:xfrm>
            <a:off x="88494" y="5741884"/>
            <a:ext cx="6843529" cy="707886"/>
          </a:xfrm>
          <a:prstGeom prst="rect">
            <a:avLst/>
          </a:prstGeom>
          <a:solidFill>
            <a:schemeClr val="bg1"/>
          </a:solidFill>
          <a:ln>
            <a:solidFill>
              <a:schemeClr val="tx1"/>
            </a:solid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US" sz="1000" dirty="0" smtClean="0">
                <a:solidFill>
                  <a:prstClr val="black"/>
                </a:solidFill>
              </a:rPr>
              <a:t>WARNING – This document contains technical data whose export is restricted by the Arms Export Control Act (Title 22, U.S.C., Sec 2751, et seq.) or the Export Administration Act of 1979 (Title 50, U.S.C., App. 2401 et seq.), as amended.  Violations of these export laws are subject to severe criminal penalties.  Disseminate in accordance with the provisions of DoD Directive 5230.25.</a:t>
            </a:r>
          </a:p>
        </p:txBody>
      </p:sp>
      <p:sp>
        <p:nvSpPr>
          <p:cNvPr id="8" name="Rectangle 7"/>
          <p:cNvSpPr/>
          <p:nvPr userDrawn="1"/>
        </p:nvSpPr>
        <p:spPr>
          <a:xfrm>
            <a:off x="88496" y="5179621"/>
            <a:ext cx="6843529" cy="553998"/>
          </a:xfrm>
          <a:prstGeom prst="rect">
            <a:avLst/>
          </a:prstGeom>
          <a:solidFill>
            <a:schemeClr val="bg1"/>
          </a:solidFill>
          <a:ln>
            <a:solidFill>
              <a:schemeClr val="tx1"/>
            </a:solidFill>
          </a:ln>
        </p:spPr>
        <p:txBody>
          <a:bodyPr wrap="square">
            <a:spAutoFit/>
          </a:bodyPr>
          <a:lstStyle/>
          <a:p>
            <a:pPr algn="just" defTabSz="914400">
              <a:defRPr/>
            </a:pPr>
            <a:r>
              <a:rPr lang="en-US" sz="1000" dirty="0" smtClean="0">
                <a:solidFill>
                  <a:prstClr val="black"/>
                </a:solidFill>
              </a:rPr>
              <a:t>DISTRIBUTION STATEMENT D.  Distribution authorized to the Department of Defense and U.S. DoD contractors only; Critical Technology; 26 Mar 13.  Other requests shall be referred to the Air Force Rapid Capabilities Office, 202-404-5497 or 202-404-5498. </a:t>
            </a:r>
            <a:endParaRPr lang="en-US" sz="1000" dirty="0">
              <a:solidFill>
                <a:prstClr val="black"/>
              </a:solidFill>
            </a:endParaRPr>
          </a:p>
        </p:txBody>
      </p:sp>
      <p:sp>
        <p:nvSpPr>
          <p:cNvPr id="2" name="Rectangle 1"/>
          <p:cNvSpPr/>
          <p:nvPr userDrawn="1"/>
        </p:nvSpPr>
        <p:spPr bwMode="auto">
          <a:xfrm>
            <a:off x="88496" y="6622708"/>
            <a:ext cx="4077105" cy="178142"/>
          </a:xfrm>
          <a:prstGeom prst="rect">
            <a:avLst/>
          </a:prstGeom>
          <a:solidFill>
            <a:schemeClr val="bg1"/>
          </a:solidFill>
          <a:ln w="9525">
            <a:noFill/>
            <a:miter lim="800000"/>
            <a:headEnd/>
            <a:tailEnd/>
          </a:ln>
          <a:effectLst/>
        </p:spPr>
        <p:txBody>
          <a:bodyPr wrap="none" lIns="91347" tIns="45675" rIns="91347" bIns="45675" rtlCol="0" anchor="ctr"/>
          <a:lstStyle/>
          <a:p>
            <a:pPr algn="ctr" defTabSz="913210"/>
            <a:endParaRPr lang="en-US" sz="1800" dirty="0">
              <a:solidFill>
                <a:srgbClr val="000000"/>
              </a:solidFill>
            </a:endParaRPr>
          </a:p>
        </p:txBody>
      </p:sp>
    </p:spTree>
    <p:extLst>
      <p:ext uri="{BB962C8B-B14F-4D97-AF65-F5344CB8AC3E}">
        <p14:creationId xmlns:p14="http://schemas.microsoft.com/office/powerpoint/2010/main" val="22920905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i="0">
                <a:solidFill>
                  <a:schemeClr val="tx1"/>
                </a:solidFill>
              </a:defRPr>
            </a:lvl1pPr>
            <a:lvl2pPr>
              <a:defRPr i="0">
                <a:solidFill>
                  <a:schemeClr val="tx1"/>
                </a:solidFill>
              </a:defRPr>
            </a:lvl2pPr>
            <a:lvl3pPr>
              <a:defRPr i="0">
                <a:solidFill>
                  <a:schemeClr val="tx1"/>
                </a:solidFill>
              </a:defRPr>
            </a:lvl3pPr>
            <a:lvl4pPr>
              <a:defRPr i="0">
                <a:solidFill>
                  <a:schemeClr val="tx1"/>
                </a:solidFill>
              </a:defRPr>
            </a:lvl4pPr>
            <a:lvl5pPr>
              <a:defRPr i="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7"/>
          <p:cNvSpPr>
            <a:spLocks noGrp="1" noChangeArrowheads="1"/>
          </p:cNvSpPr>
          <p:nvPr>
            <p:ph type="title"/>
          </p:nvPr>
        </p:nvSpPr>
        <p:spPr bwMode="auto">
          <a:xfrm>
            <a:off x="462625" y="228600"/>
            <a:ext cx="9809279" cy="685800"/>
          </a:xfrm>
          <a:prstGeom prst="rect">
            <a:avLst/>
          </a:prstGeom>
          <a:noFill/>
          <a:ln w="9525">
            <a:noFill/>
            <a:miter lim="800000"/>
            <a:headEnd/>
            <a:tailEnd/>
          </a:ln>
        </p:spPr>
        <p:txBody>
          <a:bodyPr vert="horz" wrap="square" lIns="88414" tIns="44206" rIns="88414" bIns="44206" numCol="1" anchor="ctr" anchorCtr="0" compatLnSpc="1">
            <a:prstTxWarp prst="textNoShape">
              <a:avLst/>
            </a:prstTxWarp>
          </a:bodyPr>
          <a:lstStyle>
            <a:lvl1pPr>
              <a:defRPr sz="2000"/>
            </a:lvl1pPr>
          </a:lstStyle>
          <a:p>
            <a:pPr lvl="0"/>
            <a:r>
              <a:rPr lang="en-US" dirty="0" smtClean="0"/>
              <a:t>Click to edit Master title style</a:t>
            </a:r>
          </a:p>
        </p:txBody>
      </p:sp>
    </p:spTree>
    <p:extLst>
      <p:ext uri="{BB962C8B-B14F-4D97-AF65-F5344CB8AC3E}">
        <p14:creationId xmlns:p14="http://schemas.microsoft.com/office/powerpoint/2010/main" val="291166225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2625" y="228600"/>
            <a:ext cx="9809279" cy="6858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46249" y="1143000"/>
            <a:ext cx="5627235" cy="5126600"/>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70000" y="1143000"/>
            <a:ext cx="5627233" cy="5126600"/>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343935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2625" y="228600"/>
            <a:ext cx="9809279" cy="6858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4578493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914400" y="2130426"/>
            <a:ext cx="10363200" cy="1470025"/>
          </a:xfrm>
        </p:spPr>
        <p:txBody>
          <a:bodyPr/>
          <a:lstStyle>
            <a:lvl1pPr algn="ctr">
              <a:defRPr sz="2800" i="0">
                <a:solidFill>
                  <a:srgbClr val="002060"/>
                </a:solidFill>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7032463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2" descr="Logo_2b.png"/>
          <p:cNvPicPr>
            <a:picLocks noChangeAspect="1"/>
          </p:cNvPicPr>
          <p:nvPr userDrawn="1"/>
        </p:nvPicPr>
        <p:blipFill>
          <a:blip r:embed="rId2" cstate="print"/>
          <a:stretch>
            <a:fillRect/>
          </a:stretch>
        </p:blipFill>
        <p:spPr>
          <a:xfrm>
            <a:off x="3684694" y="2616201"/>
            <a:ext cx="4819913" cy="2270765"/>
          </a:xfrm>
          <a:prstGeom prst="rect">
            <a:avLst/>
          </a:prstGeom>
        </p:spPr>
      </p:pic>
    </p:spTree>
    <p:extLst>
      <p:ext uri="{BB962C8B-B14F-4D97-AF65-F5344CB8AC3E}">
        <p14:creationId xmlns:p14="http://schemas.microsoft.com/office/powerpoint/2010/main" val="230408953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Logo_2b.png"/>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043337" y="1923842"/>
            <a:ext cx="6094375" cy="2871191"/>
          </a:xfrm>
          <a:prstGeom prst="rect">
            <a:avLst/>
          </a:prstGeom>
        </p:spPr>
      </p:pic>
      <p:sp>
        <p:nvSpPr>
          <p:cNvPr id="9" name="Subtitle 2"/>
          <p:cNvSpPr>
            <a:spLocks noGrp="1"/>
          </p:cNvSpPr>
          <p:nvPr>
            <p:ph type="subTitle" idx="1"/>
          </p:nvPr>
        </p:nvSpPr>
        <p:spPr>
          <a:xfrm>
            <a:off x="3514861" y="4031281"/>
            <a:ext cx="5021432" cy="838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ctrTitle"/>
          </p:nvPr>
        </p:nvSpPr>
        <p:spPr>
          <a:xfrm>
            <a:off x="847040" y="1108077"/>
            <a:ext cx="10363200" cy="1391756"/>
          </a:xfrm>
        </p:spPr>
        <p:txBody>
          <a:bodyPr/>
          <a:lstStyle>
            <a:lvl1pPr algn="ctr">
              <a:defRPr sz="2800" i="0">
                <a:solidFill>
                  <a:srgbClr val="00206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8104996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709732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6249" y="1267443"/>
            <a:ext cx="5627235" cy="5126600"/>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0016" y="1267443"/>
            <a:ext cx="5627233" cy="5126600"/>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355924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692029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356" b="1"/>
            </a:lvl1pPr>
            <a:lvl2pPr marL="448820" indent="0">
              <a:buNone/>
              <a:defRPr sz="1963" b="1"/>
            </a:lvl2pPr>
            <a:lvl3pPr marL="897639" indent="0">
              <a:buNone/>
              <a:defRPr sz="1767" b="1"/>
            </a:lvl3pPr>
            <a:lvl4pPr marL="1346459" indent="0">
              <a:buNone/>
              <a:defRPr sz="1571" b="1"/>
            </a:lvl4pPr>
            <a:lvl5pPr marL="1795278" indent="0">
              <a:buNone/>
              <a:defRPr sz="1571" b="1"/>
            </a:lvl5pPr>
            <a:lvl6pPr marL="2244098" indent="0">
              <a:buNone/>
              <a:defRPr sz="1571" b="1"/>
            </a:lvl6pPr>
            <a:lvl7pPr marL="2692917" indent="0">
              <a:buNone/>
              <a:defRPr sz="1571" b="1"/>
            </a:lvl7pPr>
            <a:lvl8pPr marL="3141737" indent="0">
              <a:buNone/>
              <a:defRPr sz="1571" b="1"/>
            </a:lvl8pPr>
            <a:lvl9pPr marL="3590556" indent="0">
              <a:buNone/>
              <a:defRPr sz="1571"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356"/>
            </a:lvl1pPr>
            <a:lvl2pPr>
              <a:defRPr sz="1963"/>
            </a:lvl2pPr>
            <a:lvl3pPr>
              <a:defRPr sz="1767"/>
            </a:lvl3pPr>
            <a:lvl4pPr>
              <a:defRPr sz="1571"/>
            </a:lvl4pPr>
            <a:lvl5pPr>
              <a:defRPr sz="1571"/>
            </a:lvl5pPr>
            <a:lvl6pPr>
              <a:defRPr sz="1571"/>
            </a:lvl6pPr>
            <a:lvl7pPr>
              <a:defRPr sz="1571"/>
            </a:lvl7pPr>
            <a:lvl8pPr>
              <a:defRPr sz="1571"/>
            </a:lvl8pPr>
            <a:lvl9pPr>
              <a:defRPr sz="1571"/>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4" y="1535115"/>
            <a:ext cx="5389033" cy="639763"/>
          </a:xfrm>
        </p:spPr>
        <p:txBody>
          <a:bodyPr anchor="b"/>
          <a:lstStyle>
            <a:lvl1pPr marL="0" indent="0">
              <a:buNone/>
              <a:defRPr sz="2356" b="1"/>
            </a:lvl1pPr>
            <a:lvl2pPr marL="448820" indent="0">
              <a:buNone/>
              <a:defRPr sz="1963" b="1"/>
            </a:lvl2pPr>
            <a:lvl3pPr marL="897639" indent="0">
              <a:buNone/>
              <a:defRPr sz="1767" b="1"/>
            </a:lvl3pPr>
            <a:lvl4pPr marL="1346459" indent="0">
              <a:buNone/>
              <a:defRPr sz="1571" b="1"/>
            </a:lvl4pPr>
            <a:lvl5pPr marL="1795278" indent="0">
              <a:buNone/>
              <a:defRPr sz="1571" b="1"/>
            </a:lvl5pPr>
            <a:lvl6pPr marL="2244098" indent="0">
              <a:buNone/>
              <a:defRPr sz="1571" b="1"/>
            </a:lvl6pPr>
            <a:lvl7pPr marL="2692917" indent="0">
              <a:buNone/>
              <a:defRPr sz="1571" b="1"/>
            </a:lvl7pPr>
            <a:lvl8pPr marL="3141737" indent="0">
              <a:buNone/>
              <a:defRPr sz="1571" b="1"/>
            </a:lvl8pPr>
            <a:lvl9pPr marL="3590556" indent="0">
              <a:buNone/>
              <a:defRPr sz="1571" b="1"/>
            </a:lvl9pPr>
          </a:lstStyle>
          <a:p>
            <a:pPr lvl="0"/>
            <a:r>
              <a:rPr lang="en-US" smtClean="0"/>
              <a:t>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356"/>
            </a:lvl1pPr>
            <a:lvl2pPr>
              <a:defRPr sz="1963"/>
            </a:lvl2pPr>
            <a:lvl3pPr>
              <a:defRPr sz="1767"/>
            </a:lvl3pPr>
            <a:lvl4pPr>
              <a:defRPr sz="1571"/>
            </a:lvl4pPr>
            <a:lvl5pPr>
              <a:defRPr sz="1571"/>
            </a:lvl5pPr>
            <a:lvl6pPr>
              <a:defRPr sz="1571"/>
            </a:lvl6pPr>
            <a:lvl7pPr>
              <a:defRPr sz="1571"/>
            </a:lvl7pPr>
            <a:lvl8pPr>
              <a:defRPr sz="1571"/>
            </a:lvl8pPr>
            <a:lvl9pPr>
              <a:defRPr sz="1571"/>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
        <p:nvSpPr>
          <p:cNvPr id="8" name="Text Box 4"/>
          <p:cNvSpPr txBox="1">
            <a:spLocks noChangeArrowheads="1"/>
          </p:cNvSpPr>
          <p:nvPr/>
        </p:nvSpPr>
        <p:spPr bwMode="auto">
          <a:xfrm>
            <a:off x="3615655" y="6491288"/>
            <a:ext cx="6849146"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t y  -  S e r v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c e  -  E x c e l l e n c e</a:t>
            </a:r>
          </a:p>
        </p:txBody>
      </p:sp>
      <p:sp>
        <p:nvSpPr>
          <p:cNvPr id="9"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a:solidFill>
                <a:srgbClr val="000000"/>
              </a:solidFill>
            </a:endParaRPr>
          </a:p>
        </p:txBody>
      </p:sp>
    </p:spTree>
    <p:extLst>
      <p:ext uri="{BB962C8B-B14F-4D97-AF65-F5344CB8AC3E}">
        <p14:creationId xmlns:p14="http://schemas.microsoft.com/office/powerpoint/2010/main" val="3070208573"/>
      </p:ext>
    </p:extLst>
  </p:cSld>
  <p:clrMapOvr>
    <a:masterClrMapping/>
  </p:clrMapOvr>
  <p:transition advClick="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4" name="Text Box 3"/>
          <p:cNvSpPr txBox="1">
            <a:spLocks noChangeArrowheads="1"/>
          </p:cNvSpPr>
          <p:nvPr/>
        </p:nvSpPr>
        <p:spPr bwMode="auto">
          <a:xfrm>
            <a:off x="1693333" y="1233489"/>
            <a:ext cx="873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2000" b="1" i="1" smtClean="0">
                <a:latin typeface="Century Schoolbook" panose="02040604050505020304" pitchFamily="18" charset="0"/>
              </a:rPr>
              <a:t>I n t e g r i t y  -  S e r v i c e  -  E x c e l l e n c e</a:t>
            </a: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pic>
        <p:nvPicPr>
          <p:cNvPr id="6" name="Picture 13" descr="afsymb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8001" y="2401887"/>
            <a:ext cx="44069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p:nvSpPr>
        <p:spPr bwMode="auto">
          <a:xfrm>
            <a:off x="2900595" y="500063"/>
            <a:ext cx="63230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3600" b="1" i="1" smtClean="0"/>
              <a:t>Headquarters U.S. Air Force</a:t>
            </a:r>
          </a:p>
        </p:txBody>
      </p:sp>
      <p:sp>
        <p:nvSpPr>
          <p:cNvPr id="50191" name="Rectangle 15"/>
          <p:cNvSpPr>
            <a:spLocks noGrp="1" noChangeArrowheads="1"/>
          </p:cNvSpPr>
          <p:nvPr>
            <p:ph type="ctrTitle"/>
          </p:nvPr>
        </p:nvSpPr>
        <p:spPr>
          <a:xfrm>
            <a:off x="4407877" y="1962150"/>
            <a:ext cx="7276123" cy="1600200"/>
          </a:xfrm>
        </p:spPr>
        <p:txBody>
          <a:bodyPr/>
          <a:lstStyle>
            <a:lvl1pPr>
              <a:defRPr sz="4400" i="0"/>
            </a:lvl1pPr>
          </a:lstStyle>
          <a:p>
            <a:r>
              <a:rPr lang="en-US"/>
              <a:t>Click to edit Master title style</a:t>
            </a:r>
          </a:p>
        </p:txBody>
      </p:sp>
      <p:sp>
        <p:nvSpPr>
          <p:cNvPr id="10" name="Rectangle 7"/>
          <p:cNvSpPr>
            <a:spLocks noGrp="1" noChangeArrowheads="1"/>
          </p:cNvSpPr>
          <p:nvPr>
            <p:ph type="sldNum" sz="quarter" idx="11"/>
          </p:nvPr>
        </p:nvSpPr>
        <p:spPr/>
        <p:txBody>
          <a:bodyPr/>
          <a:lstStyle>
            <a:lvl1pPr>
              <a:defRPr/>
            </a:lvl1pPr>
          </a:lstStyle>
          <a:p>
            <a:pPr>
              <a:defRPr/>
            </a:pPr>
            <a:fld id="{C3C1199A-881A-43A2-A52B-DB8E919C97F0}"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7671656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18267" y="204390"/>
            <a:ext cx="95250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24625"/>
            <a:ext cx="1625600" cy="30480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51379BAD-0357-4235-83E1-B22C34E7B187}"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897582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0" y="6524625"/>
            <a:ext cx="1625600" cy="30480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17F63B82-DCAB-49A8-BD09-0AD77D4341A9}"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612375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8485"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524625"/>
            <a:ext cx="1625600" cy="30480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EDBBC1B8-972B-4325-AB8C-DF573F55B53D}"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0878664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0" y="6524625"/>
            <a:ext cx="1625600" cy="304800"/>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lvl1pPr>
          </a:lstStyle>
          <a:p>
            <a:pPr>
              <a:defRPr/>
            </a:pPr>
            <a:fld id="{EA02EE4D-7E06-4FB1-A0A9-86B4B693F9C9}"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457180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0" y="6524625"/>
            <a:ext cx="1625600" cy="304800"/>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pPr>
              <a:defRPr/>
            </a:pPr>
            <a:fld id="{9B76EFAF-041B-4D45-9F48-609DC8D7EC5B}"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4947331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524625"/>
            <a:ext cx="1625600" cy="304800"/>
          </a:xfrm>
          <a:prstGeom prst="rect">
            <a:avLst/>
          </a:prstGeom>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pPr>
              <a:defRPr/>
            </a:pPr>
            <a:fld id="{B3AFDCAA-A43C-4BBE-8DCA-DD8E55E71428}"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4691960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0" y="6524625"/>
            <a:ext cx="1625600" cy="30480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A6F31E67-CA47-49EF-88E0-8BD41E92F28A}"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070156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0" y="6524625"/>
            <a:ext cx="1625600" cy="30480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25D15F93-A36C-4F59-A31C-3CBCC51B074F}"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07372346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24625"/>
            <a:ext cx="1625600" cy="30480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BA62B846-F40F-445C-9CFC-EC661CA7D417}"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316072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
        <p:nvSpPr>
          <p:cNvPr id="5" name="Text Box 4"/>
          <p:cNvSpPr txBox="1">
            <a:spLocks noChangeArrowheads="1"/>
          </p:cNvSpPr>
          <p:nvPr/>
        </p:nvSpPr>
        <p:spPr bwMode="auto">
          <a:xfrm>
            <a:off x="4152549" y="6491288"/>
            <a:ext cx="6312251"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t y  -  S e r v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c e  -  E x c e l l e n c e</a:t>
            </a:r>
          </a:p>
        </p:txBody>
      </p:sp>
      <p:sp>
        <p:nvSpPr>
          <p:cNvPr id="6"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a:solidFill>
                <a:srgbClr val="000000"/>
              </a:solidFill>
            </a:endParaRPr>
          </a:p>
        </p:txBody>
      </p:sp>
    </p:spTree>
    <p:extLst>
      <p:ext uri="{BB962C8B-B14F-4D97-AF65-F5344CB8AC3E}">
        <p14:creationId xmlns:p14="http://schemas.microsoft.com/office/powerpoint/2010/main" val="3133015786"/>
      </p:ext>
    </p:extLst>
  </p:cSld>
  <p:clrMapOvr>
    <a:masterClrMapping/>
  </p:clrMapOvr>
  <p:transition advClick="0"/>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4" y="76200"/>
            <a:ext cx="2842683"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8301" y="76200"/>
            <a:ext cx="8329084"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24625"/>
            <a:ext cx="1625600" cy="30480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DB962127-FA49-4A6A-BDA5-8B1E53027A91}"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8919617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0190" name="Text Box 14"/>
          <p:cNvSpPr txBox="1">
            <a:spLocks noChangeArrowheads="1"/>
          </p:cNvSpPr>
          <p:nvPr/>
        </p:nvSpPr>
        <p:spPr bwMode="auto">
          <a:xfrm>
            <a:off x="1603255" y="637478"/>
            <a:ext cx="10221892" cy="434606"/>
          </a:xfrm>
          <a:prstGeom prst="rect">
            <a:avLst/>
          </a:prstGeom>
          <a:noFill/>
          <a:ln w="9525">
            <a:noFill/>
            <a:miter lim="800000"/>
            <a:headEnd/>
            <a:tailEnd/>
          </a:ln>
          <a:effectLst/>
        </p:spPr>
        <p:txBody>
          <a:bodyPr wrap="square" lIns="0" tIns="0" rIns="0" bIns="0">
            <a:spAutoFit/>
          </a:bodyPr>
          <a:lstStyle/>
          <a:p>
            <a:pPr algn="ctr"/>
            <a:r>
              <a:rPr lang="en-US" sz="2824" b="1" i="1" dirty="0" smtClean="0"/>
              <a:t>AIR</a:t>
            </a:r>
            <a:r>
              <a:rPr lang="en-US" sz="2824" b="1" i="1" baseline="0" dirty="0" smtClean="0"/>
              <a:t> FORCE NUCLEAR WEAPONS CENTER</a:t>
            </a:r>
            <a:endParaRPr lang="en-US" sz="2824" b="1" i="1" baseline="0" dirty="0"/>
          </a:p>
        </p:txBody>
      </p:sp>
      <p:sp>
        <p:nvSpPr>
          <p:cNvPr id="50191" name="Rectangle 15"/>
          <p:cNvSpPr>
            <a:spLocks noGrp="1" noChangeArrowheads="1"/>
          </p:cNvSpPr>
          <p:nvPr>
            <p:ph type="ctrTitle" hasCustomPrompt="1"/>
          </p:nvPr>
        </p:nvSpPr>
        <p:spPr>
          <a:xfrm>
            <a:off x="505969" y="1905000"/>
            <a:ext cx="11180064" cy="1600200"/>
          </a:xfrm>
        </p:spPr>
        <p:txBody>
          <a:bodyPr lIns="0" tIns="0" rIns="0" bIns="0"/>
          <a:lstStyle>
            <a:lvl1pPr>
              <a:lnSpc>
                <a:spcPct val="83000"/>
              </a:lnSpc>
              <a:defRPr sz="4271" i="0">
                <a:solidFill>
                  <a:srgbClr val="0C2D83"/>
                </a:solidFill>
              </a:defRPr>
            </a:lvl1pPr>
          </a:lstStyle>
          <a:p>
            <a:r>
              <a:rPr lang="en-US" dirty="0" smtClean="0"/>
              <a:t>Click to edit Master</a:t>
            </a:r>
            <a:br>
              <a:rPr lang="en-US" dirty="0" smtClean="0"/>
            </a:br>
            <a:r>
              <a:rPr lang="en-US" dirty="0" smtClean="0"/>
              <a:t> title style</a:t>
            </a:r>
            <a:endParaRPr lang="en-US" dirty="0"/>
          </a:p>
        </p:txBody>
      </p:sp>
      <p:sp>
        <p:nvSpPr>
          <p:cNvPr id="14" name="Rectangle 13"/>
          <p:cNvSpPr/>
          <p:nvPr/>
        </p:nvSpPr>
        <p:spPr bwMode="auto">
          <a:xfrm>
            <a:off x="505969" y="1202225"/>
            <a:ext cx="11180064" cy="57150"/>
          </a:xfrm>
          <a:prstGeom prst="rect">
            <a:avLst/>
          </a:prstGeom>
          <a:solidFill>
            <a:srgbClr val="0C2D83"/>
          </a:solidFill>
          <a:ln w="12700" cap="flat" cmpd="sng" algn="ctr">
            <a:noFill/>
            <a:prstDash val="solid"/>
            <a:round/>
            <a:headEnd type="none" w="med" len="med"/>
            <a:tailEnd type="none" w="med" len="med"/>
          </a:ln>
          <a:effectLst/>
        </p:spPr>
        <p:txBody>
          <a:bodyPr vert="horz" wrap="square" lIns="88751" tIns="44375" rIns="88751" bIns="44375" numCol="1" rtlCol="0" anchor="t" anchorCtr="0" compatLnSpc="1">
            <a:prstTxWarp prst="textNoShape">
              <a:avLst/>
            </a:prstTxWarp>
          </a:bodyPr>
          <a:lstStyle/>
          <a:p>
            <a:pPr marL="0" marR="0" indent="0" algn="ctr" defTabSz="887553" rtl="0" eaLnBrk="0" fontAlgn="base" latinLnBrk="0" hangingPunct="0">
              <a:lnSpc>
                <a:spcPct val="100000"/>
              </a:lnSpc>
              <a:spcBef>
                <a:spcPct val="0"/>
              </a:spcBef>
              <a:spcAft>
                <a:spcPct val="0"/>
              </a:spcAft>
              <a:buClrTx/>
              <a:buSzTx/>
              <a:buFontTx/>
              <a:buNone/>
              <a:tabLst/>
            </a:pPr>
            <a:endParaRPr kumimoji="0" lang="en-US" sz="1359"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505969" y="6423022"/>
            <a:ext cx="11180064" cy="57150"/>
          </a:xfrm>
          <a:prstGeom prst="rect">
            <a:avLst/>
          </a:prstGeom>
          <a:solidFill>
            <a:srgbClr val="0C2D83"/>
          </a:solidFill>
          <a:ln w="12700" cap="flat" cmpd="sng" algn="ctr">
            <a:noFill/>
            <a:prstDash val="solid"/>
            <a:round/>
            <a:headEnd type="none" w="med" len="med"/>
            <a:tailEnd type="none" w="med" len="med"/>
          </a:ln>
          <a:effectLst/>
        </p:spPr>
        <p:txBody>
          <a:bodyPr vert="horz" wrap="square" lIns="88751" tIns="44375" rIns="88751" bIns="44375" numCol="1" rtlCol="0" anchor="t" anchorCtr="0" compatLnSpc="1">
            <a:prstTxWarp prst="textNoShape">
              <a:avLst/>
            </a:prstTxWarp>
          </a:bodyPr>
          <a:lstStyle/>
          <a:p>
            <a:pPr marL="0" marR="0" indent="0" algn="ctr" defTabSz="887553" rtl="0" eaLnBrk="0" fontAlgn="base" latinLnBrk="0" hangingPunct="0">
              <a:lnSpc>
                <a:spcPct val="100000"/>
              </a:lnSpc>
              <a:spcBef>
                <a:spcPct val="0"/>
              </a:spcBef>
              <a:spcAft>
                <a:spcPct val="0"/>
              </a:spcAft>
              <a:buClrTx/>
              <a:buSzTx/>
              <a:buFontTx/>
              <a:buNone/>
              <a:tabLst/>
            </a:pPr>
            <a:endParaRPr kumimoji="0" lang="en-US" sz="1359" b="0" i="0" u="none" strike="noStrike" cap="none" normalizeH="0" baseline="0" dirty="0" smtClean="0">
              <a:ln>
                <a:noFill/>
              </a:ln>
              <a:solidFill>
                <a:schemeClr val="tx1"/>
              </a:solidFill>
              <a:effectLst/>
              <a:latin typeface="Arial" charset="0"/>
            </a:endParaRPr>
          </a:p>
        </p:txBody>
      </p:sp>
      <p:sp>
        <p:nvSpPr>
          <p:cNvPr id="2" name="Rectangle 1"/>
          <p:cNvSpPr/>
          <p:nvPr/>
        </p:nvSpPr>
        <p:spPr bwMode="auto">
          <a:xfrm>
            <a:off x="227155" y="6266027"/>
            <a:ext cx="282291" cy="313990"/>
          </a:xfrm>
          <a:prstGeom prst="rect">
            <a:avLst/>
          </a:prstGeom>
          <a:solidFill>
            <a:schemeClr val="bg1"/>
          </a:solidFill>
          <a:ln w="12700" cap="flat" cmpd="sng" algn="ctr">
            <a:noFill/>
            <a:prstDash val="solid"/>
            <a:round/>
            <a:headEnd type="none" w="med" len="med"/>
            <a:tailEnd type="none" w="med" len="med"/>
          </a:ln>
          <a:effectLst/>
        </p:spPr>
        <p:txBody>
          <a:bodyPr vert="horz" wrap="square" lIns="88751" tIns="44375" rIns="88751" bIns="44375" numCol="1" rtlCol="0" anchor="t" anchorCtr="0" compatLnSpc="1">
            <a:prstTxWarp prst="textNoShape">
              <a:avLst/>
            </a:prstTxWarp>
          </a:bodyPr>
          <a:lstStyle/>
          <a:p>
            <a:pPr marL="0" marR="0" indent="0" algn="ctr" defTabSz="887553" rtl="0" eaLnBrk="0" fontAlgn="base" latinLnBrk="0" hangingPunct="0">
              <a:lnSpc>
                <a:spcPct val="100000"/>
              </a:lnSpc>
              <a:spcBef>
                <a:spcPct val="0"/>
              </a:spcBef>
              <a:spcAft>
                <a:spcPct val="0"/>
              </a:spcAft>
              <a:buClrTx/>
              <a:buSzTx/>
              <a:buFontTx/>
              <a:buNone/>
              <a:tabLst/>
            </a:pPr>
            <a:endParaRPr kumimoji="0" lang="en-US" sz="1359"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11684000" y="6288524"/>
            <a:ext cx="282291" cy="313990"/>
          </a:xfrm>
          <a:prstGeom prst="rect">
            <a:avLst/>
          </a:prstGeom>
          <a:solidFill>
            <a:schemeClr val="bg1"/>
          </a:solidFill>
          <a:ln w="12700" cap="flat" cmpd="sng" algn="ctr">
            <a:noFill/>
            <a:prstDash val="solid"/>
            <a:round/>
            <a:headEnd type="none" w="med" len="med"/>
            <a:tailEnd type="none" w="med" len="med"/>
          </a:ln>
          <a:effectLst/>
        </p:spPr>
        <p:txBody>
          <a:bodyPr vert="horz" wrap="square" lIns="88751" tIns="44375" rIns="88751" bIns="44375" numCol="1" rtlCol="0" anchor="t" anchorCtr="0" compatLnSpc="1">
            <a:prstTxWarp prst="textNoShape">
              <a:avLst/>
            </a:prstTxWarp>
          </a:bodyPr>
          <a:lstStyle/>
          <a:p>
            <a:pPr marL="0" marR="0" indent="0" algn="ctr" defTabSz="887553" rtl="0" eaLnBrk="0" fontAlgn="base" latinLnBrk="0" hangingPunct="0">
              <a:lnSpc>
                <a:spcPct val="100000"/>
              </a:lnSpc>
              <a:spcBef>
                <a:spcPct val="0"/>
              </a:spcBef>
              <a:spcAft>
                <a:spcPct val="0"/>
              </a:spcAft>
              <a:buClrTx/>
              <a:buSzTx/>
              <a:buFontTx/>
              <a:buNone/>
              <a:tabLst/>
            </a:pPr>
            <a:endParaRPr kumimoji="0" lang="en-US" sz="1359" b="0" i="0" u="none" strike="noStrike" cap="none" normalizeH="0" baseline="0" dirty="0" smtClean="0">
              <a:ln>
                <a:noFill/>
              </a:ln>
              <a:solidFill>
                <a:schemeClr val="tx1"/>
              </a:solidFill>
              <a:effectLst/>
              <a:latin typeface="Arial" charset="0"/>
            </a:endParaRPr>
          </a:p>
        </p:txBody>
      </p:sp>
      <p:sp>
        <p:nvSpPr>
          <p:cNvPr id="5" name="Text Placeholder 4"/>
          <p:cNvSpPr>
            <a:spLocks noGrp="1"/>
          </p:cNvSpPr>
          <p:nvPr>
            <p:ph type="body" sz="quarter" idx="14" hasCustomPrompt="1"/>
          </p:nvPr>
        </p:nvSpPr>
        <p:spPr>
          <a:xfrm>
            <a:off x="5321809" y="4343401"/>
            <a:ext cx="6364224" cy="1088136"/>
          </a:xfrm>
        </p:spPr>
        <p:txBody>
          <a:bodyPr anchor="ctr"/>
          <a:lstStyle>
            <a:lvl1pPr marL="0" indent="0" algn="r">
              <a:spcBef>
                <a:spcPts val="0"/>
              </a:spcBef>
              <a:buNone/>
              <a:defRPr baseline="0"/>
            </a:lvl1pPr>
          </a:lstStyle>
          <a:p>
            <a:pPr lvl="0"/>
            <a:r>
              <a:rPr lang="en-US" dirty="0" smtClean="0"/>
              <a:t>Rank Name</a:t>
            </a:r>
            <a:br>
              <a:rPr lang="en-US" dirty="0" smtClean="0"/>
            </a:br>
            <a:r>
              <a:rPr lang="en-US" dirty="0" smtClean="0"/>
              <a:t>Office Symbol</a:t>
            </a:r>
            <a:endParaRPr lang="en-US" dirty="0"/>
          </a:p>
        </p:txBody>
      </p:sp>
      <p:sp>
        <p:nvSpPr>
          <p:cNvPr id="17" name="Rectangle 7"/>
          <p:cNvSpPr>
            <a:spLocks noGrp="1" noChangeArrowheads="1"/>
          </p:cNvSpPr>
          <p:nvPr>
            <p:ph type="sldNum" sz="quarter" idx="11"/>
          </p:nvPr>
        </p:nvSpPr>
        <p:spPr>
          <a:xfrm>
            <a:off x="10651067" y="6524625"/>
            <a:ext cx="1524000" cy="304800"/>
          </a:xfrm>
        </p:spPr>
        <p:txBody>
          <a:bodyPr/>
          <a:lstStyle>
            <a:lvl1pPr>
              <a:defRPr/>
            </a:lvl1pPr>
          </a:lstStyle>
          <a:p>
            <a:pPr>
              <a:defRPr/>
            </a:pPr>
            <a:fld id="{0C8B3FFA-99AC-4324-BD10-92BBEB903BFC}" type="slidenum">
              <a:rPr lang="en-US" smtClean="0">
                <a:solidFill>
                  <a:srgbClr val="FFFFFF">
                    <a:lumMod val="50000"/>
                  </a:srgbClr>
                </a:solidFill>
              </a:rPr>
              <a:pPr>
                <a:defRPr/>
              </a:pPr>
              <a:t>‹#›</a:t>
            </a:fld>
            <a:endParaRPr lang="en-US" dirty="0">
              <a:solidFill>
                <a:srgbClr val="808080"/>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8301" y="2860562"/>
            <a:ext cx="4148041" cy="2877077"/>
          </a:xfrm>
          <a:prstGeom prst="rect">
            <a:avLst/>
          </a:prstGeom>
        </p:spPr>
      </p:pic>
    </p:spTree>
    <p:extLst>
      <p:ext uri="{BB962C8B-B14F-4D97-AF65-F5344CB8AC3E}">
        <p14:creationId xmlns:p14="http://schemas.microsoft.com/office/powerpoint/2010/main" val="2702130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
        <p:nvSpPr>
          <p:cNvPr id="3" name="Text Box 4"/>
          <p:cNvSpPr txBox="1">
            <a:spLocks noChangeArrowheads="1"/>
          </p:cNvSpPr>
          <p:nvPr/>
        </p:nvSpPr>
        <p:spPr bwMode="auto">
          <a:xfrm>
            <a:off x="3816991" y="6491288"/>
            <a:ext cx="6647810"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t y  -  S e r v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c e  -  E x c e l l e n c e</a:t>
            </a:r>
          </a:p>
        </p:txBody>
      </p:sp>
      <p:sp>
        <p:nvSpPr>
          <p:cNvPr id="4"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a:solidFill>
                <a:srgbClr val="000000"/>
              </a:solidFill>
            </a:endParaRPr>
          </a:p>
        </p:txBody>
      </p:sp>
    </p:spTree>
    <p:extLst>
      <p:ext uri="{BB962C8B-B14F-4D97-AF65-F5344CB8AC3E}">
        <p14:creationId xmlns:p14="http://schemas.microsoft.com/office/powerpoint/2010/main" val="736649399"/>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1"/>
            <a:ext cx="4011084" cy="1162051"/>
          </a:xfrm>
        </p:spPr>
        <p:txBody>
          <a:bodyPr anchor="b"/>
          <a:lstStyle>
            <a:lvl1pPr algn="l">
              <a:defRPr sz="1963"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141"/>
            </a:lvl1pPr>
            <a:lvl2pPr>
              <a:defRPr sz="2749"/>
            </a:lvl2pPr>
            <a:lvl3pPr>
              <a:defRPr sz="2356"/>
            </a:lvl3pPr>
            <a:lvl4pPr>
              <a:defRPr sz="1963"/>
            </a:lvl4pPr>
            <a:lvl5pPr>
              <a:defRPr sz="1963"/>
            </a:lvl5pPr>
            <a:lvl6pPr>
              <a:defRPr sz="1963"/>
            </a:lvl6pPr>
            <a:lvl7pPr>
              <a:defRPr sz="1963"/>
            </a:lvl7pPr>
            <a:lvl8pPr>
              <a:defRPr sz="1963"/>
            </a:lvl8pPr>
            <a:lvl9pPr>
              <a:defRPr sz="196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375"/>
            </a:lvl1pPr>
            <a:lvl2pPr marL="448820" indent="0">
              <a:buNone/>
              <a:defRPr sz="1178"/>
            </a:lvl2pPr>
            <a:lvl3pPr marL="897639" indent="0">
              <a:buNone/>
              <a:defRPr sz="982"/>
            </a:lvl3pPr>
            <a:lvl4pPr marL="1346459" indent="0">
              <a:buNone/>
              <a:defRPr sz="883"/>
            </a:lvl4pPr>
            <a:lvl5pPr marL="1795278" indent="0">
              <a:buNone/>
              <a:defRPr sz="883"/>
            </a:lvl5pPr>
            <a:lvl6pPr marL="2244098" indent="0">
              <a:buNone/>
              <a:defRPr sz="883"/>
            </a:lvl6pPr>
            <a:lvl7pPr marL="2692917" indent="0">
              <a:buNone/>
              <a:defRPr sz="883"/>
            </a:lvl7pPr>
            <a:lvl8pPr marL="3141737" indent="0">
              <a:buNone/>
              <a:defRPr sz="883"/>
            </a:lvl8pPr>
            <a:lvl9pPr marL="3590556" indent="0">
              <a:buNone/>
              <a:defRPr sz="883"/>
            </a:lvl9pPr>
          </a:lstStyle>
          <a:p>
            <a:pPr lvl="0"/>
            <a:r>
              <a:rPr lang="en-US" smtClean="0"/>
              <a:t>Edit Master text styles</a:t>
            </a:r>
          </a:p>
        </p:txBody>
      </p:sp>
      <p:sp>
        <p:nvSpPr>
          <p:cNvPr id="5"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
        <p:nvSpPr>
          <p:cNvPr id="6" name="Text Box 4"/>
          <p:cNvSpPr txBox="1">
            <a:spLocks noChangeArrowheads="1"/>
          </p:cNvSpPr>
          <p:nvPr/>
        </p:nvSpPr>
        <p:spPr bwMode="auto">
          <a:xfrm>
            <a:off x="3967993" y="6491288"/>
            <a:ext cx="6496808"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t y  -  S e r v </a:t>
            </a:r>
            <a:r>
              <a:rPr lang="en-US" sz="1571" b="1" i="1" dirty="0" err="1">
                <a:solidFill>
                  <a:srgbClr val="000000"/>
                </a:solidFill>
                <a:latin typeface="Century Schoolbook" pitchFamily="18" charset="0"/>
              </a:rPr>
              <a:t>i</a:t>
            </a:r>
            <a:r>
              <a:rPr lang="en-US" sz="1571" b="1" i="1" dirty="0">
                <a:solidFill>
                  <a:srgbClr val="000000"/>
                </a:solidFill>
                <a:latin typeface="Century Schoolbook" pitchFamily="18" charset="0"/>
              </a:rPr>
              <a:t> c e  -  E x c e l l e n c e</a:t>
            </a:r>
          </a:p>
        </p:txBody>
      </p:sp>
      <p:sp>
        <p:nvSpPr>
          <p:cNvPr id="7"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a:solidFill>
                <a:srgbClr val="000000"/>
              </a:solidFill>
            </a:endParaRPr>
          </a:p>
        </p:txBody>
      </p:sp>
    </p:spTree>
    <p:extLst>
      <p:ext uri="{BB962C8B-B14F-4D97-AF65-F5344CB8AC3E}">
        <p14:creationId xmlns:p14="http://schemas.microsoft.com/office/powerpoint/2010/main" val="1344243360"/>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4.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4.xml"/><Relationship Id="rId7"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0.xml"/><Relationship Id="rId7"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6.xml"/><Relationship Id="rId7"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2.xml"/><Relationship Id="rId7" Type="http://schemas.openxmlformats.org/officeDocument/2006/relationships/theme" Target="../theme/theme7.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7.jpeg"/><Relationship Id="rId5" Type="http://schemas.openxmlformats.org/officeDocument/2006/relationships/theme" Target="../theme/theme8.xml"/><Relationship Id="rId4"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9.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512238" y="1082679"/>
            <a:ext cx="11148484"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171" name="Rectangle 3"/>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82">
                <a:solidFill>
                  <a:schemeClr val="tx1"/>
                </a:solidFill>
              </a:defRPr>
            </a:lvl1pPr>
          </a:lstStyle>
          <a:p>
            <a:fld id="{B6F15528-21DE-4FAA-801E-634DDDAF4B2B}" type="slidenum">
              <a:rPr lang="en-US" smtClean="0">
                <a:solidFill>
                  <a:srgbClr val="000000"/>
                </a:solidFill>
              </a:rPr>
              <a:pPr/>
              <a:t>‹#›</a:t>
            </a:fld>
            <a:endParaRPr lang="en-US">
              <a:solidFill>
                <a:srgbClr val="000000"/>
              </a:solidFill>
            </a:endParaRPr>
          </a:p>
        </p:txBody>
      </p:sp>
      <p:sp>
        <p:nvSpPr>
          <p:cNvPr id="2053" name="Rectangle 5"/>
          <p:cNvSpPr>
            <a:spLocks noGrp="1" noChangeArrowheads="1"/>
          </p:cNvSpPr>
          <p:nvPr>
            <p:ph type="title"/>
          </p:nvPr>
        </p:nvSpPr>
        <p:spPr bwMode="auto">
          <a:xfrm>
            <a:off x="1805518" y="270831"/>
            <a:ext cx="9861549" cy="5045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7175" name="Line 7"/>
          <p:cNvSpPr>
            <a:spLocks noChangeShapeType="1"/>
          </p:cNvSpPr>
          <p:nvPr/>
        </p:nvSpPr>
        <p:spPr bwMode="auto">
          <a:xfrm>
            <a:off x="508001" y="965200"/>
            <a:ext cx="11176000" cy="0"/>
          </a:xfrm>
          <a:prstGeom prst="line">
            <a:avLst/>
          </a:prstGeom>
          <a:noFill/>
          <a:ln w="57150">
            <a:solidFill>
              <a:srgbClr val="0C2D83"/>
            </a:solidFill>
            <a:round/>
            <a:headEnd/>
            <a:tailEnd/>
          </a:ln>
          <a:effectLst/>
        </p:spPr>
        <p:txBody>
          <a:bodyPr wrap="none" anchor="ctr"/>
          <a:lstStyle/>
          <a:p>
            <a:pPr>
              <a:defRPr/>
            </a:pPr>
            <a:endParaRPr lang="en-US" sz="1767">
              <a:solidFill>
                <a:srgbClr val="000000"/>
              </a:solidFill>
            </a:endParaRPr>
          </a:p>
        </p:txBody>
      </p:sp>
      <p:pic>
        <p:nvPicPr>
          <p:cNvPr id="2056" name="Picture 1037" descr="afsymbol"/>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522817" y="90490"/>
            <a:ext cx="1369483" cy="811212"/>
          </a:xfrm>
          <a:prstGeom prst="rect">
            <a:avLst/>
          </a:prstGeom>
          <a:noFill/>
          <a:ln w="9525">
            <a:noFill/>
            <a:miter lim="800000"/>
            <a:headEnd/>
            <a:tailEnd/>
          </a:ln>
        </p:spPr>
      </p:pic>
    </p:spTree>
    <p:extLst>
      <p:ext uri="{BB962C8B-B14F-4D97-AF65-F5344CB8AC3E}">
        <p14:creationId xmlns:p14="http://schemas.microsoft.com/office/powerpoint/2010/main" val="160068252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70" r:id="rId22"/>
  </p:sldLayoutIdLst>
  <p:transition advClick="0"/>
  <p:timing>
    <p:tnLst>
      <p:par>
        <p:cTn id="1" dur="indefinite" restart="never" nodeType="tmRoot"/>
      </p:par>
    </p:tnLst>
  </p:timing>
  <p:hf hdr="0" ftr="0" dt="0"/>
  <p:txStyles>
    <p:titleStyle>
      <a:lvl1pPr algn="r" rtl="0" eaLnBrk="1" fontAlgn="base" hangingPunct="1">
        <a:spcBef>
          <a:spcPct val="0"/>
        </a:spcBef>
        <a:spcAft>
          <a:spcPct val="0"/>
        </a:spcAft>
        <a:defRPr sz="2749" b="1" i="1">
          <a:solidFill>
            <a:srgbClr val="000066"/>
          </a:solidFill>
          <a:latin typeface="+mj-lt"/>
          <a:ea typeface="+mj-ea"/>
          <a:cs typeface="+mj-cs"/>
        </a:defRPr>
      </a:lvl1pPr>
      <a:lvl2pPr algn="r" rtl="0" eaLnBrk="1" fontAlgn="base" hangingPunct="1">
        <a:spcBef>
          <a:spcPct val="0"/>
        </a:spcBef>
        <a:spcAft>
          <a:spcPct val="0"/>
        </a:spcAft>
        <a:defRPr sz="2749" b="1" i="1">
          <a:solidFill>
            <a:srgbClr val="000066"/>
          </a:solidFill>
          <a:latin typeface="Arial" charset="0"/>
        </a:defRPr>
      </a:lvl2pPr>
      <a:lvl3pPr algn="r" rtl="0" eaLnBrk="1" fontAlgn="base" hangingPunct="1">
        <a:spcBef>
          <a:spcPct val="0"/>
        </a:spcBef>
        <a:spcAft>
          <a:spcPct val="0"/>
        </a:spcAft>
        <a:defRPr sz="2749" b="1" i="1">
          <a:solidFill>
            <a:srgbClr val="000066"/>
          </a:solidFill>
          <a:latin typeface="Arial" charset="0"/>
        </a:defRPr>
      </a:lvl3pPr>
      <a:lvl4pPr algn="r" rtl="0" eaLnBrk="1" fontAlgn="base" hangingPunct="1">
        <a:spcBef>
          <a:spcPct val="0"/>
        </a:spcBef>
        <a:spcAft>
          <a:spcPct val="0"/>
        </a:spcAft>
        <a:defRPr sz="2749" b="1" i="1">
          <a:solidFill>
            <a:srgbClr val="000066"/>
          </a:solidFill>
          <a:latin typeface="Arial" charset="0"/>
        </a:defRPr>
      </a:lvl4pPr>
      <a:lvl5pPr algn="r" rtl="0" eaLnBrk="1" fontAlgn="base" hangingPunct="1">
        <a:spcBef>
          <a:spcPct val="0"/>
        </a:spcBef>
        <a:spcAft>
          <a:spcPct val="0"/>
        </a:spcAft>
        <a:defRPr sz="2749" b="1" i="1">
          <a:solidFill>
            <a:srgbClr val="000066"/>
          </a:solidFill>
          <a:latin typeface="Arial" charset="0"/>
        </a:defRPr>
      </a:lvl5pPr>
      <a:lvl6pPr marL="448820" algn="r" rtl="0" eaLnBrk="1" fontAlgn="base" hangingPunct="1">
        <a:spcBef>
          <a:spcPct val="0"/>
        </a:spcBef>
        <a:spcAft>
          <a:spcPct val="0"/>
        </a:spcAft>
        <a:defRPr sz="2749" b="1" i="1">
          <a:solidFill>
            <a:srgbClr val="000066"/>
          </a:solidFill>
          <a:latin typeface="Arial" charset="0"/>
        </a:defRPr>
      </a:lvl6pPr>
      <a:lvl7pPr marL="897639" algn="r" rtl="0" eaLnBrk="1" fontAlgn="base" hangingPunct="1">
        <a:spcBef>
          <a:spcPct val="0"/>
        </a:spcBef>
        <a:spcAft>
          <a:spcPct val="0"/>
        </a:spcAft>
        <a:defRPr sz="2749" b="1" i="1">
          <a:solidFill>
            <a:srgbClr val="000066"/>
          </a:solidFill>
          <a:latin typeface="Arial" charset="0"/>
        </a:defRPr>
      </a:lvl7pPr>
      <a:lvl8pPr marL="1346459" algn="r" rtl="0" eaLnBrk="1" fontAlgn="base" hangingPunct="1">
        <a:spcBef>
          <a:spcPct val="0"/>
        </a:spcBef>
        <a:spcAft>
          <a:spcPct val="0"/>
        </a:spcAft>
        <a:defRPr sz="2749" b="1" i="1">
          <a:solidFill>
            <a:srgbClr val="000066"/>
          </a:solidFill>
          <a:latin typeface="Arial" charset="0"/>
        </a:defRPr>
      </a:lvl8pPr>
      <a:lvl9pPr marL="1795278" algn="r" rtl="0" eaLnBrk="1" fontAlgn="base" hangingPunct="1">
        <a:spcBef>
          <a:spcPct val="0"/>
        </a:spcBef>
        <a:spcAft>
          <a:spcPct val="0"/>
        </a:spcAft>
        <a:defRPr sz="2749" b="1" i="1">
          <a:solidFill>
            <a:srgbClr val="000066"/>
          </a:solidFill>
          <a:latin typeface="Arial" charset="0"/>
        </a:defRPr>
      </a:lvl9pPr>
    </p:titleStyle>
    <p:bodyStyle>
      <a:lvl1pPr marL="280512" indent="-280512" algn="l" rtl="0" eaLnBrk="1" fontAlgn="base" hangingPunct="1">
        <a:spcBef>
          <a:spcPct val="20000"/>
        </a:spcBef>
        <a:spcAft>
          <a:spcPct val="0"/>
        </a:spcAft>
        <a:buClr>
          <a:srgbClr val="151C77"/>
        </a:buClr>
        <a:buSzPct val="80000"/>
        <a:buFont typeface="Wingdings" pitchFamily="2" charset="2"/>
        <a:buChar char="n"/>
        <a:defRPr sz="2356"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76346" indent="-277396" algn="l" rtl="0" eaLnBrk="1" fontAlgn="base" hangingPunct="1">
        <a:spcBef>
          <a:spcPct val="20000"/>
        </a:spcBef>
        <a:spcAft>
          <a:spcPct val="0"/>
        </a:spcAft>
        <a:buClr>
          <a:srgbClr val="151C77"/>
        </a:buClr>
        <a:buSzPct val="80000"/>
        <a:buFont typeface="Courier New" panose="02070309020205020404" pitchFamily="49" charset="0"/>
        <a:buChar char="o"/>
        <a:defRPr sz="1963" b="1">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008286" indent="-219735" algn="l" rtl="0" eaLnBrk="1" fontAlgn="base" hangingPunct="1">
        <a:spcBef>
          <a:spcPct val="20000"/>
        </a:spcBef>
        <a:spcAft>
          <a:spcPct val="0"/>
        </a:spcAft>
        <a:buClr>
          <a:srgbClr val="151C77"/>
        </a:buClr>
        <a:buSzPct val="80000"/>
        <a:buFont typeface="Arial" panose="020B0604020202020204" pitchFamily="34" charset="0"/>
        <a:buChar char="•"/>
        <a:defRPr b="1">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70869"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4pPr>
      <a:lvl5pPr marL="2019688"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5pPr>
      <a:lvl6pPr marL="2468508"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6pPr>
      <a:lvl7pPr marL="2917327"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7pPr>
      <a:lvl8pPr marL="3366147"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8pPr>
      <a:lvl9pPr marL="3814966"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9pPr>
    </p:bodyStyle>
    <p:otherStyle>
      <a:defPPr>
        <a:defRPr lang="en-US"/>
      </a:defPPr>
      <a:lvl1pPr marL="0" algn="l" defTabSz="897639" rtl="0" eaLnBrk="1" latinLnBrk="0" hangingPunct="1">
        <a:defRPr sz="1767" kern="1200">
          <a:solidFill>
            <a:schemeClr val="tx1"/>
          </a:solidFill>
          <a:latin typeface="+mn-lt"/>
          <a:ea typeface="+mn-ea"/>
          <a:cs typeface="+mn-cs"/>
        </a:defRPr>
      </a:lvl1pPr>
      <a:lvl2pPr marL="448820" algn="l" defTabSz="897639" rtl="0" eaLnBrk="1" latinLnBrk="0" hangingPunct="1">
        <a:defRPr sz="1767" kern="1200">
          <a:solidFill>
            <a:schemeClr val="tx1"/>
          </a:solidFill>
          <a:latin typeface="+mn-lt"/>
          <a:ea typeface="+mn-ea"/>
          <a:cs typeface="+mn-cs"/>
        </a:defRPr>
      </a:lvl2pPr>
      <a:lvl3pPr marL="897639" algn="l" defTabSz="897639" rtl="0" eaLnBrk="1" latinLnBrk="0" hangingPunct="1">
        <a:defRPr sz="1767" kern="1200">
          <a:solidFill>
            <a:schemeClr val="tx1"/>
          </a:solidFill>
          <a:latin typeface="+mn-lt"/>
          <a:ea typeface="+mn-ea"/>
          <a:cs typeface="+mn-cs"/>
        </a:defRPr>
      </a:lvl3pPr>
      <a:lvl4pPr marL="1346459" algn="l" defTabSz="897639" rtl="0" eaLnBrk="1" latinLnBrk="0" hangingPunct="1">
        <a:defRPr sz="1767" kern="1200">
          <a:solidFill>
            <a:schemeClr val="tx1"/>
          </a:solidFill>
          <a:latin typeface="+mn-lt"/>
          <a:ea typeface="+mn-ea"/>
          <a:cs typeface="+mn-cs"/>
        </a:defRPr>
      </a:lvl4pPr>
      <a:lvl5pPr marL="1795278" algn="l" defTabSz="897639" rtl="0" eaLnBrk="1" latinLnBrk="0" hangingPunct="1">
        <a:defRPr sz="1767" kern="1200">
          <a:solidFill>
            <a:schemeClr val="tx1"/>
          </a:solidFill>
          <a:latin typeface="+mn-lt"/>
          <a:ea typeface="+mn-ea"/>
          <a:cs typeface="+mn-cs"/>
        </a:defRPr>
      </a:lvl5pPr>
      <a:lvl6pPr marL="2244098" algn="l" defTabSz="897639" rtl="0" eaLnBrk="1" latinLnBrk="0" hangingPunct="1">
        <a:defRPr sz="1767" kern="1200">
          <a:solidFill>
            <a:schemeClr val="tx1"/>
          </a:solidFill>
          <a:latin typeface="+mn-lt"/>
          <a:ea typeface="+mn-ea"/>
          <a:cs typeface="+mn-cs"/>
        </a:defRPr>
      </a:lvl6pPr>
      <a:lvl7pPr marL="2692917" algn="l" defTabSz="897639" rtl="0" eaLnBrk="1" latinLnBrk="0" hangingPunct="1">
        <a:defRPr sz="1767" kern="1200">
          <a:solidFill>
            <a:schemeClr val="tx1"/>
          </a:solidFill>
          <a:latin typeface="+mn-lt"/>
          <a:ea typeface="+mn-ea"/>
          <a:cs typeface="+mn-cs"/>
        </a:defRPr>
      </a:lvl7pPr>
      <a:lvl8pPr marL="3141737" algn="l" defTabSz="897639" rtl="0" eaLnBrk="1" latinLnBrk="0" hangingPunct="1">
        <a:defRPr sz="1767" kern="1200">
          <a:solidFill>
            <a:schemeClr val="tx1"/>
          </a:solidFill>
          <a:latin typeface="+mn-lt"/>
          <a:ea typeface="+mn-ea"/>
          <a:cs typeface="+mn-cs"/>
        </a:defRPr>
      </a:lvl8pPr>
      <a:lvl9pPr marL="3590556" algn="l" defTabSz="897639" rtl="0" eaLnBrk="1" latinLnBrk="0" hangingPunct="1">
        <a:defRPr sz="17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1" y="1"/>
            <a:ext cx="10554391" cy="958645"/>
          </a:xfrm>
          <a:prstGeom prst="rect">
            <a:avLst/>
          </a:prstGeom>
          <a:gradFill rotWithShape="0">
            <a:gsLst>
              <a:gs pos="0">
                <a:srgbClr val="0F2F54"/>
              </a:gs>
              <a:gs pos="100000">
                <a:srgbClr val="0F2F54">
                  <a:gamma/>
                  <a:tint val="83529"/>
                  <a:invGamma/>
                </a:srgbClr>
              </a:gs>
            </a:gsLst>
            <a:lin ang="5400000" scaled="1"/>
          </a:gradFill>
          <a:ln w="9525">
            <a:noFill/>
            <a:miter lim="800000"/>
            <a:headEnd/>
            <a:tailEnd/>
          </a:ln>
          <a:effectLst/>
        </p:spPr>
        <p:txBody>
          <a:bodyPr wrap="none" lIns="88450" tIns="44225" rIns="88450" bIns="44225" anchor="ctr"/>
          <a:lstStyle/>
          <a:p>
            <a:pPr algn="ctr" defTabSz="914400" eaLnBrk="0" fontAlgn="base" hangingPunct="0">
              <a:spcBef>
                <a:spcPct val="0"/>
              </a:spcBef>
              <a:spcAft>
                <a:spcPct val="0"/>
              </a:spcAft>
              <a:defRPr/>
            </a:pPr>
            <a:endParaRPr lang="en-US" sz="2000" b="1" i="1">
              <a:solidFill>
                <a:srgbClr val="FFFFFF"/>
              </a:solidFill>
              <a:latin typeface="Arial"/>
            </a:endParaRPr>
          </a:p>
        </p:txBody>
      </p:sp>
      <p:sp>
        <p:nvSpPr>
          <p:cNvPr id="1027" name="Rectangle 12"/>
          <p:cNvSpPr>
            <a:spLocks noGrp="1" noChangeArrowheads="1"/>
          </p:cNvSpPr>
          <p:nvPr>
            <p:ph type="body" idx="1"/>
          </p:nvPr>
        </p:nvSpPr>
        <p:spPr bwMode="auto">
          <a:xfrm>
            <a:off x="446249" y="1267441"/>
            <a:ext cx="11450981" cy="5126600"/>
          </a:xfrm>
          <a:prstGeom prst="rect">
            <a:avLst/>
          </a:prstGeom>
          <a:noFill/>
          <a:ln w="9525">
            <a:noFill/>
            <a:miter lim="800000"/>
            <a:headEnd/>
            <a:tailEnd/>
          </a:ln>
        </p:spPr>
        <p:txBody>
          <a:bodyPr vert="horz" wrap="square" lIns="88414" tIns="44206" rIns="88414" bIns="44206" numCol="1" anchor="t" anchorCtr="0" compatLnSpc="1">
            <a:prstTxWarp prst="textNoShape">
              <a:avLst/>
            </a:prstTxWarp>
          </a:bodyPr>
          <a:lstStyle/>
          <a:p>
            <a:pPr lvl="0"/>
            <a:r>
              <a:rPr lang="en-US" dirty="0" smtClean="0">
                <a:sym typeface="Symbol" pitchFamily="18" charset="2"/>
              </a:rPr>
              <a:t>Click to edit Master text styles</a:t>
            </a:r>
          </a:p>
          <a:p>
            <a:pPr lvl="1"/>
            <a:r>
              <a:rPr lang="en-US" dirty="0" smtClean="0">
                <a:sym typeface="Symbol" pitchFamily="18" charset="2"/>
              </a:rPr>
              <a:t>Second level</a:t>
            </a:r>
          </a:p>
          <a:p>
            <a:pPr lvl="2"/>
            <a:r>
              <a:rPr lang="en-US" dirty="0" smtClean="0">
                <a:sym typeface="Symbol" pitchFamily="18" charset="2"/>
              </a:rPr>
              <a:t>Third level</a:t>
            </a:r>
          </a:p>
          <a:p>
            <a:pPr lvl="3"/>
            <a:r>
              <a:rPr lang="en-US" dirty="0" smtClean="0">
                <a:sym typeface="Symbol" pitchFamily="18" charset="2"/>
              </a:rPr>
              <a:t>Fourth level</a:t>
            </a:r>
          </a:p>
          <a:p>
            <a:pPr lvl="4"/>
            <a:r>
              <a:rPr lang="en-US" dirty="0" smtClean="0">
                <a:sym typeface="Symbol" pitchFamily="18" charset="2"/>
              </a:rPr>
              <a:t>Fifth level</a:t>
            </a:r>
          </a:p>
        </p:txBody>
      </p:sp>
      <p:sp>
        <p:nvSpPr>
          <p:cNvPr id="117776" name="Rectangle 16"/>
          <p:cNvSpPr>
            <a:spLocks noChangeArrowheads="1"/>
          </p:cNvSpPr>
          <p:nvPr/>
        </p:nvSpPr>
        <p:spPr bwMode="auto">
          <a:xfrm>
            <a:off x="4096" y="961718"/>
            <a:ext cx="12187905" cy="9218"/>
          </a:xfrm>
          <a:prstGeom prst="rect">
            <a:avLst/>
          </a:prstGeom>
          <a:gradFill rotWithShape="0">
            <a:gsLst>
              <a:gs pos="0">
                <a:srgbClr val="FFFFFF"/>
              </a:gs>
              <a:gs pos="100000">
                <a:srgbClr val="FF9900"/>
              </a:gs>
            </a:gsLst>
            <a:lin ang="0" scaled="1"/>
          </a:gradFill>
          <a:ln w="9525">
            <a:noFill/>
            <a:miter lim="800000"/>
            <a:headEnd/>
            <a:tailEnd/>
          </a:ln>
          <a:effectLst/>
        </p:spPr>
        <p:txBody>
          <a:bodyPr wrap="none" lIns="88450" tIns="44225" rIns="88450" bIns="44225" anchor="ctr"/>
          <a:lstStyle/>
          <a:p>
            <a:pPr algn="ctr" defTabSz="914400" eaLnBrk="0" fontAlgn="base" hangingPunct="0">
              <a:spcBef>
                <a:spcPct val="0"/>
              </a:spcBef>
              <a:spcAft>
                <a:spcPct val="0"/>
              </a:spcAft>
              <a:defRPr/>
            </a:pPr>
            <a:endParaRPr lang="en-US" sz="2000" b="1" i="1">
              <a:solidFill>
                <a:srgbClr val="FFFFFF"/>
              </a:solidFill>
              <a:latin typeface="Arial"/>
            </a:endParaRPr>
          </a:p>
        </p:txBody>
      </p:sp>
      <p:sp>
        <p:nvSpPr>
          <p:cNvPr id="1029" name="Rectangle 17"/>
          <p:cNvSpPr>
            <a:spLocks noGrp="1" noChangeArrowheads="1"/>
          </p:cNvSpPr>
          <p:nvPr>
            <p:ph type="title"/>
          </p:nvPr>
        </p:nvSpPr>
        <p:spPr bwMode="auto">
          <a:xfrm>
            <a:off x="462625" y="228600"/>
            <a:ext cx="9809279" cy="685800"/>
          </a:xfrm>
          <a:prstGeom prst="rect">
            <a:avLst/>
          </a:prstGeom>
          <a:noFill/>
          <a:ln w="9525">
            <a:noFill/>
            <a:miter lim="800000"/>
            <a:headEnd/>
            <a:tailEnd/>
          </a:ln>
        </p:spPr>
        <p:txBody>
          <a:bodyPr vert="horz" wrap="square" lIns="88414" tIns="44206" rIns="88414" bIns="44206" numCol="1" anchor="ctr" anchorCtr="0" compatLnSpc="1">
            <a:prstTxWarp prst="textNoShape">
              <a:avLst/>
            </a:prstTxWarp>
          </a:bodyPr>
          <a:lstStyle/>
          <a:p>
            <a:pPr lvl="0"/>
            <a:r>
              <a:rPr lang="en-US" dirty="0" smtClean="0"/>
              <a:t>Click to edit Master title style</a:t>
            </a:r>
          </a:p>
        </p:txBody>
      </p:sp>
      <p:sp>
        <p:nvSpPr>
          <p:cNvPr id="117800" name="Text Box 40"/>
          <p:cNvSpPr txBox="1">
            <a:spLocks noChangeArrowheads="1"/>
          </p:cNvSpPr>
          <p:nvPr/>
        </p:nvSpPr>
        <p:spPr bwMode="auto">
          <a:xfrm>
            <a:off x="10793892" y="6624484"/>
            <a:ext cx="1389920" cy="243192"/>
          </a:xfrm>
          <a:prstGeom prst="rect">
            <a:avLst/>
          </a:prstGeom>
          <a:noFill/>
          <a:ln w="9525" algn="ctr">
            <a:noFill/>
            <a:miter lim="800000"/>
            <a:headEnd/>
            <a:tailEnd/>
          </a:ln>
          <a:effectLst/>
        </p:spPr>
        <p:txBody>
          <a:bodyPr lIns="88441" tIns="44220" rIns="88441" bIns="44220">
            <a:spAutoFit/>
          </a:bodyPr>
          <a:lstStyle/>
          <a:p>
            <a:pPr algn="r" defTabSz="914400" eaLnBrk="0" fontAlgn="base" hangingPunct="0">
              <a:spcBef>
                <a:spcPct val="50000"/>
              </a:spcBef>
              <a:spcAft>
                <a:spcPct val="0"/>
              </a:spcAft>
              <a:defRPr/>
            </a:pPr>
            <a:fld id="{00A14355-A68D-4483-8266-84DD2C22FD18}" type="slidenum">
              <a:rPr lang="en-US" sz="1000" b="1" i="1">
                <a:solidFill>
                  <a:srgbClr val="000000"/>
                </a:solidFill>
                <a:latin typeface="Arial"/>
              </a:rPr>
              <a:pPr algn="r" defTabSz="914400" eaLnBrk="0" fontAlgn="base" hangingPunct="0">
                <a:spcBef>
                  <a:spcPct val="50000"/>
                </a:spcBef>
                <a:spcAft>
                  <a:spcPct val="0"/>
                </a:spcAft>
                <a:defRPr/>
              </a:pPr>
              <a:t>‹#›</a:t>
            </a:fld>
            <a:endParaRPr lang="en-US" sz="1000" b="1" i="1" dirty="0">
              <a:solidFill>
                <a:srgbClr val="000000"/>
              </a:solidFill>
              <a:latin typeface="Arial"/>
            </a:endParaRPr>
          </a:p>
        </p:txBody>
      </p:sp>
      <p:sp>
        <p:nvSpPr>
          <p:cNvPr id="12" name="TextBox 11"/>
          <p:cNvSpPr txBox="1"/>
          <p:nvPr/>
        </p:nvSpPr>
        <p:spPr>
          <a:xfrm>
            <a:off x="65088" y="6573530"/>
            <a:ext cx="5147025" cy="230832"/>
          </a:xfrm>
          <a:prstGeom prst="rect">
            <a:avLst/>
          </a:prstGeom>
          <a:noFill/>
        </p:spPr>
        <p:txBody>
          <a:bodyPr wrap="square" rtlCol="0">
            <a:spAutoFit/>
          </a:bodyPr>
          <a:lstStyle/>
          <a:p>
            <a:pPr defTabSz="914400">
              <a:defRPr/>
            </a:pPr>
            <a:r>
              <a:rPr lang="en-US" sz="900" b="1" i="1" dirty="0">
                <a:solidFill>
                  <a:srgbClr val="000000"/>
                </a:solidFill>
                <a:latin typeface="Arial"/>
              </a:rPr>
              <a:t>See distribution D and export warning statement on cover page</a:t>
            </a:r>
          </a:p>
        </p:txBody>
      </p:sp>
      <p:pic>
        <p:nvPicPr>
          <p:cNvPr id="1026" name="Picture 2" descr="C:\Users\eric.koper\Desktop\afg_030512_03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67362" y="115691"/>
            <a:ext cx="1586351" cy="7467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64614" y="1"/>
            <a:ext cx="1321196" cy="276999"/>
          </a:xfrm>
          <a:prstGeom prst="rect">
            <a:avLst/>
          </a:prstGeom>
          <a:noFill/>
        </p:spPr>
        <p:txBody>
          <a:bodyPr wrap="none" rtlCol="0">
            <a:spAutoFit/>
          </a:bodyPr>
          <a:lstStyle/>
          <a:p>
            <a:pPr algn="ctr" defTabSz="914400"/>
            <a:r>
              <a:rPr lang="en-US" sz="1200" b="1" i="1" dirty="0">
                <a:solidFill>
                  <a:srgbClr val="FFFFFF"/>
                </a:solidFill>
                <a:latin typeface="Arial"/>
              </a:rPr>
              <a:t>UNCLASSIFIED</a:t>
            </a:r>
          </a:p>
        </p:txBody>
      </p:sp>
      <p:sp>
        <p:nvSpPr>
          <p:cNvPr id="13" name="TextBox 12"/>
          <p:cNvSpPr txBox="1"/>
          <p:nvPr/>
        </p:nvSpPr>
        <p:spPr>
          <a:xfrm>
            <a:off x="3285217" y="6596390"/>
            <a:ext cx="5080000" cy="261610"/>
          </a:xfrm>
          <a:prstGeom prst="rect">
            <a:avLst/>
          </a:prstGeom>
          <a:noFill/>
        </p:spPr>
        <p:txBody>
          <a:bodyPr wrap="square" rtlCol="0">
            <a:spAutoFit/>
          </a:bodyPr>
          <a:lstStyle/>
          <a:p>
            <a:pPr algn="ctr" defTabSz="914400">
              <a:defRPr/>
            </a:pPr>
            <a:r>
              <a:rPr lang="en-US" sz="1100" b="1" i="1" dirty="0">
                <a:solidFill>
                  <a:srgbClr val="000000"/>
                </a:solidFill>
                <a:latin typeface="Arial"/>
              </a:rPr>
              <a:t>UNCLASSIFIED</a:t>
            </a:r>
          </a:p>
        </p:txBody>
      </p:sp>
    </p:spTree>
    <p:extLst>
      <p:ext uri="{BB962C8B-B14F-4D97-AF65-F5344CB8AC3E}">
        <p14:creationId xmlns:p14="http://schemas.microsoft.com/office/powerpoint/2010/main" val="3284512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hdr="0" ftr="0" dt="0"/>
  <p:txStyles>
    <p:titleStyle>
      <a:lvl1pPr algn="l" defTabSz="913676" rtl="0" eaLnBrk="0" fontAlgn="base" hangingPunct="0">
        <a:lnSpc>
          <a:spcPts val="2515"/>
        </a:lnSpc>
        <a:spcBef>
          <a:spcPct val="0"/>
        </a:spcBef>
        <a:spcAft>
          <a:spcPct val="0"/>
        </a:spcAft>
        <a:defRPr sz="2300" b="1" i="1">
          <a:solidFill>
            <a:srgbClr val="FFFFFF"/>
          </a:solidFill>
          <a:latin typeface="+mj-lt"/>
          <a:ea typeface="+mj-ea"/>
          <a:cs typeface="+mj-cs"/>
        </a:defRPr>
      </a:lvl1pPr>
      <a:lvl2pPr algn="l" defTabSz="913676" rtl="0" eaLnBrk="0" fontAlgn="base" hangingPunct="0">
        <a:lnSpc>
          <a:spcPts val="2515"/>
        </a:lnSpc>
        <a:spcBef>
          <a:spcPct val="0"/>
        </a:spcBef>
        <a:spcAft>
          <a:spcPct val="0"/>
        </a:spcAft>
        <a:defRPr sz="2300" b="1" i="1">
          <a:solidFill>
            <a:srgbClr val="FFFFFF"/>
          </a:solidFill>
          <a:latin typeface="Arial" charset="0"/>
        </a:defRPr>
      </a:lvl2pPr>
      <a:lvl3pPr algn="l" defTabSz="913676" rtl="0" eaLnBrk="0" fontAlgn="base" hangingPunct="0">
        <a:lnSpc>
          <a:spcPts val="2515"/>
        </a:lnSpc>
        <a:spcBef>
          <a:spcPct val="0"/>
        </a:spcBef>
        <a:spcAft>
          <a:spcPct val="0"/>
        </a:spcAft>
        <a:defRPr sz="2300" b="1" i="1">
          <a:solidFill>
            <a:srgbClr val="FFFFFF"/>
          </a:solidFill>
          <a:latin typeface="Arial" charset="0"/>
        </a:defRPr>
      </a:lvl3pPr>
      <a:lvl4pPr algn="l" defTabSz="913676" rtl="0" eaLnBrk="0" fontAlgn="base" hangingPunct="0">
        <a:lnSpc>
          <a:spcPts val="2515"/>
        </a:lnSpc>
        <a:spcBef>
          <a:spcPct val="0"/>
        </a:spcBef>
        <a:spcAft>
          <a:spcPct val="0"/>
        </a:spcAft>
        <a:defRPr sz="2300" b="1" i="1">
          <a:solidFill>
            <a:srgbClr val="FFFFFF"/>
          </a:solidFill>
          <a:latin typeface="Arial" charset="0"/>
        </a:defRPr>
      </a:lvl4pPr>
      <a:lvl5pPr algn="l" defTabSz="913676" rtl="0" eaLnBrk="0" fontAlgn="base" hangingPunct="0">
        <a:lnSpc>
          <a:spcPts val="2515"/>
        </a:lnSpc>
        <a:spcBef>
          <a:spcPct val="0"/>
        </a:spcBef>
        <a:spcAft>
          <a:spcPct val="0"/>
        </a:spcAft>
        <a:defRPr sz="2300" b="1" i="1">
          <a:solidFill>
            <a:srgbClr val="FFFFFF"/>
          </a:solidFill>
          <a:latin typeface="Arial" charset="0"/>
        </a:defRPr>
      </a:lvl5pPr>
      <a:lvl6pPr marL="442250" algn="l" defTabSz="913676" rtl="0" eaLnBrk="0" fontAlgn="base" hangingPunct="0">
        <a:lnSpc>
          <a:spcPts val="2515"/>
        </a:lnSpc>
        <a:spcBef>
          <a:spcPct val="0"/>
        </a:spcBef>
        <a:spcAft>
          <a:spcPct val="0"/>
        </a:spcAft>
        <a:defRPr sz="2300" b="1" i="1">
          <a:solidFill>
            <a:srgbClr val="FFFFFF"/>
          </a:solidFill>
          <a:latin typeface="Arial" charset="0"/>
        </a:defRPr>
      </a:lvl6pPr>
      <a:lvl7pPr marL="884499" algn="l" defTabSz="913676" rtl="0" eaLnBrk="0" fontAlgn="base" hangingPunct="0">
        <a:lnSpc>
          <a:spcPts val="2515"/>
        </a:lnSpc>
        <a:spcBef>
          <a:spcPct val="0"/>
        </a:spcBef>
        <a:spcAft>
          <a:spcPct val="0"/>
        </a:spcAft>
        <a:defRPr sz="2300" b="1" i="1">
          <a:solidFill>
            <a:srgbClr val="FFFFFF"/>
          </a:solidFill>
          <a:latin typeface="Arial" charset="0"/>
        </a:defRPr>
      </a:lvl7pPr>
      <a:lvl8pPr marL="1326749" algn="l" defTabSz="913676" rtl="0" eaLnBrk="0" fontAlgn="base" hangingPunct="0">
        <a:lnSpc>
          <a:spcPts val="2515"/>
        </a:lnSpc>
        <a:spcBef>
          <a:spcPct val="0"/>
        </a:spcBef>
        <a:spcAft>
          <a:spcPct val="0"/>
        </a:spcAft>
        <a:defRPr sz="2300" b="1" i="1">
          <a:solidFill>
            <a:srgbClr val="FFFFFF"/>
          </a:solidFill>
          <a:latin typeface="Arial" charset="0"/>
        </a:defRPr>
      </a:lvl8pPr>
      <a:lvl9pPr marL="1768998" algn="l" defTabSz="913676" rtl="0" eaLnBrk="0" fontAlgn="base" hangingPunct="0">
        <a:lnSpc>
          <a:spcPts val="2515"/>
        </a:lnSpc>
        <a:spcBef>
          <a:spcPct val="0"/>
        </a:spcBef>
        <a:spcAft>
          <a:spcPct val="0"/>
        </a:spcAft>
        <a:defRPr sz="2300" b="1" i="1">
          <a:solidFill>
            <a:srgbClr val="FFFFFF"/>
          </a:solidFill>
          <a:latin typeface="Arial" charset="0"/>
        </a:defRPr>
      </a:lvl9pPr>
    </p:titleStyle>
    <p:bodyStyle>
      <a:lvl1pPr marL="221125" indent="-221125" algn="l" defTabSz="913676" rtl="0" eaLnBrk="0" fontAlgn="base" hangingPunct="0">
        <a:spcBef>
          <a:spcPct val="20000"/>
        </a:spcBef>
        <a:spcAft>
          <a:spcPct val="0"/>
        </a:spcAft>
        <a:buFont typeface="Symbol" pitchFamily="18" charset="2"/>
        <a:buChar char="·"/>
        <a:defRPr sz="1900" b="1">
          <a:solidFill>
            <a:schemeClr val="accent4"/>
          </a:solidFill>
          <a:latin typeface="+mn-lt"/>
          <a:ea typeface="+mn-ea"/>
          <a:cs typeface="+mn-cs"/>
          <a:sym typeface="Symbol" pitchFamily="18" charset="2"/>
        </a:defRPr>
      </a:lvl1pPr>
      <a:lvl2pPr marL="552812" indent="-221125" algn="l" defTabSz="913676" rtl="0" eaLnBrk="0" fontAlgn="base" hangingPunct="0">
        <a:spcBef>
          <a:spcPct val="20000"/>
        </a:spcBef>
        <a:spcAft>
          <a:spcPct val="0"/>
        </a:spcAft>
        <a:buFont typeface="Symbol" pitchFamily="18" charset="2"/>
        <a:buChar char="-"/>
        <a:defRPr i="1">
          <a:solidFill>
            <a:schemeClr val="accent4"/>
          </a:solidFill>
          <a:latin typeface="+mn-lt"/>
          <a:sym typeface="Symbol" pitchFamily="18" charset="2"/>
        </a:defRPr>
      </a:lvl2pPr>
      <a:lvl3pPr marL="884499" indent="-221125" algn="l" defTabSz="913676" rtl="0" eaLnBrk="0" fontAlgn="base" hangingPunct="0">
        <a:spcBef>
          <a:spcPct val="20000"/>
        </a:spcBef>
        <a:spcAft>
          <a:spcPct val="0"/>
        </a:spcAft>
        <a:buFont typeface="Symbol" pitchFamily="18" charset="2"/>
        <a:buChar char="·"/>
        <a:defRPr sz="1500">
          <a:solidFill>
            <a:schemeClr val="accent4"/>
          </a:solidFill>
          <a:latin typeface="+mn-lt"/>
          <a:sym typeface="Symbol" pitchFamily="18" charset="2"/>
        </a:defRPr>
      </a:lvl3pPr>
      <a:lvl4pPr marL="1216186" indent="-221125" algn="l" defTabSz="913676" rtl="0" eaLnBrk="0" fontAlgn="base" hangingPunct="0">
        <a:spcBef>
          <a:spcPct val="20000"/>
        </a:spcBef>
        <a:spcAft>
          <a:spcPct val="0"/>
        </a:spcAft>
        <a:buFont typeface="Symbol" pitchFamily="18" charset="2"/>
        <a:buChar char="-"/>
        <a:defRPr sz="1400" i="1">
          <a:solidFill>
            <a:schemeClr val="accent4"/>
          </a:solidFill>
          <a:latin typeface="+mn-lt"/>
          <a:sym typeface="Symbol" pitchFamily="18" charset="2"/>
        </a:defRPr>
      </a:lvl4pPr>
      <a:lvl5pPr marL="2057689" indent="-228803" algn="l" defTabSz="913676" rtl="0" eaLnBrk="0" fontAlgn="base" hangingPunct="0">
        <a:spcBef>
          <a:spcPct val="20000"/>
        </a:spcBef>
        <a:spcAft>
          <a:spcPct val="0"/>
        </a:spcAft>
        <a:buChar char="»"/>
        <a:defRPr sz="2000">
          <a:solidFill>
            <a:schemeClr val="accent4"/>
          </a:solidFill>
          <a:latin typeface="+mn-lt"/>
          <a:sym typeface="Symbol" pitchFamily="18" charset="2"/>
        </a:defRPr>
      </a:lvl5pPr>
      <a:lvl6pPr marL="2499938"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6pPr>
      <a:lvl7pPr marL="2942188"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7pPr>
      <a:lvl8pPr marL="3384438"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8pPr>
      <a:lvl9pPr marL="3826687"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9pPr>
    </p:bodyStyle>
    <p:otherStyle>
      <a:defPPr>
        <a:defRPr lang="en-US"/>
      </a:defPPr>
      <a:lvl1pPr marL="0" algn="l" defTabSz="884499" rtl="0" eaLnBrk="1" latinLnBrk="0" hangingPunct="1">
        <a:defRPr sz="1700" kern="1200">
          <a:solidFill>
            <a:schemeClr val="tx1"/>
          </a:solidFill>
          <a:latin typeface="+mn-lt"/>
          <a:ea typeface="+mn-ea"/>
          <a:cs typeface="+mn-cs"/>
        </a:defRPr>
      </a:lvl1pPr>
      <a:lvl2pPr marL="442250" algn="l" defTabSz="884499" rtl="0" eaLnBrk="1" latinLnBrk="0" hangingPunct="1">
        <a:defRPr sz="1700" kern="1200">
          <a:solidFill>
            <a:schemeClr val="tx1"/>
          </a:solidFill>
          <a:latin typeface="+mn-lt"/>
          <a:ea typeface="+mn-ea"/>
          <a:cs typeface="+mn-cs"/>
        </a:defRPr>
      </a:lvl2pPr>
      <a:lvl3pPr marL="884499" algn="l" defTabSz="884499" rtl="0" eaLnBrk="1" latinLnBrk="0" hangingPunct="1">
        <a:defRPr sz="1700" kern="1200">
          <a:solidFill>
            <a:schemeClr val="tx1"/>
          </a:solidFill>
          <a:latin typeface="+mn-lt"/>
          <a:ea typeface="+mn-ea"/>
          <a:cs typeface="+mn-cs"/>
        </a:defRPr>
      </a:lvl3pPr>
      <a:lvl4pPr marL="1326749" algn="l" defTabSz="884499" rtl="0" eaLnBrk="1" latinLnBrk="0" hangingPunct="1">
        <a:defRPr sz="1700" kern="1200">
          <a:solidFill>
            <a:schemeClr val="tx1"/>
          </a:solidFill>
          <a:latin typeface="+mn-lt"/>
          <a:ea typeface="+mn-ea"/>
          <a:cs typeface="+mn-cs"/>
        </a:defRPr>
      </a:lvl4pPr>
      <a:lvl5pPr marL="1768998" algn="l" defTabSz="884499" rtl="0" eaLnBrk="1" latinLnBrk="0" hangingPunct="1">
        <a:defRPr sz="1700" kern="1200">
          <a:solidFill>
            <a:schemeClr val="tx1"/>
          </a:solidFill>
          <a:latin typeface="+mn-lt"/>
          <a:ea typeface="+mn-ea"/>
          <a:cs typeface="+mn-cs"/>
        </a:defRPr>
      </a:lvl5pPr>
      <a:lvl6pPr marL="2211248" algn="l" defTabSz="884499" rtl="0" eaLnBrk="1" latinLnBrk="0" hangingPunct="1">
        <a:defRPr sz="1700" kern="1200">
          <a:solidFill>
            <a:schemeClr val="tx1"/>
          </a:solidFill>
          <a:latin typeface="+mn-lt"/>
          <a:ea typeface="+mn-ea"/>
          <a:cs typeface="+mn-cs"/>
        </a:defRPr>
      </a:lvl6pPr>
      <a:lvl7pPr marL="2653497" algn="l" defTabSz="884499" rtl="0" eaLnBrk="1" latinLnBrk="0" hangingPunct="1">
        <a:defRPr sz="1700" kern="1200">
          <a:solidFill>
            <a:schemeClr val="tx1"/>
          </a:solidFill>
          <a:latin typeface="+mn-lt"/>
          <a:ea typeface="+mn-ea"/>
          <a:cs typeface="+mn-cs"/>
        </a:defRPr>
      </a:lvl7pPr>
      <a:lvl8pPr marL="3095747" algn="l" defTabSz="884499" rtl="0" eaLnBrk="1" latinLnBrk="0" hangingPunct="1">
        <a:defRPr sz="1700" kern="1200">
          <a:solidFill>
            <a:schemeClr val="tx1"/>
          </a:solidFill>
          <a:latin typeface="+mn-lt"/>
          <a:ea typeface="+mn-ea"/>
          <a:cs typeface="+mn-cs"/>
        </a:defRPr>
      </a:lvl8pPr>
      <a:lvl9pPr marL="3537996" algn="l" defTabSz="884499"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1" y="1"/>
            <a:ext cx="10554391" cy="958645"/>
          </a:xfrm>
          <a:prstGeom prst="rect">
            <a:avLst/>
          </a:prstGeom>
          <a:gradFill rotWithShape="0">
            <a:gsLst>
              <a:gs pos="0">
                <a:srgbClr val="0F2F54"/>
              </a:gs>
              <a:gs pos="100000">
                <a:srgbClr val="0F2F54">
                  <a:gamma/>
                  <a:tint val="83529"/>
                  <a:invGamma/>
                </a:srgbClr>
              </a:gs>
            </a:gsLst>
            <a:lin ang="5400000" scaled="1"/>
          </a:gradFill>
          <a:ln w="9525">
            <a:noFill/>
            <a:miter lim="800000"/>
            <a:headEnd/>
            <a:tailEnd/>
          </a:ln>
          <a:effectLst/>
        </p:spPr>
        <p:txBody>
          <a:bodyPr wrap="none" lIns="88450" tIns="44225" rIns="88450" bIns="44225" anchor="ctr"/>
          <a:lstStyle/>
          <a:p>
            <a:pPr algn="ctr" defTabSz="914400" eaLnBrk="0" fontAlgn="base" hangingPunct="0">
              <a:spcBef>
                <a:spcPct val="0"/>
              </a:spcBef>
              <a:spcAft>
                <a:spcPct val="0"/>
              </a:spcAft>
              <a:defRPr/>
            </a:pPr>
            <a:endParaRPr lang="en-US" sz="2000" b="1" i="1">
              <a:solidFill>
                <a:srgbClr val="FFFFFF"/>
              </a:solidFill>
              <a:latin typeface="Arial"/>
            </a:endParaRPr>
          </a:p>
        </p:txBody>
      </p:sp>
      <p:sp>
        <p:nvSpPr>
          <p:cNvPr id="1027" name="Rectangle 12"/>
          <p:cNvSpPr>
            <a:spLocks noGrp="1" noChangeArrowheads="1"/>
          </p:cNvSpPr>
          <p:nvPr>
            <p:ph type="body" idx="1"/>
          </p:nvPr>
        </p:nvSpPr>
        <p:spPr bwMode="auto">
          <a:xfrm>
            <a:off x="446249" y="1267441"/>
            <a:ext cx="11450981" cy="5126600"/>
          </a:xfrm>
          <a:prstGeom prst="rect">
            <a:avLst/>
          </a:prstGeom>
          <a:noFill/>
          <a:ln w="9525">
            <a:noFill/>
            <a:miter lim="800000"/>
            <a:headEnd/>
            <a:tailEnd/>
          </a:ln>
        </p:spPr>
        <p:txBody>
          <a:bodyPr vert="horz" wrap="square" lIns="88414" tIns="44206" rIns="88414" bIns="44206" numCol="1" anchor="t" anchorCtr="0" compatLnSpc="1">
            <a:prstTxWarp prst="textNoShape">
              <a:avLst/>
            </a:prstTxWarp>
          </a:bodyPr>
          <a:lstStyle/>
          <a:p>
            <a:pPr lvl="0"/>
            <a:r>
              <a:rPr lang="en-US" dirty="0" smtClean="0">
                <a:sym typeface="Symbol" pitchFamily="18" charset="2"/>
              </a:rPr>
              <a:t>Click to edit Master text styles</a:t>
            </a:r>
          </a:p>
          <a:p>
            <a:pPr lvl="1"/>
            <a:r>
              <a:rPr lang="en-US" dirty="0" smtClean="0">
                <a:sym typeface="Symbol" pitchFamily="18" charset="2"/>
              </a:rPr>
              <a:t>Second level</a:t>
            </a:r>
          </a:p>
          <a:p>
            <a:pPr lvl="2"/>
            <a:r>
              <a:rPr lang="en-US" dirty="0" smtClean="0">
                <a:sym typeface="Symbol" pitchFamily="18" charset="2"/>
              </a:rPr>
              <a:t>Third level</a:t>
            </a:r>
          </a:p>
          <a:p>
            <a:pPr lvl="3"/>
            <a:r>
              <a:rPr lang="en-US" dirty="0" smtClean="0">
                <a:sym typeface="Symbol" pitchFamily="18" charset="2"/>
              </a:rPr>
              <a:t>Fourth level</a:t>
            </a:r>
          </a:p>
          <a:p>
            <a:pPr lvl="4"/>
            <a:r>
              <a:rPr lang="en-US" dirty="0" smtClean="0">
                <a:sym typeface="Symbol" pitchFamily="18" charset="2"/>
              </a:rPr>
              <a:t>Fifth level</a:t>
            </a:r>
          </a:p>
        </p:txBody>
      </p:sp>
      <p:sp>
        <p:nvSpPr>
          <p:cNvPr id="117776" name="Rectangle 16"/>
          <p:cNvSpPr>
            <a:spLocks noChangeArrowheads="1"/>
          </p:cNvSpPr>
          <p:nvPr/>
        </p:nvSpPr>
        <p:spPr bwMode="auto">
          <a:xfrm>
            <a:off x="4096" y="961718"/>
            <a:ext cx="12187905" cy="9218"/>
          </a:xfrm>
          <a:prstGeom prst="rect">
            <a:avLst/>
          </a:prstGeom>
          <a:gradFill rotWithShape="0">
            <a:gsLst>
              <a:gs pos="0">
                <a:srgbClr val="FFFFFF"/>
              </a:gs>
              <a:gs pos="100000">
                <a:srgbClr val="FF9900"/>
              </a:gs>
            </a:gsLst>
            <a:lin ang="0" scaled="1"/>
          </a:gradFill>
          <a:ln w="9525">
            <a:noFill/>
            <a:miter lim="800000"/>
            <a:headEnd/>
            <a:tailEnd/>
          </a:ln>
          <a:effectLst/>
        </p:spPr>
        <p:txBody>
          <a:bodyPr wrap="none" lIns="88450" tIns="44225" rIns="88450" bIns="44225" anchor="ctr"/>
          <a:lstStyle/>
          <a:p>
            <a:pPr algn="ctr" defTabSz="914400" eaLnBrk="0" fontAlgn="base" hangingPunct="0">
              <a:spcBef>
                <a:spcPct val="0"/>
              </a:spcBef>
              <a:spcAft>
                <a:spcPct val="0"/>
              </a:spcAft>
              <a:defRPr/>
            </a:pPr>
            <a:endParaRPr lang="en-US" sz="2000" b="1" i="1">
              <a:solidFill>
                <a:srgbClr val="FFFFFF"/>
              </a:solidFill>
              <a:latin typeface="Arial"/>
            </a:endParaRPr>
          </a:p>
        </p:txBody>
      </p:sp>
      <p:sp>
        <p:nvSpPr>
          <p:cNvPr id="117800" name="Text Box 40"/>
          <p:cNvSpPr txBox="1">
            <a:spLocks noChangeArrowheads="1"/>
          </p:cNvSpPr>
          <p:nvPr/>
        </p:nvSpPr>
        <p:spPr bwMode="auto">
          <a:xfrm>
            <a:off x="10793892" y="6624484"/>
            <a:ext cx="1389920" cy="243192"/>
          </a:xfrm>
          <a:prstGeom prst="rect">
            <a:avLst/>
          </a:prstGeom>
          <a:noFill/>
          <a:ln w="9525" algn="ctr">
            <a:noFill/>
            <a:miter lim="800000"/>
            <a:headEnd/>
            <a:tailEnd/>
          </a:ln>
          <a:effectLst/>
        </p:spPr>
        <p:txBody>
          <a:bodyPr lIns="88441" tIns="44220" rIns="88441" bIns="44220">
            <a:spAutoFit/>
          </a:bodyPr>
          <a:lstStyle/>
          <a:p>
            <a:pPr algn="r" defTabSz="914400" eaLnBrk="0" fontAlgn="base" hangingPunct="0">
              <a:spcBef>
                <a:spcPct val="50000"/>
              </a:spcBef>
              <a:spcAft>
                <a:spcPct val="0"/>
              </a:spcAft>
              <a:defRPr/>
            </a:pPr>
            <a:fld id="{00A14355-A68D-4483-8266-84DD2C22FD18}" type="slidenum">
              <a:rPr lang="en-US" sz="1000" b="1" i="1">
                <a:solidFill>
                  <a:srgbClr val="000000"/>
                </a:solidFill>
                <a:latin typeface="Arial"/>
              </a:rPr>
              <a:pPr algn="r" defTabSz="914400" eaLnBrk="0" fontAlgn="base" hangingPunct="0">
                <a:spcBef>
                  <a:spcPct val="50000"/>
                </a:spcBef>
                <a:spcAft>
                  <a:spcPct val="0"/>
                </a:spcAft>
                <a:defRPr/>
              </a:pPr>
              <a:t>‹#›</a:t>
            </a:fld>
            <a:endParaRPr lang="en-US" sz="1000" b="1" i="1" dirty="0">
              <a:solidFill>
                <a:srgbClr val="000000"/>
              </a:solidFill>
              <a:latin typeface="Arial"/>
            </a:endParaRPr>
          </a:p>
        </p:txBody>
      </p:sp>
      <p:sp>
        <p:nvSpPr>
          <p:cNvPr id="12" name="Rectangle 17"/>
          <p:cNvSpPr>
            <a:spLocks noGrp="1" noChangeArrowheads="1"/>
          </p:cNvSpPr>
          <p:nvPr>
            <p:ph type="title"/>
          </p:nvPr>
        </p:nvSpPr>
        <p:spPr bwMode="auto">
          <a:xfrm>
            <a:off x="462625" y="228600"/>
            <a:ext cx="9809279" cy="685800"/>
          </a:xfrm>
          <a:prstGeom prst="rect">
            <a:avLst/>
          </a:prstGeom>
          <a:noFill/>
          <a:ln w="9525">
            <a:noFill/>
            <a:miter lim="800000"/>
            <a:headEnd/>
            <a:tailEnd/>
          </a:ln>
        </p:spPr>
        <p:txBody>
          <a:bodyPr vert="horz" wrap="square" lIns="88414" tIns="44206" rIns="88414" bIns="44206" numCol="1" anchor="ctr" anchorCtr="0" compatLnSpc="1">
            <a:prstTxWarp prst="textNoShape">
              <a:avLst/>
            </a:prstTxWarp>
          </a:bodyPr>
          <a:lstStyle/>
          <a:p>
            <a:pPr lvl="0"/>
            <a:r>
              <a:rPr lang="en-US" dirty="0" smtClean="0"/>
              <a:t>Click to edit Master title style</a:t>
            </a:r>
          </a:p>
        </p:txBody>
      </p:sp>
      <p:pic>
        <p:nvPicPr>
          <p:cNvPr id="11" name="Picture 2" descr="C:\Users\eric.koper\Desktop\afg_030512_03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67362" y="115691"/>
            <a:ext cx="1586351" cy="74671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5088" y="6573530"/>
            <a:ext cx="5147025" cy="230832"/>
          </a:xfrm>
          <a:prstGeom prst="rect">
            <a:avLst/>
          </a:prstGeom>
          <a:noFill/>
        </p:spPr>
        <p:txBody>
          <a:bodyPr wrap="square" rtlCol="0">
            <a:spAutoFit/>
          </a:bodyPr>
          <a:lstStyle/>
          <a:p>
            <a:pPr defTabSz="914400">
              <a:defRPr/>
            </a:pPr>
            <a:r>
              <a:rPr lang="en-US" sz="900" b="1" i="1" dirty="0">
                <a:solidFill>
                  <a:srgbClr val="000000"/>
                </a:solidFill>
                <a:latin typeface="Arial"/>
              </a:rPr>
              <a:t>See distribution D and export warning statement on cover page</a:t>
            </a:r>
          </a:p>
        </p:txBody>
      </p:sp>
      <p:sp>
        <p:nvSpPr>
          <p:cNvPr id="18" name="TextBox 17"/>
          <p:cNvSpPr txBox="1"/>
          <p:nvPr/>
        </p:nvSpPr>
        <p:spPr>
          <a:xfrm>
            <a:off x="5164614" y="1"/>
            <a:ext cx="1321196" cy="276999"/>
          </a:xfrm>
          <a:prstGeom prst="rect">
            <a:avLst/>
          </a:prstGeom>
          <a:noFill/>
        </p:spPr>
        <p:txBody>
          <a:bodyPr wrap="none" rtlCol="0">
            <a:spAutoFit/>
          </a:bodyPr>
          <a:lstStyle/>
          <a:p>
            <a:pPr algn="ctr" defTabSz="914400"/>
            <a:r>
              <a:rPr lang="en-US" sz="1200" b="1" i="1" dirty="0">
                <a:solidFill>
                  <a:srgbClr val="FFFFFF"/>
                </a:solidFill>
                <a:latin typeface="Arial"/>
              </a:rPr>
              <a:t>UNCLASSIFIED</a:t>
            </a:r>
          </a:p>
        </p:txBody>
      </p:sp>
      <p:sp>
        <p:nvSpPr>
          <p:cNvPr id="19" name="TextBox 18"/>
          <p:cNvSpPr txBox="1"/>
          <p:nvPr/>
        </p:nvSpPr>
        <p:spPr>
          <a:xfrm>
            <a:off x="3285217" y="6596390"/>
            <a:ext cx="5080000" cy="261610"/>
          </a:xfrm>
          <a:prstGeom prst="rect">
            <a:avLst/>
          </a:prstGeom>
          <a:noFill/>
        </p:spPr>
        <p:txBody>
          <a:bodyPr wrap="square" rtlCol="0">
            <a:spAutoFit/>
          </a:bodyPr>
          <a:lstStyle/>
          <a:p>
            <a:pPr algn="ctr" defTabSz="914400">
              <a:defRPr/>
            </a:pPr>
            <a:r>
              <a:rPr lang="en-US" sz="1100" b="1" i="1" dirty="0">
                <a:solidFill>
                  <a:srgbClr val="000000"/>
                </a:solidFill>
                <a:latin typeface="Arial"/>
              </a:rPr>
              <a:t>UNCLASSIFIED</a:t>
            </a:r>
          </a:p>
        </p:txBody>
      </p:sp>
    </p:spTree>
    <p:extLst>
      <p:ext uri="{BB962C8B-B14F-4D97-AF65-F5344CB8AC3E}">
        <p14:creationId xmlns:p14="http://schemas.microsoft.com/office/powerpoint/2010/main" val="169678211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iming>
    <p:tnLst>
      <p:par>
        <p:cTn id="1" dur="indefinite" restart="never" nodeType="tmRoot"/>
      </p:par>
    </p:tnLst>
  </p:timing>
  <p:hf hdr="0" ftr="0" dt="0"/>
  <p:txStyles>
    <p:titleStyle>
      <a:lvl1pPr algn="l" defTabSz="913676" rtl="0" eaLnBrk="0" fontAlgn="base" hangingPunct="0">
        <a:lnSpc>
          <a:spcPts val="2515"/>
        </a:lnSpc>
        <a:spcBef>
          <a:spcPct val="0"/>
        </a:spcBef>
        <a:spcAft>
          <a:spcPct val="0"/>
        </a:spcAft>
        <a:defRPr sz="2300" b="1" i="1">
          <a:solidFill>
            <a:srgbClr val="FFFFFF"/>
          </a:solidFill>
          <a:latin typeface="+mj-lt"/>
          <a:ea typeface="+mj-ea"/>
          <a:cs typeface="+mj-cs"/>
        </a:defRPr>
      </a:lvl1pPr>
      <a:lvl2pPr algn="l" defTabSz="913676" rtl="0" eaLnBrk="0" fontAlgn="base" hangingPunct="0">
        <a:lnSpc>
          <a:spcPts val="2515"/>
        </a:lnSpc>
        <a:spcBef>
          <a:spcPct val="0"/>
        </a:spcBef>
        <a:spcAft>
          <a:spcPct val="0"/>
        </a:spcAft>
        <a:defRPr sz="2300" b="1" i="1">
          <a:solidFill>
            <a:srgbClr val="FFFFFF"/>
          </a:solidFill>
          <a:latin typeface="Arial" charset="0"/>
        </a:defRPr>
      </a:lvl2pPr>
      <a:lvl3pPr algn="l" defTabSz="913676" rtl="0" eaLnBrk="0" fontAlgn="base" hangingPunct="0">
        <a:lnSpc>
          <a:spcPts val="2515"/>
        </a:lnSpc>
        <a:spcBef>
          <a:spcPct val="0"/>
        </a:spcBef>
        <a:spcAft>
          <a:spcPct val="0"/>
        </a:spcAft>
        <a:defRPr sz="2300" b="1" i="1">
          <a:solidFill>
            <a:srgbClr val="FFFFFF"/>
          </a:solidFill>
          <a:latin typeface="Arial" charset="0"/>
        </a:defRPr>
      </a:lvl3pPr>
      <a:lvl4pPr algn="l" defTabSz="913676" rtl="0" eaLnBrk="0" fontAlgn="base" hangingPunct="0">
        <a:lnSpc>
          <a:spcPts val="2515"/>
        </a:lnSpc>
        <a:spcBef>
          <a:spcPct val="0"/>
        </a:spcBef>
        <a:spcAft>
          <a:spcPct val="0"/>
        </a:spcAft>
        <a:defRPr sz="2300" b="1" i="1">
          <a:solidFill>
            <a:srgbClr val="FFFFFF"/>
          </a:solidFill>
          <a:latin typeface="Arial" charset="0"/>
        </a:defRPr>
      </a:lvl4pPr>
      <a:lvl5pPr algn="l" defTabSz="913676" rtl="0" eaLnBrk="0" fontAlgn="base" hangingPunct="0">
        <a:lnSpc>
          <a:spcPts val="2515"/>
        </a:lnSpc>
        <a:spcBef>
          <a:spcPct val="0"/>
        </a:spcBef>
        <a:spcAft>
          <a:spcPct val="0"/>
        </a:spcAft>
        <a:defRPr sz="2300" b="1" i="1">
          <a:solidFill>
            <a:srgbClr val="FFFFFF"/>
          </a:solidFill>
          <a:latin typeface="Arial" charset="0"/>
        </a:defRPr>
      </a:lvl5pPr>
      <a:lvl6pPr marL="442250" algn="l" defTabSz="913676" rtl="0" eaLnBrk="0" fontAlgn="base" hangingPunct="0">
        <a:lnSpc>
          <a:spcPts val="2515"/>
        </a:lnSpc>
        <a:spcBef>
          <a:spcPct val="0"/>
        </a:spcBef>
        <a:spcAft>
          <a:spcPct val="0"/>
        </a:spcAft>
        <a:defRPr sz="2300" b="1" i="1">
          <a:solidFill>
            <a:srgbClr val="FFFFFF"/>
          </a:solidFill>
          <a:latin typeface="Arial" charset="0"/>
        </a:defRPr>
      </a:lvl6pPr>
      <a:lvl7pPr marL="884499" algn="l" defTabSz="913676" rtl="0" eaLnBrk="0" fontAlgn="base" hangingPunct="0">
        <a:lnSpc>
          <a:spcPts val="2515"/>
        </a:lnSpc>
        <a:spcBef>
          <a:spcPct val="0"/>
        </a:spcBef>
        <a:spcAft>
          <a:spcPct val="0"/>
        </a:spcAft>
        <a:defRPr sz="2300" b="1" i="1">
          <a:solidFill>
            <a:srgbClr val="FFFFFF"/>
          </a:solidFill>
          <a:latin typeface="Arial" charset="0"/>
        </a:defRPr>
      </a:lvl7pPr>
      <a:lvl8pPr marL="1326749" algn="l" defTabSz="913676" rtl="0" eaLnBrk="0" fontAlgn="base" hangingPunct="0">
        <a:lnSpc>
          <a:spcPts val="2515"/>
        </a:lnSpc>
        <a:spcBef>
          <a:spcPct val="0"/>
        </a:spcBef>
        <a:spcAft>
          <a:spcPct val="0"/>
        </a:spcAft>
        <a:defRPr sz="2300" b="1" i="1">
          <a:solidFill>
            <a:srgbClr val="FFFFFF"/>
          </a:solidFill>
          <a:latin typeface="Arial" charset="0"/>
        </a:defRPr>
      </a:lvl8pPr>
      <a:lvl9pPr marL="1768998" algn="l" defTabSz="913676" rtl="0" eaLnBrk="0" fontAlgn="base" hangingPunct="0">
        <a:lnSpc>
          <a:spcPts val="2515"/>
        </a:lnSpc>
        <a:spcBef>
          <a:spcPct val="0"/>
        </a:spcBef>
        <a:spcAft>
          <a:spcPct val="0"/>
        </a:spcAft>
        <a:defRPr sz="2300" b="1" i="1">
          <a:solidFill>
            <a:srgbClr val="FFFFFF"/>
          </a:solidFill>
          <a:latin typeface="Arial" charset="0"/>
        </a:defRPr>
      </a:lvl9pPr>
    </p:titleStyle>
    <p:bodyStyle>
      <a:lvl1pPr marL="221125" indent="-221125" algn="l" defTabSz="913676" rtl="0" eaLnBrk="0" fontAlgn="base" hangingPunct="0">
        <a:spcBef>
          <a:spcPct val="20000"/>
        </a:spcBef>
        <a:spcAft>
          <a:spcPct val="0"/>
        </a:spcAft>
        <a:buFont typeface="Symbol" pitchFamily="18" charset="2"/>
        <a:buChar char="·"/>
        <a:defRPr sz="1900" b="1">
          <a:solidFill>
            <a:schemeClr val="accent4"/>
          </a:solidFill>
          <a:latin typeface="+mn-lt"/>
          <a:ea typeface="+mn-ea"/>
          <a:cs typeface="+mn-cs"/>
          <a:sym typeface="Symbol" pitchFamily="18" charset="2"/>
        </a:defRPr>
      </a:lvl1pPr>
      <a:lvl2pPr marL="552812" indent="-221125" algn="l" defTabSz="913676" rtl="0" eaLnBrk="0" fontAlgn="base" hangingPunct="0">
        <a:spcBef>
          <a:spcPct val="20000"/>
        </a:spcBef>
        <a:spcAft>
          <a:spcPct val="0"/>
        </a:spcAft>
        <a:buFont typeface="Symbol" pitchFamily="18" charset="2"/>
        <a:buChar char="-"/>
        <a:defRPr i="1">
          <a:solidFill>
            <a:schemeClr val="accent4"/>
          </a:solidFill>
          <a:latin typeface="+mn-lt"/>
          <a:sym typeface="Symbol" pitchFamily="18" charset="2"/>
        </a:defRPr>
      </a:lvl2pPr>
      <a:lvl3pPr marL="884499" indent="-221125" algn="l" defTabSz="913676" rtl="0" eaLnBrk="0" fontAlgn="base" hangingPunct="0">
        <a:spcBef>
          <a:spcPct val="20000"/>
        </a:spcBef>
        <a:spcAft>
          <a:spcPct val="0"/>
        </a:spcAft>
        <a:buFont typeface="Symbol" pitchFamily="18" charset="2"/>
        <a:buChar char="·"/>
        <a:defRPr sz="1500">
          <a:solidFill>
            <a:schemeClr val="accent4"/>
          </a:solidFill>
          <a:latin typeface="+mn-lt"/>
          <a:sym typeface="Symbol" pitchFamily="18" charset="2"/>
        </a:defRPr>
      </a:lvl3pPr>
      <a:lvl4pPr marL="1216186" indent="-221125" algn="l" defTabSz="913676" rtl="0" eaLnBrk="0" fontAlgn="base" hangingPunct="0">
        <a:spcBef>
          <a:spcPct val="20000"/>
        </a:spcBef>
        <a:spcAft>
          <a:spcPct val="0"/>
        </a:spcAft>
        <a:buFont typeface="Symbol" pitchFamily="18" charset="2"/>
        <a:buChar char="-"/>
        <a:defRPr sz="1400" i="1">
          <a:solidFill>
            <a:schemeClr val="accent4"/>
          </a:solidFill>
          <a:latin typeface="+mn-lt"/>
          <a:sym typeface="Symbol" pitchFamily="18" charset="2"/>
        </a:defRPr>
      </a:lvl4pPr>
      <a:lvl5pPr marL="2057689" indent="-228803" algn="l" defTabSz="913676" rtl="0" eaLnBrk="0" fontAlgn="base" hangingPunct="0">
        <a:spcBef>
          <a:spcPct val="20000"/>
        </a:spcBef>
        <a:spcAft>
          <a:spcPct val="0"/>
        </a:spcAft>
        <a:buChar char="»"/>
        <a:defRPr sz="2000">
          <a:solidFill>
            <a:schemeClr val="accent4"/>
          </a:solidFill>
          <a:latin typeface="+mn-lt"/>
          <a:sym typeface="Symbol" pitchFamily="18" charset="2"/>
        </a:defRPr>
      </a:lvl5pPr>
      <a:lvl6pPr marL="2499938"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6pPr>
      <a:lvl7pPr marL="2942188"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7pPr>
      <a:lvl8pPr marL="3384438"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8pPr>
      <a:lvl9pPr marL="3826687"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9pPr>
    </p:bodyStyle>
    <p:otherStyle>
      <a:defPPr>
        <a:defRPr lang="en-US"/>
      </a:defPPr>
      <a:lvl1pPr marL="0" algn="l" defTabSz="884499" rtl="0" eaLnBrk="1" latinLnBrk="0" hangingPunct="1">
        <a:defRPr sz="1700" kern="1200">
          <a:solidFill>
            <a:schemeClr val="tx1"/>
          </a:solidFill>
          <a:latin typeface="+mn-lt"/>
          <a:ea typeface="+mn-ea"/>
          <a:cs typeface="+mn-cs"/>
        </a:defRPr>
      </a:lvl1pPr>
      <a:lvl2pPr marL="442250" algn="l" defTabSz="884499" rtl="0" eaLnBrk="1" latinLnBrk="0" hangingPunct="1">
        <a:defRPr sz="1700" kern="1200">
          <a:solidFill>
            <a:schemeClr val="tx1"/>
          </a:solidFill>
          <a:latin typeface="+mn-lt"/>
          <a:ea typeface="+mn-ea"/>
          <a:cs typeface="+mn-cs"/>
        </a:defRPr>
      </a:lvl2pPr>
      <a:lvl3pPr marL="884499" algn="l" defTabSz="884499" rtl="0" eaLnBrk="1" latinLnBrk="0" hangingPunct="1">
        <a:defRPr sz="1700" kern="1200">
          <a:solidFill>
            <a:schemeClr val="tx1"/>
          </a:solidFill>
          <a:latin typeface="+mn-lt"/>
          <a:ea typeface="+mn-ea"/>
          <a:cs typeface="+mn-cs"/>
        </a:defRPr>
      </a:lvl3pPr>
      <a:lvl4pPr marL="1326749" algn="l" defTabSz="884499" rtl="0" eaLnBrk="1" latinLnBrk="0" hangingPunct="1">
        <a:defRPr sz="1700" kern="1200">
          <a:solidFill>
            <a:schemeClr val="tx1"/>
          </a:solidFill>
          <a:latin typeface="+mn-lt"/>
          <a:ea typeface="+mn-ea"/>
          <a:cs typeface="+mn-cs"/>
        </a:defRPr>
      </a:lvl4pPr>
      <a:lvl5pPr marL="1768998" algn="l" defTabSz="884499" rtl="0" eaLnBrk="1" latinLnBrk="0" hangingPunct="1">
        <a:defRPr sz="1700" kern="1200">
          <a:solidFill>
            <a:schemeClr val="tx1"/>
          </a:solidFill>
          <a:latin typeface="+mn-lt"/>
          <a:ea typeface="+mn-ea"/>
          <a:cs typeface="+mn-cs"/>
        </a:defRPr>
      </a:lvl5pPr>
      <a:lvl6pPr marL="2211248" algn="l" defTabSz="884499" rtl="0" eaLnBrk="1" latinLnBrk="0" hangingPunct="1">
        <a:defRPr sz="1700" kern="1200">
          <a:solidFill>
            <a:schemeClr val="tx1"/>
          </a:solidFill>
          <a:latin typeface="+mn-lt"/>
          <a:ea typeface="+mn-ea"/>
          <a:cs typeface="+mn-cs"/>
        </a:defRPr>
      </a:lvl6pPr>
      <a:lvl7pPr marL="2653497" algn="l" defTabSz="884499" rtl="0" eaLnBrk="1" latinLnBrk="0" hangingPunct="1">
        <a:defRPr sz="1700" kern="1200">
          <a:solidFill>
            <a:schemeClr val="tx1"/>
          </a:solidFill>
          <a:latin typeface="+mn-lt"/>
          <a:ea typeface="+mn-ea"/>
          <a:cs typeface="+mn-cs"/>
        </a:defRPr>
      </a:lvl7pPr>
      <a:lvl8pPr marL="3095747" algn="l" defTabSz="884499" rtl="0" eaLnBrk="1" latinLnBrk="0" hangingPunct="1">
        <a:defRPr sz="1700" kern="1200">
          <a:solidFill>
            <a:schemeClr val="tx1"/>
          </a:solidFill>
          <a:latin typeface="+mn-lt"/>
          <a:ea typeface="+mn-ea"/>
          <a:cs typeface="+mn-cs"/>
        </a:defRPr>
      </a:lvl8pPr>
      <a:lvl9pPr marL="3537996" algn="l" defTabSz="884499"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1" y="1"/>
            <a:ext cx="10485120" cy="958645"/>
          </a:xfrm>
          <a:prstGeom prst="rect">
            <a:avLst/>
          </a:prstGeom>
          <a:gradFill rotWithShape="0">
            <a:gsLst>
              <a:gs pos="0">
                <a:srgbClr val="0F2F54"/>
              </a:gs>
              <a:gs pos="100000">
                <a:srgbClr val="0F2F54">
                  <a:gamma/>
                  <a:tint val="83529"/>
                  <a:invGamma/>
                </a:srgbClr>
              </a:gs>
            </a:gsLst>
            <a:lin ang="5400000" scaled="1"/>
          </a:gradFill>
          <a:ln w="9525">
            <a:noFill/>
            <a:miter lim="800000"/>
            <a:headEnd/>
            <a:tailEnd/>
          </a:ln>
          <a:effectLst/>
        </p:spPr>
        <p:txBody>
          <a:bodyPr wrap="none" lIns="88450" tIns="44225" rIns="88450" bIns="44225" anchor="ctr"/>
          <a:lstStyle/>
          <a:p>
            <a:pPr algn="ctr" defTabSz="914400" eaLnBrk="0" fontAlgn="base" hangingPunct="0">
              <a:spcBef>
                <a:spcPct val="0"/>
              </a:spcBef>
              <a:spcAft>
                <a:spcPct val="0"/>
              </a:spcAft>
              <a:defRPr/>
            </a:pPr>
            <a:endParaRPr lang="en-US" sz="2000" b="1" i="1" dirty="0">
              <a:solidFill>
                <a:srgbClr val="FFFFFF"/>
              </a:solidFill>
            </a:endParaRPr>
          </a:p>
        </p:txBody>
      </p:sp>
      <p:sp>
        <p:nvSpPr>
          <p:cNvPr id="1027" name="Rectangle 12"/>
          <p:cNvSpPr>
            <a:spLocks noGrp="1" noChangeArrowheads="1"/>
          </p:cNvSpPr>
          <p:nvPr>
            <p:ph type="body" idx="1"/>
          </p:nvPr>
        </p:nvSpPr>
        <p:spPr bwMode="auto">
          <a:xfrm>
            <a:off x="446249" y="1267441"/>
            <a:ext cx="11450981" cy="5126600"/>
          </a:xfrm>
          <a:prstGeom prst="rect">
            <a:avLst/>
          </a:prstGeom>
          <a:noFill/>
          <a:ln w="9525">
            <a:noFill/>
            <a:miter lim="800000"/>
            <a:headEnd/>
            <a:tailEnd/>
          </a:ln>
        </p:spPr>
        <p:txBody>
          <a:bodyPr vert="horz" wrap="square" lIns="88414" tIns="44206" rIns="88414" bIns="44206" numCol="1" anchor="t" anchorCtr="0" compatLnSpc="1">
            <a:prstTxWarp prst="textNoShape">
              <a:avLst/>
            </a:prstTxWarp>
          </a:bodyPr>
          <a:lstStyle/>
          <a:p>
            <a:pPr lvl="0"/>
            <a:r>
              <a:rPr lang="en-US" dirty="0" smtClean="0">
                <a:sym typeface="Symbol" pitchFamily="18" charset="2"/>
              </a:rPr>
              <a:t>Click to edit Master text styles</a:t>
            </a:r>
          </a:p>
          <a:p>
            <a:pPr lvl="1"/>
            <a:r>
              <a:rPr lang="en-US" dirty="0" smtClean="0">
                <a:sym typeface="Symbol" pitchFamily="18" charset="2"/>
              </a:rPr>
              <a:t>Second level</a:t>
            </a:r>
          </a:p>
          <a:p>
            <a:pPr lvl="2"/>
            <a:r>
              <a:rPr lang="en-US" dirty="0" smtClean="0">
                <a:sym typeface="Symbol" pitchFamily="18" charset="2"/>
              </a:rPr>
              <a:t>Third level</a:t>
            </a:r>
          </a:p>
          <a:p>
            <a:pPr lvl="3"/>
            <a:r>
              <a:rPr lang="en-US" dirty="0" smtClean="0">
                <a:sym typeface="Symbol" pitchFamily="18" charset="2"/>
              </a:rPr>
              <a:t>Fourth level</a:t>
            </a:r>
          </a:p>
          <a:p>
            <a:pPr lvl="4"/>
            <a:r>
              <a:rPr lang="en-US" dirty="0" smtClean="0">
                <a:sym typeface="Symbol" pitchFamily="18" charset="2"/>
              </a:rPr>
              <a:t>Fifth level</a:t>
            </a:r>
          </a:p>
        </p:txBody>
      </p:sp>
      <p:sp>
        <p:nvSpPr>
          <p:cNvPr id="117800" name="Text Box 40"/>
          <p:cNvSpPr txBox="1">
            <a:spLocks noChangeArrowheads="1"/>
          </p:cNvSpPr>
          <p:nvPr/>
        </p:nvSpPr>
        <p:spPr bwMode="auto">
          <a:xfrm>
            <a:off x="10793892" y="6624484"/>
            <a:ext cx="1389920" cy="243192"/>
          </a:xfrm>
          <a:prstGeom prst="rect">
            <a:avLst/>
          </a:prstGeom>
          <a:noFill/>
          <a:ln w="9525" algn="ctr">
            <a:noFill/>
            <a:miter lim="800000"/>
            <a:headEnd/>
            <a:tailEnd/>
          </a:ln>
          <a:effectLst/>
        </p:spPr>
        <p:txBody>
          <a:bodyPr lIns="88441" tIns="44220" rIns="88441" bIns="44220">
            <a:spAutoFit/>
          </a:bodyPr>
          <a:lstStyle/>
          <a:p>
            <a:pPr algn="ctr" defTabSz="914400" eaLnBrk="0" fontAlgn="base" hangingPunct="0">
              <a:spcBef>
                <a:spcPct val="50000"/>
              </a:spcBef>
              <a:spcAft>
                <a:spcPct val="0"/>
              </a:spcAft>
              <a:defRPr/>
            </a:pPr>
            <a:fld id="{00A14355-A68D-4483-8266-84DD2C22FD18}" type="slidenum">
              <a:rPr lang="en-US" sz="1000" b="1" i="1">
                <a:solidFill>
                  <a:srgbClr val="000000"/>
                </a:solidFill>
              </a:rPr>
              <a:pPr algn="ctr" defTabSz="914400" eaLnBrk="0" fontAlgn="base" hangingPunct="0">
                <a:spcBef>
                  <a:spcPct val="50000"/>
                </a:spcBef>
                <a:spcAft>
                  <a:spcPct val="0"/>
                </a:spcAft>
                <a:defRPr/>
              </a:pPr>
              <a:t>‹#›</a:t>
            </a:fld>
            <a:endParaRPr lang="en-US" sz="1000" b="1" i="1" dirty="0">
              <a:solidFill>
                <a:srgbClr val="000000"/>
              </a:solidFill>
            </a:endParaRPr>
          </a:p>
        </p:txBody>
      </p:sp>
      <p:sp>
        <p:nvSpPr>
          <p:cNvPr id="13" name="TextBox 12"/>
          <p:cNvSpPr txBox="1"/>
          <p:nvPr/>
        </p:nvSpPr>
        <p:spPr>
          <a:xfrm>
            <a:off x="5427254" y="1"/>
            <a:ext cx="1321196" cy="276999"/>
          </a:xfrm>
          <a:prstGeom prst="rect">
            <a:avLst/>
          </a:prstGeom>
          <a:noFill/>
        </p:spPr>
        <p:txBody>
          <a:bodyPr wrap="none" rtlCol="0">
            <a:spAutoFit/>
          </a:bodyPr>
          <a:lstStyle/>
          <a:p>
            <a:pPr algn="ctr" defTabSz="914400"/>
            <a:r>
              <a:rPr lang="en-US" sz="1200" b="1" i="1" dirty="0" smtClean="0">
                <a:solidFill>
                  <a:srgbClr val="FFFFFF"/>
                </a:solidFill>
              </a:rPr>
              <a:t>UNCLASSIFIED</a:t>
            </a:r>
          </a:p>
        </p:txBody>
      </p:sp>
      <p:sp>
        <p:nvSpPr>
          <p:cNvPr id="14" name="TextBox 13"/>
          <p:cNvSpPr txBox="1"/>
          <p:nvPr/>
        </p:nvSpPr>
        <p:spPr>
          <a:xfrm>
            <a:off x="5462860" y="6596390"/>
            <a:ext cx="1231426" cy="261610"/>
          </a:xfrm>
          <a:prstGeom prst="rect">
            <a:avLst/>
          </a:prstGeom>
          <a:noFill/>
        </p:spPr>
        <p:txBody>
          <a:bodyPr wrap="none" rtlCol="0">
            <a:spAutoFit/>
          </a:bodyPr>
          <a:lstStyle/>
          <a:p>
            <a:pPr algn="ctr" defTabSz="914400"/>
            <a:r>
              <a:rPr lang="en-US" sz="1100" b="1" i="1" dirty="0" smtClean="0">
                <a:solidFill>
                  <a:srgbClr val="000000"/>
                </a:solidFill>
              </a:rPr>
              <a:t>UNCLASSIFIED</a:t>
            </a:r>
            <a:endParaRPr lang="en-US" sz="1100" b="1" i="1" dirty="0">
              <a:solidFill>
                <a:srgbClr val="000000"/>
              </a:solidFill>
            </a:endParaRPr>
          </a:p>
        </p:txBody>
      </p:sp>
      <p:sp>
        <p:nvSpPr>
          <p:cNvPr id="12" name="Rectangle 17"/>
          <p:cNvSpPr>
            <a:spLocks noGrp="1" noChangeArrowheads="1"/>
          </p:cNvSpPr>
          <p:nvPr>
            <p:ph type="title"/>
          </p:nvPr>
        </p:nvSpPr>
        <p:spPr bwMode="auto">
          <a:xfrm>
            <a:off x="462625" y="228600"/>
            <a:ext cx="9809279" cy="685800"/>
          </a:xfrm>
          <a:prstGeom prst="rect">
            <a:avLst/>
          </a:prstGeom>
          <a:noFill/>
          <a:ln w="9525">
            <a:noFill/>
            <a:miter lim="800000"/>
            <a:headEnd/>
            <a:tailEnd/>
          </a:ln>
        </p:spPr>
        <p:txBody>
          <a:bodyPr vert="horz" wrap="square" lIns="88414" tIns="44206" rIns="88414" bIns="44206" numCol="1" anchor="ctr" anchorCtr="0" compatLnSpc="1">
            <a:prstTxWarp prst="textNoShape">
              <a:avLst/>
            </a:prstTxWarp>
          </a:bodyPr>
          <a:lstStyle/>
          <a:p>
            <a:pPr lvl="0"/>
            <a:r>
              <a:rPr lang="en-US" dirty="0" smtClean="0"/>
              <a:t>Click to edit Master title style</a:t>
            </a:r>
          </a:p>
        </p:txBody>
      </p:sp>
      <p:sp>
        <p:nvSpPr>
          <p:cNvPr id="10" name="TextBox 9"/>
          <p:cNvSpPr txBox="1">
            <a:spLocks noChangeArrowheads="1"/>
          </p:cNvSpPr>
          <p:nvPr userDrawn="1"/>
        </p:nvSpPr>
        <p:spPr bwMode="auto">
          <a:xfrm>
            <a:off x="78318" y="6586276"/>
            <a:ext cx="31021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US" sz="800" dirty="0" smtClean="0">
                <a:solidFill>
                  <a:prstClr val="black"/>
                </a:solidFill>
              </a:rPr>
              <a:t>See distribution D and export warning statement on cover page.</a:t>
            </a:r>
          </a:p>
        </p:txBody>
      </p:sp>
      <p:pic>
        <p:nvPicPr>
          <p:cNvPr id="15" name="Picture 14" descr="Logo_2b.png"/>
          <p:cNvPicPr>
            <a:picLocks noChangeAspect="1"/>
          </p:cNvPicPr>
          <p:nvPr userDrawn="1"/>
        </p:nvPicPr>
        <p:blipFill>
          <a:blip r:embed="rId8" cstate="print"/>
          <a:stretch>
            <a:fillRect/>
          </a:stretch>
        </p:blipFill>
        <p:spPr>
          <a:xfrm>
            <a:off x="10564543" y="118657"/>
            <a:ext cx="1549957" cy="730218"/>
          </a:xfrm>
          <a:prstGeom prst="rect">
            <a:avLst/>
          </a:prstGeom>
        </p:spPr>
      </p:pic>
    </p:spTree>
    <p:extLst>
      <p:ext uri="{BB962C8B-B14F-4D97-AF65-F5344CB8AC3E}">
        <p14:creationId xmlns:p14="http://schemas.microsoft.com/office/powerpoint/2010/main" val="418734549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timing>
    <p:tnLst>
      <p:par>
        <p:cTn id="1" dur="indefinite" restart="never" nodeType="tmRoot"/>
      </p:par>
    </p:tnLst>
  </p:timing>
  <p:hf hdr="0" ftr="0" dt="0"/>
  <p:txStyles>
    <p:titleStyle>
      <a:lvl1pPr algn="l" defTabSz="913676" rtl="0" eaLnBrk="0" fontAlgn="base" hangingPunct="0">
        <a:lnSpc>
          <a:spcPts val="2515"/>
        </a:lnSpc>
        <a:spcBef>
          <a:spcPct val="0"/>
        </a:spcBef>
        <a:spcAft>
          <a:spcPct val="0"/>
        </a:spcAft>
        <a:defRPr sz="2300" b="1" i="1">
          <a:solidFill>
            <a:srgbClr val="FFFFFF"/>
          </a:solidFill>
          <a:latin typeface="+mj-lt"/>
          <a:ea typeface="+mj-ea"/>
          <a:cs typeface="+mj-cs"/>
        </a:defRPr>
      </a:lvl1pPr>
      <a:lvl2pPr algn="l" defTabSz="913676" rtl="0" eaLnBrk="0" fontAlgn="base" hangingPunct="0">
        <a:lnSpc>
          <a:spcPts val="2515"/>
        </a:lnSpc>
        <a:spcBef>
          <a:spcPct val="0"/>
        </a:spcBef>
        <a:spcAft>
          <a:spcPct val="0"/>
        </a:spcAft>
        <a:defRPr sz="2300" b="1" i="1">
          <a:solidFill>
            <a:srgbClr val="FFFFFF"/>
          </a:solidFill>
          <a:latin typeface="Arial" charset="0"/>
        </a:defRPr>
      </a:lvl2pPr>
      <a:lvl3pPr algn="l" defTabSz="913676" rtl="0" eaLnBrk="0" fontAlgn="base" hangingPunct="0">
        <a:lnSpc>
          <a:spcPts val="2515"/>
        </a:lnSpc>
        <a:spcBef>
          <a:spcPct val="0"/>
        </a:spcBef>
        <a:spcAft>
          <a:spcPct val="0"/>
        </a:spcAft>
        <a:defRPr sz="2300" b="1" i="1">
          <a:solidFill>
            <a:srgbClr val="FFFFFF"/>
          </a:solidFill>
          <a:latin typeface="Arial" charset="0"/>
        </a:defRPr>
      </a:lvl3pPr>
      <a:lvl4pPr algn="l" defTabSz="913676" rtl="0" eaLnBrk="0" fontAlgn="base" hangingPunct="0">
        <a:lnSpc>
          <a:spcPts val="2515"/>
        </a:lnSpc>
        <a:spcBef>
          <a:spcPct val="0"/>
        </a:spcBef>
        <a:spcAft>
          <a:spcPct val="0"/>
        </a:spcAft>
        <a:defRPr sz="2300" b="1" i="1">
          <a:solidFill>
            <a:srgbClr val="FFFFFF"/>
          </a:solidFill>
          <a:latin typeface="Arial" charset="0"/>
        </a:defRPr>
      </a:lvl4pPr>
      <a:lvl5pPr algn="l" defTabSz="913676" rtl="0" eaLnBrk="0" fontAlgn="base" hangingPunct="0">
        <a:lnSpc>
          <a:spcPts val="2515"/>
        </a:lnSpc>
        <a:spcBef>
          <a:spcPct val="0"/>
        </a:spcBef>
        <a:spcAft>
          <a:spcPct val="0"/>
        </a:spcAft>
        <a:defRPr sz="2300" b="1" i="1">
          <a:solidFill>
            <a:srgbClr val="FFFFFF"/>
          </a:solidFill>
          <a:latin typeface="Arial" charset="0"/>
        </a:defRPr>
      </a:lvl5pPr>
      <a:lvl6pPr marL="442250" algn="l" defTabSz="913676" rtl="0" eaLnBrk="0" fontAlgn="base" hangingPunct="0">
        <a:lnSpc>
          <a:spcPts val="2515"/>
        </a:lnSpc>
        <a:spcBef>
          <a:spcPct val="0"/>
        </a:spcBef>
        <a:spcAft>
          <a:spcPct val="0"/>
        </a:spcAft>
        <a:defRPr sz="2300" b="1" i="1">
          <a:solidFill>
            <a:srgbClr val="FFFFFF"/>
          </a:solidFill>
          <a:latin typeface="Arial" charset="0"/>
        </a:defRPr>
      </a:lvl6pPr>
      <a:lvl7pPr marL="884499" algn="l" defTabSz="913676" rtl="0" eaLnBrk="0" fontAlgn="base" hangingPunct="0">
        <a:lnSpc>
          <a:spcPts val="2515"/>
        </a:lnSpc>
        <a:spcBef>
          <a:spcPct val="0"/>
        </a:spcBef>
        <a:spcAft>
          <a:spcPct val="0"/>
        </a:spcAft>
        <a:defRPr sz="2300" b="1" i="1">
          <a:solidFill>
            <a:srgbClr val="FFFFFF"/>
          </a:solidFill>
          <a:latin typeface="Arial" charset="0"/>
        </a:defRPr>
      </a:lvl7pPr>
      <a:lvl8pPr marL="1326749" algn="l" defTabSz="913676" rtl="0" eaLnBrk="0" fontAlgn="base" hangingPunct="0">
        <a:lnSpc>
          <a:spcPts val="2515"/>
        </a:lnSpc>
        <a:spcBef>
          <a:spcPct val="0"/>
        </a:spcBef>
        <a:spcAft>
          <a:spcPct val="0"/>
        </a:spcAft>
        <a:defRPr sz="2300" b="1" i="1">
          <a:solidFill>
            <a:srgbClr val="FFFFFF"/>
          </a:solidFill>
          <a:latin typeface="Arial" charset="0"/>
        </a:defRPr>
      </a:lvl8pPr>
      <a:lvl9pPr marL="1768998" algn="l" defTabSz="913676" rtl="0" eaLnBrk="0" fontAlgn="base" hangingPunct="0">
        <a:lnSpc>
          <a:spcPts val="2515"/>
        </a:lnSpc>
        <a:spcBef>
          <a:spcPct val="0"/>
        </a:spcBef>
        <a:spcAft>
          <a:spcPct val="0"/>
        </a:spcAft>
        <a:defRPr sz="2300" b="1" i="1">
          <a:solidFill>
            <a:srgbClr val="FFFFFF"/>
          </a:solidFill>
          <a:latin typeface="Arial" charset="0"/>
        </a:defRPr>
      </a:lvl9pPr>
    </p:titleStyle>
    <p:bodyStyle>
      <a:lvl1pPr marL="221125" indent="-221125" algn="l" defTabSz="913676" rtl="0" eaLnBrk="0" fontAlgn="base" hangingPunct="0">
        <a:spcBef>
          <a:spcPct val="20000"/>
        </a:spcBef>
        <a:spcAft>
          <a:spcPct val="0"/>
        </a:spcAft>
        <a:buFont typeface="Symbol" pitchFamily="18" charset="2"/>
        <a:buChar char="·"/>
        <a:defRPr sz="1900" b="1">
          <a:solidFill>
            <a:schemeClr val="accent4"/>
          </a:solidFill>
          <a:latin typeface="+mn-lt"/>
          <a:ea typeface="+mn-ea"/>
          <a:cs typeface="+mn-cs"/>
          <a:sym typeface="Symbol" pitchFamily="18" charset="2"/>
        </a:defRPr>
      </a:lvl1pPr>
      <a:lvl2pPr marL="552812" indent="-221125" algn="l" defTabSz="913676" rtl="0" eaLnBrk="0" fontAlgn="base" hangingPunct="0">
        <a:spcBef>
          <a:spcPct val="20000"/>
        </a:spcBef>
        <a:spcAft>
          <a:spcPct val="0"/>
        </a:spcAft>
        <a:buFont typeface="Symbol" pitchFamily="18" charset="2"/>
        <a:buChar char="-"/>
        <a:defRPr i="1">
          <a:solidFill>
            <a:schemeClr val="accent4"/>
          </a:solidFill>
          <a:latin typeface="+mn-lt"/>
          <a:sym typeface="Symbol" pitchFamily="18" charset="2"/>
        </a:defRPr>
      </a:lvl2pPr>
      <a:lvl3pPr marL="884499" indent="-221125" algn="l" defTabSz="913676" rtl="0" eaLnBrk="0" fontAlgn="base" hangingPunct="0">
        <a:spcBef>
          <a:spcPct val="20000"/>
        </a:spcBef>
        <a:spcAft>
          <a:spcPct val="0"/>
        </a:spcAft>
        <a:buFont typeface="Symbol" pitchFamily="18" charset="2"/>
        <a:buChar char="·"/>
        <a:defRPr sz="1500">
          <a:solidFill>
            <a:schemeClr val="accent4"/>
          </a:solidFill>
          <a:latin typeface="+mn-lt"/>
          <a:sym typeface="Symbol" pitchFamily="18" charset="2"/>
        </a:defRPr>
      </a:lvl3pPr>
      <a:lvl4pPr marL="1216186" indent="-221125" algn="l" defTabSz="913676" rtl="0" eaLnBrk="0" fontAlgn="base" hangingPunct="0">
        <a:spcBef>
          <a:spcPct val="20000"/>
        </a:spcBef>
        <a:spcAft>
          <a:spcPct val="0"/>
        </a:spcAft>
        <a:buFont typeface="Symbol" pitchFamily="18" charset="2"/>
        <a:buChar char="-"/>
        <a:defRPr sz="1400" i="1">
          <a:solidFill>
            <a:schemeClr val="accent4"/>
          </a:solidFill>
          <a:latin typeface="+mn-lt"/>
          <a:sym typeface="Symbol" pitchFamily="18" charset="2"/>
        </a:defRPr>
      </a:lvl4pPr>
      <a:lvl5pPr marL="2057689" indent="-228803" algn="l" defTabSz="913676" rtl="0" eaLnBrk="0" fontAlgn="base" hangingPunct="0">
        <a:spcBef>
          <a:spcPct val="20000"/>
        </a:spcBef>
        <a:spcAft>
          <a:spcPct val="0"/>
        </a:spcAft>
        <a:buChar char="»"/>
        <a:defRPr sz="2000">
          <a:solidFill>
            <a:schemeClr val="accent4"/>
          </a:solidFill>
          <a:latin typeface="+mn-lt"/>
          <a:sym typeface="Symbol" pitchFamily="18" charset="2"/>
        </a:defRPr>
      </a:lvl5pPr>
      <a:lvl6pPr marL="2499938"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6pPr>
      <a:lvl7pPr marL="2942188"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7pPr>
      <a:lvl8pPr marL="3384438"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8pPr>
      <a:lvl9pPr marL="3826687"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9pPr>
    </p:bodyStyle>
    <p:otherStyle>
      <a:defPPr>
        <a:defRPr lang="en-US"/>
      </a:defPPr>
      <a:lvl1pPr marL="0" algn="l" defTabSz="884499" rtl="0" eaLnBrk="1" latinLnBrk="0" hangingPunct="1">
        <a:defRPr sz="1700" kern="1200">
          <a:solidFill>
            <a:schemeClr val="tx1"/>
          </a:solidFill>
          <a:latin typeface="+mn-lt"/>
          <a:ea typeface="+mn-ea"/>
          <a:cs typeface="+mn-cs"/>
        </a:defRPr>
      </a:lvl1pPr>
      <a:lvl2pPr marL="442250" algn="l" defTabSz="884499" rtl="0" eaLnBrk="1" latinLnBrk="0" hangingPunct="1">
        <a:defRPr sz="1700" kern="1200">
          <a:solidFill>
            <a:schemeClr val="tx1"/>
          </a:solidFill>
          <a:latin typeface="+mn-lt"/>
          <a:ea typeface="+mn-ea"/>
          <a:cs typeface="+mn-cs"/>
        </a:defRPr>
      </a:lvl2pPr>
      <a:lvl3pPr marL="884499" algn="l" defTabSz="884499" rtl="0" eaLnBrk="1" latinLnBrk="0" hangingPunct="1">
        <a:defRPr sz="1700" kern="1200">
          <a:solidFill>
            <a:schemeClr val="tx1"/>
          </a:solidFill>
          <a:latin typeface="+mn-lt"/>
          <a:ea typeface="+mn-ea"/>
          <a:cs typeface="+mn-cs"/>
        </a:defRPr>
      </a:lvl3pPr>
      <a:lvl4pPr marL="1326749" algn="l" defTabSz="884499" rtl="0" eaLnBrk="1" latinLnBrk="0" hangingPunct="1">
        <a:defRPr sz="1700" kern="1200">
          <a:solidFill>
            <a:schemeClr val="tx1"/>
          </a:solidFill>
          <a:latin typeface="+mn-lt"/>
          <a:ea typeface="+mn-ea"/>
          <a:cs typeface="+mn-cs"/>
        </a:defRPr>
      </a:lvl4pPr>
      <a:lvl5pPr marL="1768998" algn="l" defTabSz="884499" rtl="0" eaLnBrk="1" latinLnBrk="0" hangingPunct="1">
        <a:defRPr sz="1700" kern="1200">
          <a:solidFill>
            <a:schemeClr val="tx1"/>
          </a:solidFill>
          <a:latin typeface="+mn-lt"/>
          <a:ea typeface="+mn-ea"/>
          <a:cs typeface="+mn-cs"/>
        </a:defRPr>
      </a:lvl5pPr>
      <a:lvl6pPr marL="2211248" algn="l" defTabSz="884499" rtl="0" eaLnBrk="1" latinLnBrk="0" hangingPunct="1">
        <a:defRPr sz="1700" kern="1200">
          <a:solidFill>
            <a:schemeClr val="tx1"/>
          </a:solidFill>
          <a:latin typeface="+mn-lt"/>
          <a:ea typeface="+mn-ea"/>
          <a:cs typeface="+mn-cs"/>
        </a:defRPr>
      </a:lvl6pPr>
      <a:lvl7pPr marL="2653497" algn="l" defTabSz="884499" rtl="0" eaLnBrk="1" latinLnBrk="0" hangingPunct="1">
        <a:defRPr sz="1700" kern="1200">
          <a:solidFill>
            <a:schemeClr val="tx1"/>
          </a:solidFill>
          <a:latin typeface="+mn-lt"/>
          <a:ea typeface="+mn-ea"/>
          <a:cs typeface="+mn-cs"/>
        </a:defRPr>
      </a:lvl7pPr>
      <a:lvl8pPr marL="3095747" algn="l" defTabSz="884499" rtl="0" eaLnBrk="1" latinLnBrk="0" hangingPunct="1">
        <a:defRPr sz="1700" kern="1200">
          <a:solidFill>
            <a:schemeClr val="tx1"/>
          </a:solidFill>
          <a:latin typeface="+mn-lt"/>
          <a:ea typeface="+mn-ea"/>
          <a:cs typeface="+mn-cs"/>
        </a:defRPr>
      </a:lvl8pPr>
      <a:lvl9pPr marL="3537996" algn="l" defTabSz="884499"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1" y="1"/>
            <a:ext cx="10485120" cy="958645"/>
          </a:xfrm>
          <a:prstGeom prst="rect">
            <a:avLst/>
          </a:prstGeom>
          <a:gradFill rotWithShape="0">
            <a:gsLst>
              <a:gs pos="0">
                <a:srgbClr val="0F2F54"/>
              </a:gs>
              <a:gs pos="100000">
                <a:srgbClr val="0F2F54">
                  <a:gamma/>
                  <a:tint val="83529"/>
                  <a:invGamma/>
                </a:srgbClr>
              </a:gs>
            </a:gsLst>
            <a:lin ang="5400000" scaled="1"/>
          </a:gradFill>
          <a:ln w="9525">
            <a:noFill/>
            <a:miter lim="800000"/>
            <a:headEnd/>
            <a:tailEnd/>
          </a:ln>
          <a:effectLst/>
        </p:spPr>
        <p:txBody>
          <a:bodyPr wrap="none" lIns="88450" tIns="44225" rIns="88450" bIns="44225" anchor="ctr"/>
          <a:lstStyle/>
          <a:p>
            <a:pPr algn="ctr" defTabSz="914400" eaLnBrk="0" fontAlgn="base" hangingPunct="0">
              <a:spcBef>
                <a:spcPct val="0"/>
              </a:spcBef>
              <a:spcAft>
                <a:spcPct val="0"/>
              </a:spcAft>
              <a:defRPr/>
            </a:pPr>
            <a:endParaRPr lang="en-US" sz="2000" b="1" i="1" dirty="0">
              <a:solidFill>
                <a:srgbClr val="FFFFFF"/>
              </a:solidFill>
            </a:endParaRPr>
          </a:p>
        </p:txBody>
      </p:sp>
      <p:sp>
        <p:nvSpPr>
          <p:cNvPr id="1027" name="Rectangle 12"/>
          <p:cNvSpPr>
            <a:spLocks noGrp="1" noChangeArrowheads="1"/>
          </p:cNvSpPr>
          <p:nvPr>
            <p:ph type="body" idx="1"/>
          </p:nvPr>
        </p:nvSpPr>
        <p:spPr bwMode="auto">
          <a:xfrm>
            <a:off x="446249" y="1267441"/>
            <a:ext cx="11450981" cy="5126600"/>
          </a:xfrm>
          <a:prstGeom prst="rect">
            <a:avLst/>
          </a:prstGeom>
          <a:noFill/>
          <a:ln w="9525">
            <a:noFill/>
            <a:miter lim="800000"/>
            <a:headEnd/>
            <a:tailEnd/>
          </a:ln>
        </p:spPr>
        <p:txBody>
          <a:bodyPr vert="horz" wrap="square" lIns="88414" tIns="44206" rIns="88414" bIns="44206" numCol="1" anchor="t" anchorCtr="0" compatLnSpc="1">
            <a:prstTxWarp prst="textNoShape">
              <a:avLst/>
            </a:prstTxWarp>
          </a:bodyPr>
          <a:lstStyle/>
          <a:p>
            <a:pPr lvl="0"/>
            <a:r>
              <a:rPr lang="en-US" dirty="0" smtClean="0">
                <a:sym typeface="Symbol" pitchFamily="18" charset="2"/>
              </a:rPr>
              <a:t>Click to edit Master text styles</a:t>
            </a:r>
          </a:p>
          <a:p>
            <a:pPr lvl="1"/>
            <a:r>
              <a:rPr lang="en-US" dirty="0" smtClean="0">
                <a:sym typeface="Symbol" pitchFamily="18" charset="2"/>
              </a:rPr>
              <a:t>Second level</a:t>
            </a:r>
          </a:p>
          <a:p>
            <a:pPr lvl="2"/>
            <a:r>
              <a:rPr lang="en-US" dirty="0" smtClean="0">
                <a:sym typeface="Symbol" pitchFamily="18" charset="2"/>
              </a:rPr>
              <a:t>Third level</a:t>
            </a:r>
          </a:p>
          <a:p>
            <a:pPr lvl="3"/>
            <a:r>
              <a:rPr lang="en-US" dirty="0" smtClean="0">
                <a:sym typeface="Symbol" pitchFamily="18" charset="2"/>
              </a:rPr>
              <a:t>Fourth level</a:t>
            </a:r>
          </a:p>
          <a:p>
            <a:pPr lvl="4"/>
            <a:r>
              <a:rPr lang="en-US" dirty="0" smtClean="0">
                <a:sym typeface="Symbol" pitchFamily="18" charset="2"/>
              </a:rPr>
              <a:t>Fifth level</a:t>
            </a:r>
          </a:p>
        </p:txBody>
      </p:sp>
      <p:sp>
        <p:nvSpPr>
          <p:cNvPr id="117800" name="Text Box 40"/>
          <p:cNvSpPr txBox="1">
            <a:spLocks noChangeArrowheads="1"/>
          </p:cNvSpPr>
          <p:nvPr/>
        </p:nvSpPr>
        <p:spPr bwMode="auto">
          <a:xfrm>
            <a:off x="10793892" y="6624484"/>
            <a:ext cx="1389920" cy="243192"/>
          </a:xfrm>
          <a:prstGeom prst="rect">
            <a:avLst/>
          </a:prstGeom>
          <a:noFill/>
          <a:ln w="9525" algn="ctr">
            <a:noFill/>
            <a:miter lim="800000"/>
            <a:headEnd/>
            <a:tailEnd/>
          </a:ln>
          <a:effectLst/>
        </p:spPr>
        <p:txBody>
          <a:bodyPr lIns="88441" tIns="44220" rIns="88441" bIns="44220">
            <a:spAutoFit/>
          </a:bodyPr>
          <a:lstStyle/>
          <a:p>
            <a:pPr algn="ctr" defTabSz="914400" eaLnBrk="0" fontAlgn="base" hangingPunct="0">
              <a:spcBef>
                <a:spcPct val="50000"/>
              </a:spcBef>
              <a:spcAft>
                <a:spcPct val="0"/>
              </a:spcAft>
              <a:defRPr/>
            </a:pPr>
            <a:fld id="{00A14355-A68D-4483-8266-84DD2C22FD18}" type="slidenum">
              <a:rPr lang="en-US" sz="1000" b="1" i="1">
                <a:solidFill>
                  <a:srgbClr val="000000"/>
                </a:solidFill>
              </a:rPr>
              <a:pPr algn="ctr" defTabSz="914400" eaLnBrk="0" fontAlgn="base" hangingPunct="0">
                <a:spcBef>
                  <a:spcPct val="50000"/>
                </a:spcBef>
                <a:spcAft>
                  <a:spcPct val="0"/>
                </a:spcAft>
                <a:defRPr/>
              </a:pPr>
              <a:t>‹#›</a:t>
            </a:fld>
            <a:endParaRPr lang="en-US" sz="1000" b="1" i="1" dirty="0">
              <a:solidFill>
                <a:srgbClr val="000000"/>
              </a:solidFill>
            </a:endParaRPr>
          </a:p>
        </p:txBody>
      </p:sp>
      <p:sp>
        <p:nvSpPr>
          <p:cNvPr id="13" name="TextBox 12"/>
          <p:cNvSpPr txBox="1"/>
          <p:nvPr/>
        </p:nvSpPr>
        <p:spPr>
          <a:xfrm>
            <a:off x="4452285" y="1"/>
            <a:ext cx="3271152" cy="461665"/>
          </a:xfrm>
          <a:prstGeom prst="rect">
            <a:avLst/>
          </a:prstGeom>
          <a:noFill/>
        </p:spPr>
        <p:txBody>
          <a:bodyPr wrap="none" rtlCol="0">
            <a:spAutoFit/>
          </a:bodyPr>
          <a:lstStyle/>
          <a:p>
            <a:pPr algn="ctr" defTabSz="914400"/>
            <a:r>
              <a:rPr lang="en-US" sz="1200" b="1" i="1" dirty="0" smtClean="0">
                <a:solidFill>
                  <a:srgbClr val="FFFFFF"/>
                </a:solidFill>
              </a:rPr>
              <a:t>UNCLASSIFIED</a:t>
            </a:r>
          </a:p>
          <a:p>
            <a:pPr algn="ctr" defTabSz="914400"/>
            <a:r>
              <a:rPr lang="en-US" sz="1200" b="1" i="1" dirty="0" smtClean="0">
                <a:solidFill>
                  <a:srgbClr val="FFFFFF"/>
                </a:solidFill>
              </a:rPr>
              <a:t>Document Number: OMSC-TRG-002 Rev A</a:t>
            </a:r>
          </a:p>
        </p:txBody>
      </p:sp>
      <p:sp>
        <p:nvSpPr>
          <p:cNvPr id="14" name="TextBox 13"/>
          <p:cNvSpPr txBox="1"/>
          <p:nvPr/>
        </p:nvSpPr>
        <p:spPr>
          <a:xfrm>
            <a:off x="5462860" y="6596390"/>
            <a:ext cx="1231426" cy="261610"/>
          </a:xfrm>
          <a:prstGeom prst="rect">
            <a:avLst/>
          </a:prstGeom>
          <a:noFill/>
        </p:spPr>
        <p:txBody>
          <a:bodyPr wrap="none" rtlCol="0">
            <a:spAutoFit/>
          </a:bodyPr>
          <a:lstStyle/>
          <a:p>
            <a:pPr algn="ctr" defTabSz="914400"/>
            <a:r>
              <a:rPr lang="en-US" sz="1100" b="1" i="1" dirty="0" smtClean="0">
                <a:solidFill>
                  <a:srgbClr val="000000"/>
                </a:solidFill>
              </a:rPr>
              <a:t>UNCLASSIFIED</a:t>
            </a:r>
            <a:endParaRPr lang="en-US" sz="1100" b="1" i="1" dirty="0">
              <a:solidFill>
                <a:srgbClr val="000000"/>
              </a:solidFill>
            </a:endParaRPr>
          </a:p>
        </p:txBody>
      </p:sp>
      <p:sp>
        <p:nvSpPr>
          <p:cNvPr id="12" name="Rectangle 17"/>
          <p:cNvSpPr>
            <a:spLocks noGrp="1" noChangeArrowheads="1"/>
          </p:cNvSpPr>
          <p:nvPr>
            <p:ph type="title"/>
          </p:nvPr>
        </p:nvSpPr>
        <p:spPr bwMode="auto">
          <a:xfrm>
            <a:off x="462625" y="228600"/>
            <a:ext cx="9809279" cy="685800"/>
          </a:xfrm>
          <a:prstGeom prst="rect">
            <a:avLst/>
          </a:prstGeom>
          <a:noFill/>
          <a:ln w="9525">
            <a:noFill/>
            <a:miter lim="800000"/>
            <a:headEnd/>
            <a:tailEnd/>
          </a:ln>
        </p:spPr>
        <p:txBody>
          <a:bodyPr vert="horz" wrap="square" lIns="88414" tIns="44206" rIns="88414" bIns="44206" numCol="1" anchor="ctr" anchorCtr="0" compatLnSpc="1">
            <a:prstTxWarp prst="textNoShape">
              <a:avLst/>
            </a:prstTxWarp>
          </a:bodyPr>
          <a:lstStyle/>
          <a:p>
            <a:pPr lvl="0"/>
            <a:r>
              <a:rPr lang="en-US" dirty="0" smtClean="0"/>
              <a:t>Click to edit Master title style</a:t>
            </a:r>
          </a:p>
        </p:txBody>
      </p:sp>
      <p:sp>
        <p:nvSpPr>
          <p:cNvPr id="10" name="TextBox 9"/>
          <p:cNvSpPr txBox="1">
            <a:spLocks noChangeArrowheads="1"/>
          </p:cNvSpPr>
          <p:nvPr userDrawn="1"/>
        </p:nvSpPr>
        <p:spPr bwMode="auto">
          <a:xfrm>
            <a:off x="78318" y="6586276"/>
            <a:ext cx="31021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US" sz="800" dirty="0" smtClean="0">
                <a:solidFill>
                  <a:prstClr val="black"/>
                </a:solidFill>
              </a:rPr>
              <a:t>See distribution D and export warning statement on cover page.</a:t>
            </a:r>
          </a:p>
        </p:txBody>
      </p:sp>
      <p:pic>
        <p:nvPicPr>
          <p:cNvPr id="15" name="Picture 14" descr="Logo_2b.png"/>
          <p:cNvPicPr>
            <a:picLocks noChangeAspect="1"/>
          </p:cNvPicPr>
          <p:nvPr userDrawn="1"/>
        </p:nvPicPr>
        <p:blipFill>
          <a:blip r:embed="rId8" cstate="print"/>
          <a:stretch>
            <a:fillRect/>
          </a:stretch>
        </p:blipFill>
        <p:spPr>
          <a:xfrm>
            <a:off x="10564543" y="118657"/>
            <a:ext cx="1549957" cy="730218"/>
          </a:xfrm>
          <a:prstGeom prst="rect">
            <a:avLst/>
          </a:prstGeom>
        </p:spPr>
      </p:pic>
    </p:spTree>
    <p:extLst>
      <p:ext uri="{BB962C8B-B14F-4D97-AF65-F5344CB8AC3E}">
        <p14:creationId xmlns:p14="http://schemas.microsoft.com/office/powerpoint/2010/main" val="42746341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iming>
    <p:tnLst>
      <p:par>
        <p:cTn id="1" dur="indefinite" restart="never" nodeType="tmRoot"/>
      </p:par>
    </p:tnLst>
  </p:timing>
  <p:hf hdr="0" ftr="0" dt="0"/>
  <p:txStyles>
    <p:titleStyle>
      <a:lvl1pPr algn="l" defTabSz="913676" rtl="0" eaLnBrk="0" fontAlgn="base" hangingPunct="0">
        <a:lnSpc>
          <a:spcPts val="2515"/>
        </a:lnSpc>
        <a:spcBef>
          <a:spcPct val="0"/>
        </a:spcBef>
        <a:spcAft>
          <a:spcPct val="0"/>
        </a:spcAft>
        <a:defRPr sz="2000" b="1" i="1">
          <a:solidFill>
            <a:srgbClr val="FFFFFF"/>
          </a:solidFill>
          <a:latin typeface="+mj-lt"/>
          <a:ea typeface="+mj-ea"/>
          <a:cs typeface="+mj-cs"/>
        </a:defRPr>
      </a:lvl1pPr>
      <a:lvl2pPr algn="l" defTabSz="913676" rtl="0" eaLnBrk="0" fontAlgn="base" hangingPunct="0">
        <a:lnSpc>
          <a:spcPts val="2515"/>
        </a:lnSpc>
        <a:spcBef>
          <a:spcPct val="0"/>
        </a:spcBef>
        <a:spcAft>
          <a:spcPct val="0"/>
        </a:spcAft>
        <a:defRPr sz="2300" b="1" i="1">
          <a:solidFill>
            <a:srgbClr val="FFFFFF"/>
          </a:solidFill>
          <a:latin typeface="Arial" charset="0"/>
        </a:defRPr>
      </a:lvl2pPr>
      <a:lvl3pPr algn="l" defTabSz="913676" rtl="0" eaLnBrk="0" fontAlgn="base" hangingPunct="0">
        <a:lnSpc>
          <a:spcPts val="2515"/>
        </a:lnSpc>
        <a:spcBef>
          <a:spcPct val="0"/>
        </a:spcBef>
        <a:spcAft>
          <a:spcPct val="0"/>
        </a:spcAft>
        <a:defRPr sz="2300" b="1" i="1">
          <a:solidFill>
            <a:srgbClr val="FFFFFF"/>
          </a:solidFill>
          <a:latin typeface="Arial" charset="0"/>
        </a:defRPr>
      </a:lvl3pPr>
      <a:lvl4pPr algn="l" defTabSz="913676" rtl="0" eaLnBrk="0" fontAlgn="base" hangingPunct="0">
        <a:lnSpc>
          <a:spcPts val="2515"/>
        </a:lnSpc>
        <a:spcBef>
          <a:spcPct val="0"/>
        </a:spcBef>
        <a:spcAft>
          <a:spcPct val="0"/>
        </a:spcAft>
        <a:defRPr sz="2300" b="1" i="1">
          <a:solidFill>
            <a:srgbClr val="FFFFFF"/>
          </a:solidFill>
          <a:latin typeface="Arial" charset="0"/>
        </a:defRPr>
      </a:lvl4pPr>
      <a:lvl5pPr algn="l" defTabSz="913676" rtl="0" eaLnBrk="0" fontAlgn="base" hangingPunct="0">
        <a:lnSpc>
          <a:spcPts val="2515"/>
        </a:lnSpc>
        <a:spcBef>
          <a:spcPct val="0"/>
        </a:spcBef>
        <a:spcAft>
          <a:spcPct val="0"/>
        </a:spcAft>
        <a:defRPr sz="2300" b="1" i="1">
          <a:solidFill>
            <a:srgbClr val="FFFFFF"/>
          </a:solidFill>
          <a:latin typeface="Arial" charset="0"/>
        </a:defRPr>
      </a:lvl5pPr>
      <a:lvl6pPr marL="442250" algn="l" defTabSz="913676" rtl="0" eaLnBrk="0" fontAlgn="base" hangingPunct="0">
        <a:lnSpc>
          <a:spcPts val="2515"/>
        </a:lnSpc>
        <a:spcBef>
          <a:spcPct val="0"/>
        </a:spcBef>
        <a:spcAft>
          <a:spcPct val="0"/>
        </a:spcAft>
        <a:defRPr sz="2300" b="1" i="1">
          <a:solidFill>
            <a:srgbClr val="FFFFFF"/>
          </a:solidFill>
          <a:latin typeface="Arial" charset="0"/>
        </a:defRPr>
      </a:lvl6pPr>
      <a:lvl7pPr marL="884499" algn="l" defTabSz="913676" rtl="0" eaLnBrk="0" fontAlgn="base" hangingPunct="0">
        <a:lnSpc>
          <a:spcPts val="2515"/>
        </a:lnSpc>
        <a:spcBef>
          <a:spcPct val="0"/>
        </a:spcBef>
        <a:spcAft>
          <a:spcPct val="0"/>
        </a:spcAft>
        <a:defRPr sz="2300" b="1" i="1">
          <a:solidFill>
            <a:srgbClr val="FFFFFF"/>
          </a:solidFill>
          <a:latin typeface="Arial" charset="0"/>
        </a:defRPr>
      </a:lvl7pPr>
      <a:lvl8pPr marL="1326749" algn="l" defTabSz="913676" rtl="0" eaLnBrk="0" fontAlgn="base" hangingPunct="0">
        <a:lnSpc>
          <a:spcPts val="2515"/>
        </a:lnSpc>
        <a:spcBef>
          <a:spcPct val="0"/>
        </a:spcBef>
        <a:spcAft>
          <a:spcPct val="0"/>
        </a:spcAft>
        <a:defRPr sz="2300" b="1" i="1">
          <a:solidFill>
            <a:srgbClr val="FFFFFF"/>
          </a:solidFill>
          <a:latin typeface="Arial" charset="0"/>
        </a:defRPr>
      </a:lvl8pPr>
      <a:lvl9pPr marL="1768998" algn="l" defTabSz="913676" rtl="0" eaLnBrk="0" fontAlgn="base" hangingPunct="0">
        <a:lnSpc>
          <a:spcPts val="2515"/>
        </a:lnSpc>
        <a:spcBef>
          <a:spcPct val="0"/>
        </a:spcBef>
        <a:spcAft>
          <a:spcPct val="0"/>
        </a:spcAft>
        <a:defRPr sz="2300" b="1" i="1">
          <a:solidFill>
            <a:srgbClr val="FFFFFF"/>
          </a:solidFill>
          <a:latin typeface="Arial" charset="0"/>
        </a:defRPr>
      </a:lvl9pPr>
    </p:titleStyle>
    <p:bodyStyle>
      <a:lvl1pPr marL="221125" indent="-221125" algn="l" defTabSz="913676" rtl="0" eaLnBrk="0" fontAlgn="base" hangingPunct="0">
        <a:spcBef>
          <a:spcPct val="20000"/>
        </a:spcBef>
        <a:spcAft>
          <a:spcPct val="0"/>
        </a:spcAft>
        <a:buFont typeface="Symbol" pitchFamily="18" charset="2"/>
        <a:buChar char="·"/>
        <a:defRPr sz="1800" b="1" i="0">
          <a:solidFill>
            <a:schemeClr val="accent4"/>
          </a:solidFill>
          <a:latin typeface="+mn-lt"/>
          <a:ea typeface="+mn-ea"/>
          <a:cs typeface="+mn-cs"/>
          <a:sym typeface="Symbol" pitchFamily="18" charset="2"/>
        </a:defRPr>
      </a:lvl1pPr>
      <a:lvl2pPr marL="552812" indent="-221125" algn="l" defTabSz="913676" rtl="0" eaLnBrk="0" fontAlgn="base" hangingPunct="0">
        <a:spcBef>
          <a:spcPct val="20000"/>
        </a:spcBef>
        <a:spcAft>
          <a:spcPct val="0"/>
        </a:spcAft>
        <a:buFont typeface="Symbol" pitchFamily="18" charset="2"/>
        <a:buChar char="-"/>
        <a:defRPr sz="1600" i="0">
          <a:solidFill>
            <a:schemeClr val="accent4"/>
          </a:solidFill>
          <a:latin typeface="+mn-lt"/>
          <a:sym typeface="Symbol" pitchFamily="18" charset="2"/>
        </a:defRPr>
      </a:lvl2pPr>
      <a:lvl3pPr marL="884499" indent="-221125" algn="l" defTabSz="913676" rtl="0" eaLnBrk="0" fontAlgn="base" hangingPunct="0">
        <a:spcBef>
          <a:spcPct val="20000"/>
        </a:spcBef>
        <a:spcAft>
          <a:spcPct val="0"/>
        </a:spcAft>
        <a:buFont typeface="Symbol" pitchFamily="18" charset="2"/>
        <a:buChar char="·"/>
        <a:defRPr sz="1400" i="0">
          <a:solidFill>
            <a:schemeClr val="accent4"/>
          </a:solidFill>
          <a:latin typeface="+mn-lt"/>
          <a:sym typeface="Symbol" pitchFamily="18" charset="2"/>
        </a:defRPr>
      </a:lvl3pPr>
      <a:lvl4pPr marL="1216186" indent="-221125" algn="l" defTabSz="913676" rtl="0" eaLnBrk="0" fontAlgn="base" hangingPunct="0">
        <a:spcBef>
          <a:spcPct val="20000"/>
        </a:spcBef>
        <a:spcAft>
          <a:spcPct val="0"/>
        </a:spcAft>
        <a:buFont typeface="Symbol" pitchFamily="18" charset="2"/>
        <a:buChar char="-"/>
        <a:defRPr sz="1200" i="0">
          <a:solidFill>
            <a:schemeClr val="accent4"/>
          </a:solidFill>
          <a:latin typeface="+mn-lt"/>
          <a:sym typeface="Symbol" pitchFamily="18" charset="2"/>
        </a:defRPr>
      </a:lvl4pPr>
      <a:lvl5pPr marL="1606550" indent="-228600" algn="l" defTabSz="913676" rtl="0" eaLnBrk="0" fontAlgn="base" hangingPunct="0">
        <a:spcBef>
          <a:spcPct val="20000"/>
        </a:spcBef>
        <a:spcAft>
          <a:spcPct val="0"/>
        </a:spcAft>
        <a:buChar char="»"/>
        <a:defRPr sz="1200" i="0">
          <a:solidFill>
            <a:schemeClr val="accent4"/>
          </a:solidFill>
          <a:latin typeface="+mn-lt"/>
          <a:sym typeface="Symbol" pitchFamily="18" charset="2"/>
        </a:defRPr>
      </a:lvl5pPr>
      <a:lvl6pPr marL="2499938"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6pPr>
      <a:lvl7pPr marL="2942188"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7pPr>
      <a:lvl8pPr marL="3384438"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8pPr>
      <a:lvl9pPr marL="3826687"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9pPr>
    </p:bodyStyle>
    <p:otherStyle>
      <a:defPPr>
        <a:defRPr lang="en-US"/>
      </a:defPPr>
      <a:lvl1pPr marL="0" algn="l" defTabSz="884499" rtl="0" eaLnBrk="1" latinLnBrk="0" hangingPunct="1">
        <a:defRPr sz="1700" kern="1200">
          <a:solidFill>
            <a:schemeClr val="tx1"/>
          </a:solidFill>
          <a:latin typeface="+mn-lt"/>
          <a:ea typeface="+mn-ea"/>
          <a:cs typeface="+mn-cs"/>
        </a:defRPr>
      </a:lvl1pPr>
      <a:lvl2pPr marL="442250" algn="l" defTabSz="884499" rtl="0" eaLnBrk="1" latinLnBrk="0" hangingPunct="1">
        <a:defRPr sz="1700" kern="1200">
          <a:solidFill>
            <a:schemeClr val="tx1"/>
          </a:solidFill>
          <a:latin typeface="+mn-lt"/>
          <a:ea typeface="+mn-ea"/>
          <a:cs typeface="+mn-cs"/>
        </a:defRPr>
      </a:lvl2pPr>
      <a:lvl3pPr marL="884499" algn="l" defTabSz="884499" rtl="0" eaLnBrk="1" latinLnBrk="0" hangingPunct="1">
        <a:defRPr sz="1700" kern="1200">
          <a:solidFill>
            <a:schemeClr val="tx1"/>
          </a:solidFill>
          <a:latin typeface="+mn-lt"/>
          <a:ea typeface="+mn-ea"/>
          <a:cs typeface="+mn-cs"/>
        </a:defRPr>
      </a:lvl3pPr>
      <a:lvl4pPr marL="1326749" algn="l" defTabSz="884499" rtl="0" eaLnBrk="1" latinLnBrk="0" hangingPunct="1">
        <a:defRPr sz="1700" kern="1200">
          <a:solidFill>
            <a:schemeClr val="tx1"/>
          </a:solidFill>
          <a:latin typeface="+mn-lt"/>
          <a:ea typeface="+mn-ea"/>
          <a:cs typeface="+mn-cs"/>
        </a:defRPr>
      </a:lvl4pPr>
      <a:lvl5pPr marL="1768998" algn="l" defTabSz="884499" rtl="0" eaLnBrk="1" latinLnBrk="0" hangingPunct="1">
        <a:defRPr sz="1700" kern="1200">
          <a:solidFill>
            <a:schemeClr val="tx1"/>
          </a:solidFill>
          <a:latin typeface="+mn-lt"/>
          <a:ea typeface="+mn-ea"/>
          <a:cs typeface="+mn-cs"/>
        </a:defRPr>
      </a:lvl5pPr>
      <a:lvl6pPr marL="2211248" algn="l" defTabSz="884499" rtl="0" eaLnBrk="1" latinLnBrk="0" hangingPunct="1">
        <a:defRPr sz="1700" kern="1200">
          <a:solidFill>
            <a:schemeClr val="tx1"/>
          </a:solidFill>
          <a:latin typeface="+mn-lt"/>
          <a:ea typeface="+mn-ea"/>
          <a:cs typeface="+mn-cs"/>
        </a:defRPr>
      </a:lvl6pPr>
      <a:lvl7pPr marL="2653497" algn="l" defTabSz="884499" rtl="0" eaLnBrk="1" latinLnBrk="0" hangingPunct="1">
        <a:defRPr sz="1700" kern="1200">
          <a:solidFill>
            <a:schemeClr val="tx1"/>
          </a:solidFill>
          <a:latin typeface="+mn-lt"/>
          <a:ea typeface="+mn-ea"/>
          <a:cs typeface="+mn-cs"/>
        </a:defRPr>
      </a:lvl7pPr>
      <a:lvl8pPr marL="3095747" algn="l" defTabSz="884499" rtl="0" eaLnBrk="1" latinLnBrk="0" hangingPunct="1">
        <a:defRPr sz="1700" kern="1200">
          <a:solidFill>
            <a:schemeClr val="tx1"/>
          </a:solidFill>
          <a:latin typeface="+mn-lt"/>
          <a:ea typeface="+mn-ea"/>
          <a:cs typeface="+mn-cs"/>
        </a:defRPr>
      </a:lvl8pPr>
      <a:lvl9pPr marL="3537996" algn="l" defTabSz="884499"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1" y="1"/>
            <a:ext cx="10485120" cy="958645"/>
          </a:xfrm>
          <a:prstGeom prst="rect">
            <a:avLst/>
          </a:prstGeom>
          <a:gradFill rotWithShape="0">
            <a:gsLst>
              <a:gs pos="0">
                <a:srgbClr val="0F2F54"/>
              </a:gs>
              <a:gs pos="100000">
                <a:srgbClr val="0F2F54">
                  <a:gamma/>
                  <a:tint val="83529"/>
                  <a:invGamma/>
                </a:srgbClr>
              </a:gs>
            </a:gsLst>
            <a:lin ang="5400000" scaled="1"/>
          </a:gradFill>
          <a:ln w="9525">
            <a:noFill/>
            <a:miter lim="800000"/>
            <a:headEnd/>
            <a:tailEnd/>
          </a:ln>
          <a:effectLst/>
        </p:spPr>
        <p:txBody>
          <a:bodyPr wrap="none" lIns="88450" tIns="44225" rIns="88450" bIns="44225" anchor="ctr"/>
          <a:lstStyle/>
          <a:p>
            <a:pPr algn="ctr" defTabSz="914400" eaLnBrk="0" fontAlgn="base" hangingPunct="0">
              <a:spcBef>
                <a:spcPct val="0"/>
              </a:spcBef>
              <a:spcAft>
                <a:spcPct val="0"/>
              </a:spcAft>
              <a:defRPr/>
            </a:pPr>
            <a:endParaRPr lang="en-US" sz="2000" b="1" i="1" dirty="0">
              <a:solidFill>
                <a:srgbClr val="FFFFFF"/>
              </a:solidFill>
            </a:endParaRPr>
          </a:p>
        </p:txBody>
      </p:sp>
      <p:sp>
        <p:nvSpPr>
          <p:cNvPr id="1027" name="Rectangle 12"/>
          <p:cNvSpPr>
            <a:spLocks noGrp="1" noChangeArrowheads="1"/>
          </p:cNvSpPr>
          <p:nvPr>
            <p:ph type="body" idx="1"/>
          </p:nvPr>
        </p:nvSpPr>
        <p:spPr bwMode="auto">
          <a:xfrm>
            <a:off x="446249" y="1267441"/>
            <a:ext cx="11450981" cy="5126600"/>
          </a:xfrm>
          <a:prstGeom prst="rect">
            <a:avLst/>
          </a:prstGeom>
          <a:noFill/>
          <a:ln w="9525">
            <a:noFill/>
            <a:miter lim="800000"/>
            <a:headEnd/>
            <a:tailEnd/>
          </a:ln>
        </p:spPr>
        <p:txBody>
          <a:bodyPr vert="horz" wrap="square" lIns="88414" tIns="44206" rIns="88414" bIns="44206" numCol="1" anchor="t" anchorCtr="0" compatLnSpc="1">
            <a:prstTxWarp prst="textNoShape">
              <a:avLst/>
            </a:prstTxWarp>
          </a:bodyPr>
          <a:lstStyle/>
          <a:p>
            <a:pPr lvl="0"/>
            <a:r>
              <a:rPr lang="en-US" dirty="0" smtClean="0">
                <a:sym typeface="Symbol" pitchFamily="18" charset="2"/>
              </a:rPr>
              <a:t>Click to edit Master text styles</a:t>
            </a:r>
          </a:p>
          <a:p>
            <a:pPr lvl="1"/>
            <a:r>
              <a:rPr lang="en-US" dirty="0" smtClean="0">
                <a:sym typeface="Symbol" pitchFamily="18" charset="2"/>
              </a:rPr>
              <a:t>Second level</a:t>
            </a:r>
          </a:p>
          <a:p>
            <a:pPr lvl="2"/>
            <a:r>
              <a:rPr lang="en-US" dirty="0" smtClean="0">
                <a:sym typeface="Symbol" pitchFamily="18" charset="2"/>
              </a:rPr>
              <a:t>Third level</a:t>
            </a:r>
          </a:p>
          <a:p>
            <a:pPr lvl="3"/>
            <a:r>
              <a:rPr lang="en-US" dirty="0" smtClean="0">
                <a:sym typeface="Symbol" pitchFamily="18" charset="2"/>
              </a:rPr>
              <a:t>Fourth level</a:t>
            </a:r>
          </a:p>
          <a:p>
            <a:pPr lvl="4"/>
            <a:r>
              <a:rPr lang="en-US" dirty="0" smtClean="0">
                <a:sym typeface="Symbol" pitchFamily="18" charset="2"/>
              </a:rPr>
              <a:t>Fifth level</a:t>
            </a:r>
          </a:p>
        </p:txBody>
      </p:sp>
      <p:sp>
        <p:nvSpPr>
          <p:cNvPr id="117800" name="Text Box 40"/>
          <p:cNvSpPr txBox="1">
            <a:spLocks noChangeArrowheads="1"/>
          </p:cNvSpPr>
          <p:nvPr/>
        </p:nvSpPr>
        <p:spPr bwMode="auto">
          <a:xfrm>
            <a:off x="10793892" y="6624484"/>
            <a:ext cx="1389920" cy="243192"/>
          </a:xfrm>
          <a:prstGeom prst="rect">
            <a:avLst/>
          </a:prstGeom>
          <a:noFill/>
          <a:ln w="9525" algn="ctr">
            <a:noFill/>
            <a:miter lim="800000"/>
            <a:headEnd/>
            <a:tailEnd/>
          </a:ln>
          <a:effectLst/>
        </p:spPr>
        <p:txBody>
          <a:bodyPr lIns="88441" tIns="44220" rIns="88441" bIns="44220">
            <a:spAutoFit/>
          </a:bodyPr>
          <a:lstStyle/>
          <a:p>
            <a:pPr algn="ctr" defTabSz="914400" eaLnBrk="0" fontAlgn="base" hangingPunct="0">
              <a:spcBef>
                <a:spcPct val="50000"/>
              </a:spcBef>
              <a:spcAft>
                <a:spcPct val="0"/>
              </a:spcAft>
              <a:defRPr/>
            </a:pPr>
            <a:fld id="{00A14355-A68D-4483-8266-84DD2C22FD18}" type="slidenum">
              <a:rPr lang="en-US" sz="1000" b="1" i="1">
                <a:solidFill>
                  <a:srgbClr val="000000"/>
                </a:solidFill>
              </a:rPr>
              <a:pPr algn="ctr" defTabSz="914400" eaLnBrk="0" fontAlgn="base" hangingPunct="0">
                <a:spcBef>
                  <a:spcPct val="50000"/>
                </a:spcBef>
                <a:spcAft>
                  <a:spcPct val="0"/>
                </a:spcAft>
                <a:defRPr/>
              </a:pPr>
              <a:t>‹#›</a:t>
            </a:fld>
            <a:endParaRPr lang="en-US" sz="1000" b="1" i="1" dirty="0">
              <a:solidFill>
                <a:srgbClr val="000000"/>
              </a:solidFill>
            </a:endParaRPr>
          </a:p>
        </p:txBody>
      </p:sp>
      <p:sp>
        <p:nvSpPr>
          <p:cNvPr id="13" name="TextBox 12"/>
          <p:cNvSpPr txBox="1"/>
          <p:nvPr/>
        </p:nvSpPr>
        <p:spPr>
          <a:xfrm>
            <a:off x="5427263" y="1"/>
            <a:ext cx="1321196" cy="276999"/>
          </a:xfrm>
          <a:prstGeom prst="rect">
            <a:avLst/>
          </a:prstGeom>
          <a:noFill/>
        </p:spPr>
        <p:txBody>
          <a:bodyPr wrap="none" rtlCol="0">
            <a:spAutoFit/>
          </a:bodyPr>
          <a:lstStyle/>
          <a:p>
            <a:pPr algn="ctr" defTabSz="914400"/>
            <a:r>
              <a:rPr lang="en-US" sz="1200" b="1" i="1" dirty="0" smtClean="0">
                <a:solidFill>
                  <a:srgbClr val="FFFFFF"/>
                </a:solidFill>
              </a:rPr>
              <a:t>UNCLASSIFIED</a:t>
            </a:r>
          </a:p>
        </p:txBody>
      </p:sp>
      <p:sp>
        <p:nvSpPr>
          <p:cNvPr id="14" name="TextBox 13"/>
          <p:cNvSpPr txBox="1"/>
          <p:nvPr/>
        </p:nvSpPr>
        <p:spPr>
          <a:xfrm>
            <a:off x="5462860" y="6596390"/>
            <a:ext cx="1231426" cy="261610"/>
          </a:xfrm>
          <a:prstGeom prst="rect">
            <a:avLst/>
          </a:prstGeom>
          <a:noFill/>
        </p:spPr>
        <p:txBody>
          <a:bodyPr wrap="none" rtlCol="0">
            <a:spAutoFit/>
          </a:bodyPr>
          <a:lstStyle/>
          <a:p>
            <a:pPr algn="ctr" defTabSz="914400"/>
            <a:r>
              <a:rPr lang="en-US" sz="1100" b="1" i="1" dirty="0" smtClean="0">
                <a:solidFill>
                  <a:srgbClr val="000000"/>
                </a:solidFill>
              </a:rPr>
              <a:t>UNCLASSIFIED</a:t>
            </a:r>
            <a:endParaRPr lang="en-US" sz="1100" b="1" i="1" dirty="0">
              <a:solidFill>
                <a:srgbClr val="000000"/>
              </a:solidFill>
            </a:endParaRPr>
          </a:p>
        </p:txBody>
      </p:sp>
      <p:sp>
        <p:nvSpPr>
          <p:cNvPr id="12" name="Rectangle 17"/>
          <p:cNvSpPr>
            <a:spLocks noGrp="1" noChangeArrowheads="1"/>
          </p:cNvSpPr>
          <p:nvPr>
            <p:ph type="title"/>
          </p:nvPr>
        </p:nvSpPr>
        <p:spPr bwMode="auto">
          <a:xfrm>
            <a:off x="462625" y="228600"/>
            <a:ext cx="9809279" cy="685800"/>
          </a:xfrm>
          <a:prstGeom prst="rect">
            <a:avLst/>
          </a:prstGeom>
          <a:noFill/>
          <a:ln w="9525">
            <a:noFill/>
            <a:miter lim="800000"/>
            <a:headEnd/>
            <a:tailEnd/>
          </a:ln>
        </p:spPr>
        <p:txBody>
          <a:bodyPr vert="horz" wrap="square" lIns="88414" tIns="44206" rIns="88414" bIns="44206" numCol="1" anchor="ctr" anchorCtr="0" compatLnSpc="1">
            <a:prstTxWarp prst="textNoShape">
              <a:avLst/>
            </a:prstTxWarp>
          </a:bodyPr>
          <a:lstStyle/>
          <a:p>
            <a:pPr lvl="0"/>
            <a:r>
              <a:rPr lang="en-US" dirty="0" smtClean="0"/>
              <a:t>Click to edit Master title style</a:t>
            </a:r>
          </a:p>
        </p:txBody>
      </p:sp>
      <p:sp>
        <p:nvSpPr>
          <p:cNvPr id="10" name="TextBox 9"/>
          <p:cNvSpPr txBox="1">
            <a:spLocks noChangeArrowheads="1"/>
          </p:cNvSpPr>
          <p:nvPr userDrawn="1"/>
        </p:nvSpPr>
        <p:spPr bwMode="auto">
          <a:xfrm>
            <a:off x="78318" y="6586276"/>
            <a:ext cx="31021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US" sz="800" dirty="0" smtClean="0">
                <a:solidFill>
                  <a:prstClr val="black"/>
                </a:solidFill>
              </a:rPr>
              <a:t>See distribution D and export warning statement on cover page.</a:t>
            </a:r>
          </a:p>
        </p:txBody>
      </p:sp>
      <p:pic>
        <p:nvPicPr>
          <p:cNvPr id="15" name="Picture 14" descr="Logo_2b.png"/>
          <p:cNvPicPr>
            <a:picLocks noChangeAspect="1"/>
          </p:cNvPicPr>
          <p:nvPr userDrawn="1"/>
        </p:nvPicPr>
        <p:blipFill>
          <a:blip r:embed="rId8" cstate="print"/>
          <a:stretch>
            <a:fillRect/>
          </a:stretch>
        </p:blipFill>
        <p:spPr>
          <a:xfrm>
            <a:off x="10564543" y="118657"/>
            <a:ext cx="1549957" cy="730218"/>
          </a:xfrm>
          <a:prstGeom prst="rect">
            <a:avLst/>
          </a:prstGeom>
        </p:spPr>
      </p:pic>
    </p:spTree>
    <p:extLst>
      <p:ext uri="{BB962C8B-B14F-4D97-AF65-F5344CB8AC3E}">
        <p14:creationId xmlns:p14="http://schemas.microsoft.com/office/powerpoint/2010/main" val="41531292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iming>
    <p:tnLst>
      <p:par>
        <p:cTn id="1" dur="indefinite" restart="never" nodeType="tmRoot"/>
      </p:par>
    </p:tnLst>
  </p:timing>
  <p:hf hdr="0" ftr="0" dt="0"/>
  <p:txStyles>
    <p:titleStyle>
      <a:lvl1pPr algn="l" defTabSz="913676" rtl="0" eaLnBrk="0" fontAlgn="base" hangingPunct="0">
        <a:lnSpc>
          <a:spcPts val="2515"/>
        </a:lnSpc>
        <a:spcBef>
          <a:spcPct val="0"/>
        </a:spcBef>
        <a:spcAft>
          <a:spcPct val="0"/>
        </a:spcAft>
        <a:defRPr sz="2000" b="1" i="1">
          <a:solidFill>
            <a:srgbClr val="FFFFFF"/>
          </a:solidFill>
          <a:latin typeface="+mj-lt"/>
          <a:ea typeface="+mj-ea"/>
          <a:cs typeface="+mj-cs"/>
        </a:defRPr>
      </a:lvl1pPr>
      <a:lvl2pPr algn="l" defTabSz="913676" rtl="0" eaLnBrk="0" fontAlgn="base" hangingPunct="0">
        <a:lnSpc>
          <a:spcPts val="2515"/>
        </a:lnSpc>
        <a:spcBef>
          <a:spcPct val="0"/>
        </a:spcBef>
        <a:spcAft>
          <a:spcPct val="0"/>
        </a:spcAft>
        <a:defRPr sz="2300" b="1" i="1">
          <a:solidFill>
            <a:srgbClr val="FFFFFF"/>
          </a:solidFill>
          <a:latin typeface="Arial" charset="0"/>
        </a:defRPr>
      </a:lvl2pPr>
      <a:lvl3pPr algn="l" defTabSz="913676" rtl="0" eaLnBrk="0" fontAlgn="base" hangingPunct="0">
        <a:lnSpc>
          <a:spcPts val="2515"/>
        </a:lnSpc>
        <a:spcBef>
          <a:spcPct val="0"/>
        </a:spcBef>
        <a:spcAft>
          <a:spcPct val="0"/>
        </a:spcAft>
        <a:defRPr sz="2300" b="1" i="1">
          <a:solidFill>
            <a:srgbClr val="FFFFFF"/>
          </a:solidFill>
          <a:latin typeface="Arial" charset="0"/>
        </a:defRPr>
      </a:lvl3pPr>
      <a:lvl4pPr algn="l" defTabSz="913676" rtl="0" eaLnBrk="0" fontAlgn="base" hangingPunct="0">
        <a:lnSpc>
          <a:spcPts val="2515"/>
        </a:lnSpc>
        <a:spcBef>
          <a:spcPct val="0"/>
        </a:spcBef>
        <a:spcAft>
          <a:spcPct val="0"/>
        </a:spcAft>
        <a:defRPr sz="2300" b="1" i="1">
          <a:solidFill>
            <a:srgbClr val="FFFFFF"/>
          </a:solidFill>
          <a:latin typeface="Arial" charset="0"/>
        </a:defRPr>
      </a:lvl4pPr>
      <a:lvl5pPr algn="l" defTabSz="913676" rtl="0" eaLnBrk="0" fontAlgn="base" hangingPunct="0">
        <a:lnSpc>
          <a:spcPts val="2515"/>
        </a:lnSpc>
        <a:spcBef>
          <a:spcPct val="0"/>
        </a:spcBef>
        <a:spcAft>
          <a:spcPct val="0"/>
        </a:spcAft>
        <a:defRPr sz="2300" b="1" i="1">
          <a:solidFill>
            <a:srgbClr val="FFFFFF"/>
          </a:solidFill>
          <a:latin typeface="Arial" charset="0"/>
        </a:defRPr>
      </a:lvl5pPr>
      <a:lvl6pPr marL="442250" algn="l" defTabSz="913676" rtl="0" eaLnBrk="0" fontAlgn="base" hangingPunct="0">
        <a:lnSpc>
          <a:spcPts val="2515"/>
        </a:lnSpc>
        <a:spcBef>
          <a:spcPct val="0"/>
        </a:spcBef>
        <a:spcAft>
          <a:spcPct val="0"/>
        </a:spcAft>
        <a:defRPr sz="2300" b="1" i="1">
          <a:solidFill>
            <a:srgbClr val="FFFFFF"/>
          </a:solidFill>
          <a:latin typeface="Arial" charset="0"/>
        </a:defRPr>
      </a:lvl6pPr>
      <a:lvl7pPr marL="884499" algn="l" defTabSz="913676" rtl="0" eaLnBrk="0" fontAlgn="base" hangingPunct="0">
        <a:lnSpc>
          <a:spcPts val="2515"/>
        </a:lnSpc>
        <a:spcBef>
          <a:spcPct val="0"/>
        </a:spcBef>
        <a:spcAft>
          <a:spcPct val="0"/>
        </a:spcAft>
        <a:defRPr sz="2300" b="1" i="1">
          <a:solidFill>
            <a:srgbClr val="FFFFFF"/>
          </a:solidFill>
          <a:latin typeface="Arial" charset="0"/>
        </a:defRPr>
      </a:lvl7pPr>
      <a:lvl8pPr marL="1326749" algn="l" defTabSz="913676" rtl="0" eaLnBrk="0" fontAlgn="base" hangingPunct="0">
        <a:lnSpc>
          <a:spcPts val="2515"/>
        </a:lnSpc>
        <a:spcBef>
          <a:spcPct val="0"/>
        </a:spcBef>
        <a:spcAft>
          <a:spcPct val="0"/>
        </a:spcAft>
        <a:defRPr sz="2300" b="1" i="1">
          <a:solidFill>
            <a:srgbClr val="FFFFFF"/>
          </a:solidFill>
          <a:latin typeface="Arial" charset="0"/>
        </a:defRPr>
      </a:lvl8pPr>
      <a:lvl9pPr marL="1768998" algn="l" defTabSz="913676" rtl="0" eaLnBrk="0" fontAlgn="base" hangingPunct="0">
        <a:lnSpc>
          <a:spcPts val="2515"/>
        </a:lnSpc>
        <a:spcBef>
          <a:spcPct val="0"/>
        </a:spcBef>
        <a:spcAft>
          <a:spcPct val="0"/>
        </a:spcAft>
        <a:defRPr sz="2300" b="1" i="1">
          <a:solidFill>
            <a:srgbClr val="FFFFFF"/>
          </a:solidFill>
          <a:latin typeface="Arial" charset="0"/>
        </a:defRPr>
      </a:lvl9pPr>
    </p:titleStyle>
    <p:bodyStyle>
      <a:lvl1pPr marL="221125" indent="-221125" algn="l" defTabSz="913676" rtl="0" eaLnBrk="0" fontAlgn="base" hangingPunct="0">
        <a:spcBef>
          <a:spcPct val="20000"/>
        </a:spcBef>
        <a:spcAft>
          <a:spcPct val="0"/>
        </a:spcAft>
        <a:buFont typeface="Symbol" pitchFamily="18" charset="2"/>
        <a:buChar char="·"/>
        <a:defRPr sz="1800" b="1" i="0">
          <a:solidFill>
            <a:schemeClr val="accent4"/>
          </a:solidFill>
          <a:latin typeface="+mn-lt"/>
          <a:ea typeface="+mn-ea"/>
          <a:cs typeface="+mn-cs"/>
          <a:sym typeface="Symbol" pitchFamily="18" charset="2"/>
        </a:defRPr>
      </a:lvl1pPr>
      <a:lvl2pPr marL="552812" indent="-221125" algn="l" defTabSz="913676" rtl="0" eaLnBrk="0" fontAlgn="base" hangingPunct="0">
        <a:spcBef>
          <a:spcPct val="20000"/>
        </a:spcBef>
        <a:spcAft>
          <a:spcPct val="0"/>
        </a:spcAft>
        <a:buFont typeface="Symbol" pitchFamily="18" charset="2"/>
        <a:buChar char="-"/>
        <a:defRPr sz="1600" i="0">
          <a:solidFill>
            <a:schemeClr val="accent4"/>
          </a:solidFill>
          <a:latin typeface="+mn-lt"/>
          <a:sym typeface="Symbol" pitchFamily="18" charset="2"/>
        </a:defRPr>
      </a:lvl2pPr>
      <a:lvl3pPr marL="884499" indent="-221125" algn="l" defTabSz="913676" rtl="0" eaLnBrk="0" fontAlgn="base" hangingPunct="0">
        <a:spcBef>
          <a:spcPct val="20000"/>
        </a:spcBef>
        <a:spcAft>
          <a:spcPct val="0"/>
        </a:spcAft>
        <a:buFont typeface="Symbol" pitchFamily="18" charset="2"/>
        <a:buChar char="·"/>
        <a:defRPr sz="1400" i="0">
          <a:solidFill>
            <a:schemeClr val="accent4"/>
          </a:solidFill>
          <a:latin typeface="+mn-lt"/>
          <a:sym typeface="Symbol" pitchFamily="18" charset="2"/>
        </a:defRPr>
      </a:lvl3pPr>
      <a:lvl4pPr marL="1216186" indent="-221125" algn="l" defTabSz="913676" rtl="0" eaLnBrk="0" fontAlgn="base" hangingPunct="0">
        <a:spcBef>
          <a:spcPct val="20000"/>
        </a:spcBef>
        <a:spcAft>
          <a:spcPct val="0"/>
        </a:spcAft>
        <a:buFont typeface="Symbol" pitchFamily="18" charset="2"/>
        <a:buChar char="-"/>
        <a:defRPr sz="1200" i="0">
          <a:solidFill>
            <a:schemeClr val="accent4"/>
          </a:solidFill>
          <a:latin typeface="+mn-lt"/>
          <a:sym typeface="Symbol" pitchFamily="18" charset="2"/>
        </a:defRPr>
      </a:lvl4pPr>
      <a:lvl5pPr marL="1606550" indent="-228600" algn="l" defTabSz="913676" rtl="0" eaLnBrk="0" fontAlgn="base" hangingPunct="0">
        <a:spcBef>
          <a:spcPct val="20000"/>
        </a:spcBef>
        <a:spcAft>
          <a:spcPct val="0"/>
        </a:spcAft>
        <a:buChar char="»"/>
        <a:defRPr sz="1200" i="0">
          <a:solidFill>
            <a:schemeClr val="accent4"/>
          </a:solidFill>
          <a:latin typeface="+mn-lt"/>
          <a:sym typeface="Symbol" pitchFamily="18" charset="2"/>
        </a:defRPr>
      </a:lvl5pPr>
      <a:lvl6pPr marL="2499938"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6pPr>
      <a:lvl7pPr marL="2942188"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7pPr>
      <a:lvl8pPr marL="3384438"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8pPr>
      <a:lvl9pPr marL="3826687"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9pPr>
    </p:bodyStyle>
    <p:otherStyle>
      <a:defPPr>
        <a:defRPr lang="en-US"/>
      </a:defPPr>
      <a:lvl1pPr marL="0" algn="l" defTabSz="884499" rtl="0" eaLnBrk="1" latinLnBrk="0" hangingPunct="1">
        <a:defRPr sz="1700" kern="1200">
          <a:solidFill>
            <a:schemeClr val="tx1"/>
          </a:solidFill>
          <a:latin typeface="+mn-lt"/>
          <a:ea typeface="+mn-ea"/>
          <a:cs typeface="+mn-cs"/>
        </a:defRPr>
      </a:lvl1pPr>
      <a:lvl2pPr marL="442250" algn="l" defTabSz="884499" rtl="0" eaLnBrk="1" latinLnBrk="0" hangingPunct="1">
        <a:defRPr sz="1700" kern="1200">
          <a:solidFill>
            <a:schemeClr val="tx1"/>
          </a:solidFill>
          <a:latin typeface="+mn-lt"/>
          <a:ea typeface="+mn-ea"/>
          <a:cs typeface="+mn-cs"/>
        </a:defRPr>
      </a:lvl2pPr>
      <a:lvl3pPr marL="884499" algn="l" defTabSz="884499" rtl="0" eaLnBrk="1" latinLnBrk="0" hangingPunct="1">
        <a:defRPr sz="1700" kern="1200">
          <a:solidFill>
            <a:schemeClr val="tx1"/>
          </a:solidFill>
          <a:latin typeface="+mn-lt"/>
          <a:ea typeface="+mn-ea"/>
          <a:cs typeface="+mn-cs"/>
        </a:defRPr>
      </a:lvl3pPr>
      <a:lvl4pPr marL="1326749" algn="l" defTabSz="884499" rtl="0" eaLnBrk="1" latinLnBrk="0" hangingPunct="1">
        <a:defRPr sz="1700" kern="1200">
          <a:solidFill>
            <a:schemeClr val="tx1"/>
          </a:solidFill>
          <a:latin typeface="+mn-lt"/>
          <a:ea typeface="+mn-ea"/>
          <a:cs typeface="+mn-cs"/>
        </a:defRPr>
      </a:lvl4pPr>
      <a:lvl5pPr marL="1768998" algn="l" defTabSz="884499" rtl="0" eaLnBrk="1" latinLnBrk="0" hangingPunct="1">
        <a:defRPr sz="1700" kern="1200">
          <a:solidFill>
            <a:schemeClr val="tx1"/>
          </a:solidFill>
          <a:latin typeface="+mn-lt"/>
          <a:ea typeface="+mn-ea"/>
          <a:cs typeface="+mn-cs"/>
        </a:defRPr>
      </a:lvl5pPr>
      <a:lvl6pPr marL="2211248" algn="l" defTabSz="884499" rtl="0" eaLnBrk="1" latinLnBrk="0" hangingPunct="1">
        <a:defRPr sz="1700" kern="1200">
          <a:solidFill>
            <a:schemeClr val="tx1"/>
          </a:solidFill>
          <a:latin typeface="+mn-lt"/>
          <a:ea typeface="+mn-ea"/>
          <a:cs typeface="+mn-cs"/>
        </a:defRPr>
      </a:lvl6pPr>
      <a:lvl7pPr marL="2653497" algn="l" defTabSz="884499" rtl="0" eaLnBrk="1" latinLnBrk="0" hangingPunct="1">
        <a:defRPr sz="1700" kern="1200">
          <a:solidFill>
            <a:schemeClr val="tx1"/>
          </a:solidFill>
          <a:latin typeface="+mn-lt"/>
          <a:ea typeface="+mn-ea"/>
          <a:cs typeface="+mn-cs"/>
        </a:defRPr>
      </a:lvl7pPr>
      <a:lvl8pPr marL="3095747" algn="l" defTabSz="884499" rtl="0" eaLnBrk="1" latinLnBrk="0" hangingPunct="1">
        <a:defRPr sz="1700" kern="1200">
          <a:solidFill>
            <a:schemeClr val="tx1"/>
          </a:solidFill>
          <a:latin typeface="+mn-lt"/>
          <a:ea typeface="+mn-ea"/>
          <a:cs typeface="+mn-cs"/>
        </a:defRPr>
      </a:lvl8pPr>
      <a:lvl9pPr marL="3537996" algn="l" defTabSz="884499"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1" y="1"/>
            <a:ext cx="10485120" cy="958645"/>
          </a:xfrm>
          <a:prstGeom prst="rect">
            <a:avLst/>
          </a:prstGeom>
          <a:gradFill rotWithShape="0">
            <a:gsLst>
              <a:gs pos="0">
                <a:srgbClr val="0F2F54"/>
              </a:gs>
              <a:gs pos="100000">
                <a:srgbClr val="0F2F54">
                  <a:gamma/>
                  <a:tint val="83529"/>
                  <a:invGamma/>
                </a:srgbClr>
              </a:gs>
            </a:gsLst>
            <a:lin ang="5400000" scaled="1"/>
          </a:gradFill>
          <a:ln w="9525">
            <a:noFill/>
            <a:miter lim="800000"/>
            <a:headEnd/>
            <a:tailEnd/>
          </a:ln>
          <a:effectLst/>
        </p:spPr>
        <p:txBody>
          <a:bodyPr wrap="none" lIns="88450" tIns="44225" rIns="88450" bIns="44225" anchor="ctr"/>
          <a:lstStyle/>
          <a:p>
            <a:pPr algn="ctr" defTabSz="914400" eaLnBrk="0" fontAlgn="base" hangingPunct="0">
              <a:spcBef>
                <a:spcPct val="0"/>
              </a:spcBef>
              <a:spcAft>
                <a:spcPct val="0"/>
              </a:spcAft>
              <a:defRPr/>
            </a:pPr>
            <a:endParaRPr lang="en-US" sz="2000" b="1" i="1" dirty="0">
              <a:solidFill>
                <a:srgbClr val="FFFFFF"/>
              </a:solidFill>
            </a:endParaRPr>
          </a:p>
        </p:txBody>
      </p:sp>
      <p:sp>
        <p:nvSpPr>
          <p:cNvPr id="1027" name="Rectangle 12"/>
          <p:cNvSpPr>
            <a:spLocks noGrp="1" noChangeArrowheads="1"/>
          </p:cNvSpPr>
          <p:nvPr>
            <p:ph type="body" idx="1"/>
          </p:nvPr>
        </p:nvSpPr>
        <p:spPr bwMode="auto">
          <a:xfrm>
            <a:off x="508000" y="1143000"/>
            <a:ext cx="11450981" cy="5126600"/>
          </a:xfrm>
          <a:prstGeom prst="rect">
            <a:avLst/>
          </a:prstGeom>
          <a:noFill/>
          <a:ln w="9525">
            <a:noFill/>
            <a:miter lim="800000"/>
            <a:headEnd/>
            <a:tailEnd/>
          </a:ln>
        </p:spPr>
        <p:txBody>
          <a:bodyPr vert="horz" wrap="square" lIns="88414" tIns="44206" rIns="88414" bIns="44206" numCol="1" anchor="t" anchorCtr="0" compatLnSpc="1">
            <a:prstTxWarp prst="textNoShape">
              <a:avLst/>
            </a:prstTxWarp>
          </a:bodyPr>
          <a:lstStyle/>
          <a:p>
            <a:pPr lvl="0"/>
            <a:r>
              <a:rPr lang="en-US" dirty="0" smtClean="0">
                <a:sym typeface="Symbol" pitchFamily="18" charset="2"/>
              </a:rPr>
              <a:t>Click to edit Master text styles</a:t>
            </a:r>
          </a:p>
          <a:p>
            <a:pPr lvl="1"/>
            <a:r>
              <a:rPr lang="en-US" dirty="0" smtClean="0">
                <a:sym typeface="Symbol" pitchFamily="18" charset="2"/>
              </a:rPr>
              <a:t>Second level</a:t>
            </a:r>
          </a:p>
          <a:p>
            <a:pPr lvl="2"/>
            <a:r>
              <a:rPr lang="en-US" dirty="0" smtClean="0">
                <a:sym typeface="Symbol" pitchFamily="18" charset="2"/>
              </a:rPr>
              <a:t>Third level</a:t>
            </a:r>
          </a:p>
          <a:p>
            <a:pPr lvl="3"/>
            <a:r>
              <a:rPr lang="en-US" dirty="0" smtClean="0">
                <a:sym typeface="Symbol" pitchFamily="18" charset="2"/>
              </a:rPr>
              <a:t>Fourth level</a:t>
            </a:r>
          </a:p>
          <a:p>
            <a:pPr lvl="4"/>
            <a:r>
              <a:rPr lang="en-US" dirty="0" smtClean="0">
                <a:sym typeface="Symbol" pitchFamily="18" charset="2"/>
              </a:rPr>
              <a:t>Fifth level</a:t>
            </a:r>
          </a:p>
        </p:txBody>
      </p:sp>
      <p:sp>
        <p:nvSpPr>
          <p:cNvPr id="117800" name="Text Box 40"/>
          <p:cNvSpPr txBox="1">
            <a:spLocks noChangeArrowheads="1"/>
          </p:cNvSpPr>
          <p:nvPr/>
        </p:nvSpPr>
        <p:spPr bwMode="auto">
          <a:xfrm>
            <a:off x="10793892" y="6624484"/>
            <a:ext cx="1389920" cy="243192"/>
          </a:xfrm>
          <a:prstGeom prst="rect">
            <a:avLst/>
          </a:prstGeom>
          <a:noFill/>
          <a:ln w="9525" algn="ctr">
            <a:noFill/>
            <a:miter lim="800000"/>
            <a:headEnd/>
            <a:tailEnd/>
          </a:ln>
          <a:effectLst/>
        </p:spPr>
        <p:txBody>
          <a:bodyPr lIns="88441" tIns="44220" rIns="88441" bIns="44220">
            <a:spAutoFit/>
          </a:bodyPr>
          <a:lstStyle/>
          <a:p>
            <a:pPr algn="ctr" defTabSz="914400" eaLnBrk="0" fontAlgn="base" hangingPunct="0">
              <a:spcBef>
                <a:spcPct val="50000"/>
              </a:spcBef>
              <a:spcAft>
                <a:spcPct val="0"/>
              </a:spcAft>
              <a:defRPr/>
            </a:pPr>
            <a:fld id="{00A14355-A68D-4483-8266-84DD2C22FD18}" type="slidenum">
              <a:rPr lang="en-US" sz="1000" b="1" i="1">
                <a:solidFill>
                  <a:srgbClr val="000000"/>
                </a:solidFill>
              </a:rPr>
              <a:pPr algn="ctr" defTabSz="914400" eaLnBrk="0" fontAlgn="base" hangingPunct="0">
                <a:spcBef>
                  <a:spcPct val="50000"/>
                </a:spcBef>
                <a:spcAft>
                  <a:spcPct val="0"/>
                </a:spcAft>
                <a:defRPr/>
              </a:pPr>
              <a:t>‹#›</a:t>
            </a:fld>
            <a:endParaRPr lang="en-US" sz="1000" b="1" i="1" dirty="0">
              <a:solidFill>
                <a:srgbClr val="000000"/>
              </a:solidFill>
            </a:endParaRPr>
          </a:p>
        </p:txBody>
      </p:sp>
      <p:sp>
        <p:nvSpPr>
          <p:cNvPr id="13" name="TextBox 12"/>
          <p:cNvSpPr txBox="1"/>
          <p:nvPr/>
        </p:nvSpPr>
        <p:spPr>
          <a:xfrm>
            <a:off x="5472144" y="0"/>
            <a:ext cx="1231426" cy="261610"/>
          </a:xfrm>
          <a:prstGeom prst="rect">
            <a:avLst/>
          </a:prstGeom>
          <a:noFill/>
        </p:spPr>
        <p:txBody>
          <a:bodyPr wrap="none" rtlCol="0">
            <a:spAutoFit/>
          </a:bodyPr>
          <a:lstStyle/>
          <a:p>
            <a:pPr algn="ctr" defTabSz="914400"/>
            <a:r>
              <a:rPr lang="en-US" sz="1100" b="1" i="1" dirty="0" smtClean="0">
                <a:solidFill>
                  <a:srgbClr val="FFFFFF"/>
                </a:solidFill>
              </a:rPr>
              <a:t>UNCLASSIFIED</a:t>
            </a:r>
          </a:p>
        </p:txBody>
      </p:sp>
      <p:sp>
        <p:nvSpPr>
          <p:cNvPr id="14" name="TextBox 13"/>
          <p:cNvSpPr txBox="1"/>
          <p:nvPr/>
        </p:nvSpPr>
        <p:spPr>
          <a:xfrm>
            <a:off x="5462860" y="6596390"/>
            <a:ext cx="1231426" cy="261610"/>
          </a:xfrm>
          <a:prstGeom prst="rect">
            <a:avLst/>
          </a:prstGeom>
          <a:noFill/>
        </p:spPr>
        <p:txBody>
          <a:bodyPr wrap="none" rtlCol="0">
            <a:spAutoFit/>
          </a:bodyPr>
          <a:lstStyle/>
          <a:p>
            <a:pPr algn="ctr" defTabSz="914400"/>
            <a:r>
              <a:rPr lang="en-US" sz="1100" b="1" i="1" dirty="0" smtClean="0">
                <a:solidFill>
                  <a:srgbClr val="000000"/>
                </a:solidFill>
              </a:rPr>
              <a:t>UNCLASSIFIED</a:t>
            </a:r>
            <a:endParaRPr lang="en-US" sz="1100" b="1" i="1" dirty="0">
              <a:solidFill>
                <a:srgbClr val="000000"/>
              </a:solidFill>
            </a:endParaRPr>
          </a:p>
        </p:txBody>
      </p:sp>
      <p:sp>
        <p:nvSpPr>
          <p:cNvPr id="12" name="Rectangle 17"/>
          <p:cNvSpPr>
            <a:spLocks noGrp="1" noChangeArrowheads="1"/>
          </p:cNvSpPr>
          <p:nvPr>
            <p:ph type="title"/>
          </p:nvPr>
        </p:nvSpPr>
        <p:spPr bwMode="auto">
          <a:xfrm>
            <a:off x="462625" y="228600"/>
            <a:ext cx="9809279" cy="685800"/>
          </a:xfrm>
          <a:prstGeom prst="rect">
            <a:avLst/>
          </a:prstGeom>
          <a:noFill/>
          <a:ln w="9525">
            <a:noFill/>
            <a:miter lim="800000"/>
            <a:headEnd/>
            <a:tailEnd/>
          </a:ln>
        </p:spPr>
        <p:txBody>
          <a:bodyPr vert="horz" wrap="square" lIns="88414" tIns="44206" rIns="88414" bIns="44206" numCol="1" anchor="ctr" anchorCtr="0" compatLnSpc="1">
            <a:prstTxWarp prst="textNoShape">
              <a:avLst/>
            </a:prstTxWarp>
          </a:bodyPr>
          <a:lstStyle/>
          <a:p>
            <a:pPr lvl="0"/>
            <a:r>
              <a:rPr lang="en-US" dirty="0" smtClean="0"/>
              <a:t>Click to edit Master title style</a:t>
            </a:r>
          </a:p>
        </p:txBody>
      </p:sp>
      <p:sp>
        <p:nvSpPr>
          <p:cNvPr id="10" name="TextBox 9"/>
          <p:cNvSpPr txBox="1">
            <a:spLocks noChangeArrowheads="1"/>
          </p:cNvSpPr>
          <p:nvPr userDrawn="1"/>
        </p:nvSpPr>
        <p:spPr bwMode="auto">
          <a:xfrm>
            <a:off x="78318" y="6586276"/>
            <a:ext cx="31021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US" sz="800" dirty="0" smtClean="0">
                <a:solidFill>
                  <a:prstClr val="black"/>
                </a:solidFill>
              </a:rPr>
              <a:t>See distribution D and export warning statement on cover page.</a:t>
            </a:r>
          </a:p>
        </p:txBody>
      </p:sp>
      <p:pic>
        <p:nvPicPr>
          <p:cNvPr id="15" name="Picture 14" descr="Logo_2b.png"/>
          <p:cNvPicPr>
            <a:picLocks noChangeAspect="1"/>
          </p:cNvPicPr>
          <p:nvPr userDrawn="1"/>
        </p:nvPicPr>
        <p:blipFill>
          <a:blip r:embed="rId8" cstate="print"/>
          <a:stretch>
            <a:fillRect/>
          </a:stretch>
        </p:blipFill>
        <p:spPr>
          <a:xfrm>
            <a:off x="10564543" y="118657"/>
            <a:ext cx="1549957" cy="730218"/>
          </a:xfrm>
          <a:prstGeom prst="rect">
            <a:avLst/>
          </a:prstGeom>
        </p:spPr>
      </p:pic>
    </p:spTree>
    <p:extLst>
      <p:ext uri="{BB962C8B-B14F-4D97-AF65-F5344CB8AC3E}">
        <p14:creationId xmlns:p14="http://schemas.microsoft.com/office/powerpoint/2010/main" val="370490818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iming>
    <p:tnLst>
      <p:par>
        <p:cTn id="1" dur="indefinite" restart="never" nodeType="tmRoot"/>
      </p:par>
    </p:tnLst>
  </p:timing>
  <p:hf hdr="0" ftr="0" dt="0"/>
  <p:txStyles>
    <p:titleStyle>
      <a:lvl1pPr algn="l" defTabSz="913676" rtl="0" eaLnBrk="0" fontAlgn="base" hangingPunct="0">
        <a:lnSpc>
          <a:spcPts val="2515"/>
        </a:lnSpc>
        <a:spcBef>
          <a:spcPct val="0"/>
        </a:spcBef>
        <a:spcAft>
          <a:spcPct val="0"/>
        </a:spcAft>
        <a:defRPr sz="2000" b="1" i="1">
          <a:solidFill>
            <a:srgbClr val="FFFFFF"/>
          </a:solidFill>
          <a:latin typeface="+mj-lt"/>
          <a:ea typeface="+mj-ea"/>
          <a:cs typeface="+mj-cs"/>
        </a:defRPr>
      </a:lvl1pPr>
      <a:lvl2pPr algn="l" defTabSz="913676" rtl="0" eaLnBrk="0" fontAlgn="base" hangingPunct="0">
        <a:lnSpc>
          <a:spcPts val="2515"/>
        </a:lnSpc>
        <a:spcBef>
          <a:spcPct val="0"/>
        </a:spcBef>
        <a:spcAft>
          <a:spcPct val="0"/>
        </a:spcAft>
        <a:defRPr sz="2300" b="1" i="1">
          <a:solidFill>
            <a:srgbClr val="FFFFFF"/>
          </a:solidFill>
          <a:latin typeface="Arial" charset="0"/>
        </a:defRPr>
      </a:lvl2pPr>
      <a:lvl3pPr algn="l" defTabSz="913676" rtl="0" eaLnBrk="0" fontAlgn="base" hangingPunct="0">
        <a:lnSpc>
          <a:spcPts val="2515"/>
        </a:lnSpc>
        <a:spcBef>
          <a:spcPct val="0"/>
        </a:spcBef>
        <a:spcAft>
          <a:spcPct val="0"/>
        </a:spcAft>
        <a:defRPr sz="2300" b="1" i="1">
          <a:solidFill>
            <a:srgbClr val="FFFFFF"/>
          </a:solidFill>
          <a:latin typeface="Arial" charset="0"/>
        </a:defRPr>
      </a:lvl3pPr>
      <a:lvl4pPr algn="l" defTabSz="913676" rtl="0" eaLnBrk="0" fontAlgn="base" hangingPunct="0">
        <a:lnSpc>
          <a:spcPts val="2515"/>
        </a:lnSpc>
        <a:spcBef>
          <a:spcPct val="0"/>
        </a:spcBef>
        <a:spcAft>
          <a:spcPct val="0"/>
        </a:spcAft>
        <a:defRPr sz="2300" b="1" i="1">
          <a:solidFill>
            <a:srgbClr val="FFFFFF"/>
          </a:solidFill>
          <a:latin typeface="Arial" charset="0"/>
        </a:defRPr>
      </a:lvl4pPr>
      <a:lvl5pPr algn="l" defTabSz="913676" rtl="0" eaLnBrk="0" fontAlgn="base" hangingPunct="0">
        <a:lnSpc>
          <a:spcPts val="2515"/>
        </a:lnSpc>
        <a:spcBef>
          <a:spcPct val="0"/>
        </a:spcBef>
        <a:spcAft>
          <a:spcPct val="0"/>
        </a:spcAft>
        <a:defRPr sz="2300" b="1" i="1">
          <a:solidFill>
            <a:srgbClr val="FFFFFF"/>
          </a:solidFill>
          <a:latin typeface="Arial" charset="0"/>
        </a:defRPr>
      </a:lvl5pPr>
      <a:lvl6pPr marL="442250" algn="l" defTabSz="913676" rtl="0" eaLnBrk="0" fontAlgn="base" hangingPunct="0">
        <a:lnSpc>
          <a:spcPts val="2515"/>
        </a:lnSpc>
        <a:spcBef>
          <a:spcPct val="0"/>
        </a:spcBef>
        <a:spcAft>
          <a:spcPct val="0"/>
        </a:spcAft>
        <a:defRPr sz="2300" b="1" i="1">
          <a:solidFill>
            <a:srgbClr val="FFFFFF"/>
          </a:solidFill>
          <a:latin typeface="Arial" charset="0"/>
        </a:defRPr>
      </a:lvl6pPr>
      <a:lvl7pPr marL="884499" algn="l" defTabSz="913676" rtl="0" eaLnBrk="0" fontAlgn="base" hangingPunct="0">
        <a:lnSpc>
          <a:spcPts val="2515"/>
        </a:lnSpc>
        <a:spcBef>
          <a:spcPct val="0"/>
        </a:spcBef>
        <a:spcAft>
          <a:spcPct val="0"/>
        </a:spcAft>
        <a:defRPr sz="2300" b="1" i="1">
          <a:solidFill>
            <a:srgbClr val="FFFFFF"/>
          </a:solidFill>
          <a:latin typeface="Arial" charset="0"/>
        </a:defRPr>
      </a:lvl7pPr>
      <a:lvl8pPr marL="1326749" algn="l" defTabSz="913676" rtl="0" eaLnBrk="0" fontAlgn="base" hangingPunct="0">
        <a:lnSpc>
          <a:spcPts val="2515"/>
        </a:lnSpc>
        <a:spcBef>
          <a:spcPct val="0"/>
        </a:spcBef>
        <a:spcAft>
          <a:spcPct val="0"/>
        </a:spcAft>
        <a:defRPr sz="2300" b="1" i="1">
          <a:solidFill>
            <a:srgbClr val="FFFFFF"/>
          </a:solidFill>
          <a:latin typeface="Arial" charset="0"/>
        </a:defRPr>
      </a:lvl8pPr>
      <a:lvl9pPr marL="1768998" algn="l" defTabSz="913676" rtl="0" eaLnBrk="0" fontAlgn="base" hangingPunct="0">
        <a:lnSpc>
          <a:spcPts val="2515"/>
        </a:lnSpc>
        <a:spcBef>
          <a:spcPct val="0"/>
        </a:spcBef>
        <a:spcAft>
          <a:spcPct val="0"/>
        </a:spcAft>
        <a:defRPr sz="2300" b="1" i="1">
          <a:solidFill>
            <a:srgbClr val="FFFFFF"/>
          </a:solidFill>
          <a:latin typeface="Arial" charset="0"/>
        </a:defRPr>
      </a:lvl9pPr>
    </p:titleStyle>
    <p:bodyStyle>
      <a:lvl1pPr marL="221125" indent="-221125" algn="l" defTabSz="913676" rtl="0" eaLnBrk="0" fontAlgn="base" hangingPunct="0">
        <a:spcBef>
          <a:spcPct val="20000"/>
        </a:spcBef>
        <a:spcAft>
          <a:spcPct val="0"/>
        </a:spcAft>
        <a:buFont typeface="Symbol" pitchFamily="18" charset="2"/>
        <a:buChar char="·"/>
        <a:defRPr sz="1800" b="1">
          <a:solidFill>
            <a:schemeClr val="accent4"/>
          </a:solidFill>
          <a:latin typeface="+mn-lt"/>
          <a:ea typeface="+mn-ea"/>
          <a:cs typeface="+mn-cs"/>
          <a:sym typeface="Symbol" pitchFamily="18" charset="2"/>
        </a:defRPr>
      </a:lvl1pPr>
      <a:lvl2pPr marL="552812" indent="-221125" algn="l" defTabSz="913676" rtl="0" eaLnBrk="0" fontAlgn="base" hangingPunct="0">
        <a:spcBef>
          <a:spcPct val="20000"/>
        </a:spcBef>
        <a:spcAft>
          <a:spcPct val="0"/>
        </a:spcAft>
        <a:buFont typeface="Symbol" pitchFamily="18" charset="2"/>
        <a:buChar char="-"/>
        <a:defRPr sz="1600" i="1">
          <a:solidFill>
            <a:schemeClr val="accent4"/>
          </a:solidFill>
          <a:latin typeface="+mn-lt"/>
          <a:sym typeface="Symbol" pitchFamily="18" charset="2"/>
        </a:defRPr>
      </a:lvl2pPr>
      <a:lvl3pPr marL="884499" indent="-221125" algn="l" defTabSz="913676" rtl="0" eaLnBrk="0" fontAlgn="base" hangingPunct="0">
        <a:spcBef>
          <a:spcPct val="20000"/>
        </a:spcBef>
        <a:spcAft>
          <a:spcPct val="0"/>
        </a:spcAft>
        <a:buFont typeface="Symbol" pitchFamily="18" charset="2"/>
        <a:buChar char="·"/>
        <a:defRPr sz="1400">
          <a:solidFill>
            <a:schemeClr val="accent4"/>
          </a:solidFill>
          <a:latin typeface="+mn-lt"/>
          <a:sym typeface="Symbol" pitchFamily="18" charset="2"/>
        </a:defRPr>
      </a:lvl3pPr>
      <a:lvl4pPr marL="1216186" indent="-221125" algn="l" defTabSz="913676" rtl="0" eaLnBrk="0" fontAlgn="base" hangingPunct="0">
        <a:spcBef>
          <a:spcPct val="20000"/>
        </a:spcBef>
        <a:spcAft>
          <a:spcPct val="0"/>
        </a:spcAft>
        <a:buFont typeface="Symbol" pitchFamily="18" charset="2"/>
        <a:buChar char="-"/>
        <a:defRPr sz="1200" i="1">
          <a:solidFill>
            <a:schemeClr val="accent4"/>
          </a:solidFill>
          <a:latin typeface="+mn-lt"/>
          <a:sym typeface="Symbol" pitchFamily="18" charset="2"/>
        </a:defRPr>
      </a:lvl4pPr>
      <a:lvl5pPr marL="1603375" indent="-228600" algn="l" defTabSz="913676" rtl="0" eaLnBrk="0" fontAlgn="base" hangingPunct="0">
        <a:spcBef>
          <a:spcPct val="20000"/>
        </a:spcBef>
        <a:spcAft>
          <a:spcPct val="0"/>
        </a:spcAft>
        <a:buChar char="»"/>
        <a:defRPr sz="1200">
          <a:solidFill>
            <a:schemeClr val="accent4"/>
          </a:solidFill>
          <a:latin typeface="+mn-lt"/>
          <a:sym typeface="Symbol" pitchFamily="18" charset="2"/>
        </a:defRPr>
      </a:lvl5pPr>
      <a:lvl6pPr marL="2499938"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6pPr>
      <a:lvl7pPr marL="2942188"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7pPr>
      <a:lvl8pPr marL="3384438"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8pPr>
      <a:lvl9pPr marL="3826687"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9pPr>
    </p:bodyStyle>
    <p:otherStyle>
      <a:defPPr>
        <a:defRPr lang="en-US"/>
      </a:defPPr>
      <a:lvl1pPr marL="0" algn="l" defTabSz="884499" rtl="0" eaLnBrk="1" latinLnBrk="0" hangingPunct="1">
        <a:defRPr sz="1700" kern="1200">
          <a:solidFill>
            <a:schemeClr val="tx1"/>
          </a:solidFill>
          <a:latin typeface="+mn-lt"/>
          <a:ea typeface="+mn-ea"/>
          <a:cs typeface="+mn-cs"/>
        </a:defRPr>
      </a:lvl1pPr>
      <a:lvl2pPr marL="442250" algn="l" defTabSz="884499" rtl="0" eaLnBrk="1" latinLnBrk="0" hangingPunct="1">
        <a:defRPr sz="1700" kern="1200">
          <a:solidFill>
            <a:schemeClr val="tx1"/>
          </a:solidFill>
          <a:latin typeface="+mn-lt"/>
          <a:ea typeface="+mn-ea"/>
          <a:cs typeface="+mn-cs"/>
        </a:defRPr>
      </a:lvl2pPr>
      <a:lvl3pPr marL="884499" algn="l" defTabSz="884499" rtl="0" eaLnBrk="1" latinLnBrk="0" hangingPunct="1">
        <a:defRPr sz="1700" kern="1200">
          <a:solidFill>
            <a:schemeClr val="tx1"/>
          </a:solidFill>
          <a:latin typeface="+mn-lt"/>
          <a:ea typeface="+mn-ea"/>
          <a:cs typeface="+mn-cs"/>
        </a:defRPr>
      </a:lvl3pPr>
      <a:lvl4pPr marL="1326749" algn="l" defTabSz="884499" rtl="0" eaLnBrk="1" latinLnBrk="0" hangingPunct="1">
        <a:defRPr sz="1700" kern="1200">
          <a:solidFill>
            <a:schemeClr val="tx1"/>
          </a:solidFill>
          <a:latin typeface="+mn-lt"/>
          <a:ea typeface="+mn-ea"/>
          <a:cs typeface="+mn-cs"/>
        </a:defRPr>
      </a:lvl4pPr>
      <a:lvl5pPr marL="1768998" algn="l" defTabSz="884499" rtl="0" eaLnBrk="1" latinLnBrk="0" hangingPunct="1">
        <a:defRPr sz="1700" kern="1200">
          <a:solidFill>
            <a:schemeClr val="tx1"/>
          </a:solidFill>
          <a:latin typeface="+mn-lt"/>
          <a:ea typeface="+mn-ea"/>
          <a:cs typeface="+mn-cs"/>
        </a:defRPr>
      </a:lvl5pPr>
      <a:lvl6pPr marL="2211248" algn="l" defTabSz="884499" rtl="0" eaLnBrk="1" latinLnBrk="0" hangingPunct="1">
        <a:defRPr sz="1700" kern="1200">
          <a:solidFill>
            <a:schemeClr val="tx1"/>
          </a:solidFill>
          <a:latin typeface="+mn-lt"/>
          <a:ea typeface="+mn-ea"/>
          <a:cs typeface="+mn-cs"/>
        </a:defRPr>
      </a:lvl6pPr>
      <a:lvl7pPr marL="2653497" algn="l" defTabSz="884499" rtl="0" eaLnBrk="1" latinLnBrk="0" hangingPunct="1">
        <a:defRPr sz="1700" kern="1200">
          <a:solidFill>
            <a:schemeClr val="tx1"/>
          </a:solidFill>
          <a:latin typeface="+mn-lt"/>
          <a:ea typeface="+mn-ea"/>
          <a:cs typeface="+mn-cs"/>
        </a:defRPr>
      </a:lvl7pPr>
      <a:lvl8pPr marL="3095747" algn="l" defTabSz="884499" rtl="0" eaLnBrk="1" latinLnBrk="0" hangingPunct="1">
        <a:defRPr sz="1700" kern="1200">
          <a:solidFill>
            <a:schemeClr val="tx1"/>
          </a:solidFill>
          <a:latin typeface="+mn-lt"/>
          <a:ea typeface="+mn-ea"/>
          <a:cs typeface="+mn-cs"/>
        </a:defRPr>
      </a:lvl8pPr>
      <a:lvl9pPr marL="3537996" algn="l" defTabSz="884499"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11" y="8"/>
            <a:ext cx="10554391" cy="958645"/>
          </a:xfrm>
          <a:prstGeom prst="rect">
            <a:avLst/>
          </a:prstGeom>
          <a:gradFill rotWithShape="0">
            <a:gsLst>
              <a:gs pos="0">
                <a:srgbClr val="0F2F54"/>
              </a:gs>
              <a:gs pos="100000">
                <a:srgbClr val="0F2F54">
                  <a:gamma/>
                  <a:tint val="83529"/>
                  <a:invGamma/>
                </a:srgbClr>
              </a:gs>
            </a:gsLst>
            <a:lin ang="5400000" scaled="1"/>
          </a:gradFill>
          <a:ln w="9525">
            <a:noFill/>
            <a:miter lim="800000"/>
            <a:headEnd/>
            <a:tailEnd/>
          </a:ln>
          <a:effectLst/>
        </p:spPr>
        <p:txBody>
          <a:bodyPr wrap="none" lIns="88450" tIns="44225" rIns="88450" bIns="44225" anchor="ctr"/>
          <a:lstStyle/>
          <a:p>
            <a:pPr algn="ctr" defTabSz="914400" eaLnBrk="0" fontAlgn="base" hangingPunct="0">
              <a:spcBef>
                <a:spcPct val="0"/>
              </a:spcBef>
              <a:spcAft>
                <a:spcPct val="0"/>
              </a:spcAft>
              <a:defRPr/>
            </a:pPr>
            <a:endParaRPr lang="en-US" sz="2000" b="1" i="1">
              <a:solidFill>
                <a:srgbClr val="FFFFFF"/>
              </a:solidFill>
            </a:endParaRPr>
          </a:p>
        </p:txBody>
      </p:sp>
      <p:sp>
        <p:nvSpPr>
          <p:cNvPr id="1027" name="Rectangle 12"/>
          <p:cNvSpPr>
            <a:spLocks noGrp="1" noChangeArrowheads="1"/>
          </p:cNvSpPr>
          <p:nvPr>
            <p:ph type="body" idx="1"/>
          </p:nvPr>
        </p:nvSpPr>
        <p:spPr bwMode="auto">
          <a:xfrm>
            <a:off x="446249" y="1267443"/>
            <a:ext cx="11450981" cy="5126600"/>
          </a:xfrm>
          <a:prstGeom prst="rect">
            <a:avLst/>
          </a:prstGeom>
          <a:noFill/>
          <a:ln w="9525">
            <a:noFill/>
            <a:miter lim="800000"/>
            <a:headEnd/>
            <a:tailEnd/>
          </a:ln>
        </p:spPr>
        <p:txBody>
          <a:bodyPr vert="horz" wrap="square" lIns="88414" tIns="44206" rIns="88414" bIns="44206" numCol="1" anchor="t" anchorCtr="0" compatLnSpc="1">
            <a:prstTxWarp prst="textNoShape">
              <a:avLst/>
            </a:prstTxWarp>
          </a:bodyPr>
          <a:lstStyle/>
          <a:p>
            <a:pPr lvl="0"/>
            <a:r>
              <a:rPr lang="en-US" dirty="0" smtClean="0">
                <a:sym typeface="Symbol" pitchFamily="18" charset="2"/>
              </a:rPr>
              <a:t>Click to edit Master text styles</a:t>
            </a:r>
          </a:p>
          <a:p>
            <a:pPr lvl="1"/>
            <a:r>
              <a:rPr lang="en-US" dirty="0" smtClean="0">
                <a:sym typeface="Symbol" pitchFamily="18" charset="2"/>
              </a:rPr>
              <a:t>Second level</a:t>
            </a:r>
          </a:p>
          <a:p>
            <a:pPr lvl="2"/>
            <a:r>
              <a:rPr lang="en-US" dirty="0" smtClean="0">
                <a:sym typeface="Symbol" pitchFamily="18" charset="2"/>
              </a:rPr>
              <a:t>Third level</a:t>
            </a:r>
          </a:p>
          <a:p>
            <a:pPr lvl="3"/>
            <a:r>
              <a:rPr lang="en-US" dirty="0" smtClean="0">
                <a:sym typeface="Symbol" pitchFamily="18" charset="2"/>
              </a:rPr>
              <a:t>Fourth level</a:t>
            </a:r>
          </a:p>
          <a:p>
            <a:pPr lvl="4"/>
            <a:r>
              <a:rPr lang="en-US" dirty="0" smtClean="0">
                <a:sym typeface="Symbol" pitchFamily="18" charset="2"/>
              </a:rPr>
              <a:t>Fifth level</a:t>
            </a:r>
          </a:p>
        </p:txBody>
      </p:sp>
      <p:sp>
        <p:nvSpPr>
          <p:cNvPr id="117776" name="Rectangle 16"/>
          <p:cNvSpPr>
            <a:spLocks noChangeArrowheads="1"/>
          </p:cNvSpPr>
          <p:nvPr/>
        </p:nvSpPr>
        <p:spPr bwMode="auto">
          <a:xfrm>
            <a:off x="4112" y="961719"/>
            <a:ext cx="12187905" cy="9218"/>
          </a:xfrm>
          <a:prstGeom prst="rect">
            <a:avLst/>
          </a:prstGeom>
          <a:gradFill rotWithShape="0">
            <a:gsLst>
              <a:gs pos="0">
                <a:srgbClr val="FFFFFF"/>
              </a:gs>
              <a:gs pos="100000">
                <a:srgbClr val="FF9900"/>
              </a:gs>
            </a:gsLst>
            <a:lin ang="0" scaled="1"/>
          </a:gradFill>
          <a:ln w="9525">
            <a:noFill/>
            <a:miter lim="800000"/>
            <a:headEnd/>
            <a:tailEnd/>
          </a:ln>
          <a:effectLst/>
        </p:spPr>
        <p:txBody>
          <a:bodyPr wrap="none" lIns="88450" tIns="44225" rIns="88450" bIns="44225" anchor="ctr"/>
          <a:lstStyle/>
          <a:p>
            <a:pPr algn="ctr" defTabSz="914400" eaLnBrk="0" fontAlgn="base" hangingPunct="0">
              <a:spcBef>
                <a:spcPct val="0"/>
              </a:spcBef>
              <a:spcAft>
                <a:spcPct val="0"/>
              </a:spcAft>
              <a:defRPr/>
            </a:pPr>
            <a:endParaRPr lang="en-US" sz="2000" b="1" i="1">
              <a:solidFill>
                <a:srgbClr val="FFFFFF"/>
              </a:solidFill>
            </a:endParaRPr>
          </a:p>
        </p:txBody>
      </p:sp>
      <p:sp>
        <p:nvSpPr>
          <p:cNvPr id="1029" name="Rectangle 17"/>
          <p:cNvSpPr>
            <a:spLocks noGrp="1" noChangeArrowheads="1"/>
          </p:cNvSpPr>
          <p:nvPr>
            <p:ph type="title"/>
          </p:nvPr>
        </p:nvSpPr>
        <p:spPr bwMode="auto">
          <a:xfrm>
            <a:off x="462635" y="228600"/>
            <a:ext cx="9809279" cy="685800"/>
          </a:xfrm>
          <a:prstGeom prst="rect">
            <a:avLst/>
          </a:prstGeom>
          <a:noFill/>
          <a:ln w="9525">
            <a:noFill/>
            <a:miter lim="800000"/>
            <a:headEnd/>
            <a:tailEnd/>
          </a:ln>
        </p:spPr>
        <p:txBody>
          <a:bodyPr vert="horz" wrap="square" lIns="88414" tIns="44206" rIns="88414" bIns="44206" numCol="1" anchor="ctr" anchorCtr="0" compatLnSpc="1">
            <a:prstTxWarp prst="textNoShape">
              <a:avLst/>
            </a:prstTxWarp>
          </a:bodyPr>
          <a:lstStyle/>
          <a:p>
            <a:pPr lvl="0"/>
            <a:r>
              <a:rPr lang="en-US" dirty="0" smtClean="0"/>
              <a:t>Click to edit Master title style</a:t>
            </a:r>
          </a:p>
        </p:txBody>
      </p:sp>
      <p:sp>
        <p:nvSpPr>
          <p:cNvPr id="117800" name="Text Box 40"/>
          <p:cNvSpPr txBox="1">
            <a:spLocks noChangeArrowheads="1"/>
          </p:cNvSpPr>
          <p:nvPr/>
        </p:nvSpPr>
        <p:spPr bwMode="auto">
          <a:xfrm>
            <a:off x="10793892" y="6624484"/>
            <a:ext cx="1389920" cy="243192"/>
          </a:xfrm>
          <a:prstGeom prst="rect">
            <a:avLst/>
          </a:prstGeom>
          <a:noFill/>
          <a:ln w="9525" algn="ctr">
            <a:noFill/>
            <a:miter lim="800000"/>
            <a:headEnd/>
            <a:tailEnd/>
          </a:ln>
          <a:effectLst/>
        </p:spPr>
        <p:txBody>
          <a:bodyPr lIns="88441" tIns="44220" rIns="88441" bIns="44220">
            <a:spAutoFit/>
          </a:bodyPr>
          <a:lstStyle/>
          <a:p>
            <a:pPr algn="r" defTabSz="914400" eaLnBrk="0" fontAlgn="base" hangingPunct="0">
              <a:spcBef>
                <a:spcPct val="50000"/>
              </a:spcBef>
              <a:spcAft>
                <a:spcPct val="0"/>
              </a:spcAft>
              <a:defRPr/>
            </a:pPr>
            <a:fld id="{00A14355-A68D-4483-8266-84DD2C22FD18}" type="slidenum">
              <a:rPr lang="en-US" sz="1000" b="1" i="1">
                <a:solidFill>
                  <a:srgbClr val="000000"/>
                </a:solidFill>
              </a:rPr>
              <a:pPr algn="r" defTabSz="914400" eaLnBrk="0" fontAlgn="base" hangingPunct="0">
                <a:spcBef>
                  <a:spcPct val="50000"/>
                </a:spcBef>
                <a:spcAft>
                  <a:spcPct val="0"/>
                </a:spcAft>
                <a:defRPr/>
              </a:pPr>
              <a:t>‹#›</a:t>
            </a:fld>
            <a:endParaRPr lang="en-US" sz="1000" b="1" i="1" dirty="0">
              <a:solidFill>
                <a:srgbClr val="000000"/>
              </a:solidFill>
            </a:endParaRPr>
          </a:p>
        </p:txBody>
      </p:sp>
      <p:sp>
        <p:nvSpPr>
          <p:cNvPr id="12" name="TextBox 11"/>
          <p:cNvSpPr txBox="1"/>
          <p:nvPr/>
        </p:nvSpPr>
        <p:spPr>
          <a:xfrm>
            <a:off x="65100" y="6573532"/>
            <a:ext cx="5147025" cy="230832"/>
          </a:xfrm>
          <a:prstGeom prst="rect">
            <a:avLst/>
          </a:prstGeom>
          <a:noFill/>
        </p:spPr>
        <p:txBody>
          <a:bodyPr wrap="square" rtlCol="0">
            <a:spAutoFit/>
          </a:bodyPr>
          <a:lstStyle/>
          <a:p>
            <a:pPr defTabSz="914400">
              <a:defRPr/>
            </a:pPr>
            <a:r>
              <a:rPr lang="en-US" sz="900" b="1" i="1" dirty="0" smtClean="0">
                <a:solidFill>
                  <a:srgbClr val="000000"/>
                </a:solidFill>
              </a:rPr>
              <a:t>See distribution D and ITAR warning statement on cover page</a:t>
            </a:r>
            <a:endParaRPr lang="en-US" sz="900" b="1" i="1" dirty="0">
              <a:solidFill>
                <a:srgbClr val="000000"/>
              </a:solidFill>
            </a:endParaRPr>
          </a:p>
        </p:txBody>
      </p:sp>
      <p:pic>
        <p:nvPicPr>
          <p:cNvPr id="1026" name="Picture 2" descr="C:\Users\eric.koper\Desktop\afg_030512_038.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567378" y="115691"/>
            <a:ext cx="1586351" cy="7467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14893" y="6"/>
            <a:ext cx="1939954" cy="276999"/>
          </a:xfrm>
          <a:prstGeom prst="rect">
            <a:avLst/>
          </a:prstGeom>
          <a:noFill/>
        </p:spPr>
        <p:txBody>
          <a:bodyPr wrap="none" rtlCol="0">
            <a:spAutoFit/>
          </a:bodyPr>
          <a:lstStyle/>
          <a:p>
            <a:pPr algn="ctr" defTabSz="914400"/>
            <a:r>
              <a:rPr lang="en-US" sz="1200" b="1" i="1" dirty="0" smtClean="0">
                <a:solidFill>
                  <a:srgbClr val="FFFFFF"/>
                </a:solidFill>
              </a:rPr>
              <a:t>UNCLASSIFIED // FOUO</a:t>
            </a:r>
            <a:endParaRPr lang="en-US" sz="1200" b="1" i="1" dirty="0">
              <a:solidFill>
                <a:srgbClr val="FFFFFF"/>
              </a:solidFill>
            </a:endParaRPr>
          </a:p>
        </p:txBody>
      </p:sp>
      <p:sp>
        <p:nvSpPr>
          <p:cNvPr id="13" name="TextBox 12"/>
          <p:cNvSpPr txBox="1"/>
          <p:nvPr/>
        </p:nvSpPr>
        <p:spPr>
          <a:xfrm>
            <a:off x="3544872" y="6596390"/>
            <a:ext cx="5080000" cy="261610"/>
          </a:xfrm>
          <a:prstGeom prst="rect">
            <a:avLst/>
          </a:prstGeom>
          <a:noFill/>
        </p:spPr>
        <p:txBody>
          <a:bodyPr wrap="square" rtlCol="0">
            <a:spAutoFit/>
          </a:bodyPr>
          <a:lstStyle/>
          <a:p>
            <a:pPr algn="ctr" defTabSz="914400">
              <a:defRPr/>
            </a:pPr>
            <a:r>
              <a:rPr lang="en-US" sz="1100" b="1" i="1" dirty="0" smtClean="0">
                <a:solidFill>
                  <a:srgbClr val="000000"/>
                </a:solidFill>
              </a:rPr>
              <a:t>UNCLASSIFIED // FOUO</a:t>
            </a:r>
            <a:endParaRPr lang="en-US" sz="1100" b="1" i="1" dirty="0">
              <a:solidFill>
                <a:srgbClr val="000000"/>
              </a:solidFill>
            </a:endParaRPr>
          </a:p>
        </p:txBody>
      </p:sp>
    </p:spTree>
    <p:extLst>
      <p:ext uri="{BB962C8B-B14F-4D97-AF65-F5344CB8AC3E}">
        <p14:creationId xmlns:p14="http://schemas.microsoft.com/office/powerpoint/2010/main" val="33157242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iming>
    <p:tnLst>
      <p:par>
        <p:cTn id="1" dur="indefinite" restart="never" nodeType="tmRoot"/>
      </p:par>
    </p:tnLst>
  </p:timing>
  <p:hf hdr="0" ftr="0" dt="0"/>
  <p:txStyles>
    <p:titleStyle>
      <a:lvl1pPr algn="l" defTabSz="913676" rtl="0" eaLnBrk="0" fontAlgn="base" hangingPunct="0">
        <a:lnSpc>
          <a:spcPts val="2515"/>
        </a:lnSpc>
        <a:spcBef>
          <a:spcPct val="0"/>
        </a:spcBef>
        <a:spcAft>
          <a:spcPct val="0"/>
        </a:spcAft>
        <a:defRPr sz="2300" b="1" i="1">
          <a:solidFill>
            <a:srgbClr val="FFFFFF"/>
          </a:solidFill>
          <a:latin typeface="+mj-lt"/>
          <a:ea typeface="+mj-ea"/>
          <a:cs typeface="+mj-cs"/>
        </a:defRPr>
      </a:lvl1pPr>
      <a:lvl2pPr algn="l" defTabSz="913676" rtl="0" eaLnBrk="0" fontAlgn="base" hangingPunct="0">
        <a:lnSpc>
          <a:spcPts val="2515"/>
        </a:lnSpc>
        <a:spcBef>
          <a:spcPct val="0"/>
        </a:spcBef>
        <a:spcAft>
          <a:spcPct val="0"/>
        </a:spcAft>
        <a:defRPr sz="2300" b="1" i="1">
          <a:solidFill>
            <a:srgbClr val="FFFFFF"/>
          </a:solidFill>
          <a:latin typeface="Arial" charset="0"/>
        </a:defRPr>
      </a:lvl2pPr>
      <a:lvl3pPr algn="l" defTabSz="913676" rtl="0" eaLnBrk="0" fontAlgn="base" hangingPunct="0">
        <a:lnSpc>
          <a:spcPts val="2515"/>
        </a:lnSpc>
        <a:spcBef>
          <a:spcPct val="0"/>
        </a:spcBef>
        <a:spcAft>
          <a:spcPct val="0"/>
        </a:spcAft>
        <a:defRPr sz="2300" b="1" i="1">
          <a:solidFill>
            <a:srgbClr val="FFFFFF"/>
          </a:solidFill>
          <a:latin typeface="Arial" charset="0"/>
        </a:defRPr>
      </a:lvl3pPr>
      <a:lvl4pPr algn="l" defTabSz="913676" rtl="0" eaLnBrk="0" fontAlgn="base" hangingPunct="0">
        <a:lnSpc>
          <a:spcPts val="2515"/>
        </a:lnSpc>
        <a:spcBef>
          <a:spcPct val="0"/>
        </a:spcBef>
        <a:spcAft>
          <a:spcPct val="0"/>
        </a:spcAft>
        <a:defRPr sz="2300" b="1" i="1">
          <a:solidFill>
            <a:srgbClr val="FFFFFF"/>
          </a:solidFill>
          <a:latin typeface="Arial" charset="0"/>
        </a:defRPr>
      </a:lvl4pPr>
      <a:lvl5pPr algn="l" defTabSz="913676" rtl="0" eaLnBrk="0" fontAlgn="base" hangingPunct="0">
        <a:lnSpc>
          <a:spcPts val="2515"/>
        </a:lnSpc>
        <a:spcBef>
          <a:spcPct val="0"/>
        </a:spcBef>
        <a:spcAft>
          <a:spcPct val="0"/>
        </a:spcAft>
        <a:defRPr sz="2300" b="1" i="1">
          <a:solidFill>
            <a:srgbClr val="FFFFFF"/>
          </a:solidFill>
          <a:latin typeface="Arial" charset="0"/>
        </a:defRPr>
      </a:lvl5pPr>
      <a:lvl6pPr marL="442250" algn="l" defTabSz="913676" rtl="0" eaLnBrk="0" fontAlgn="base" hangingPunct="0">
        <a:lnSpc>
          <a:spcPts val="2515"/>
        </a:lnSpc>
        <a:spcBef>
          <a:spcPct val="0"/>
        </a:spcBef>
        <a:spcAft>
          <a:spcPct val="0"/>
        </a:spcAft>
        <a:defRPr sz="2300" b="1" i="1">
          <a:solidFill>
            <a:srgbClr val="FFFFFF"/>
          </a:solidFill>
          <a:latin typeface="Arial" charset="0"/>
        </a:defRPr>
      </a:lvl6pPr>
      <a:lvl7pPr marL="884499" algn="l" defTabSz="913676" rtl="0" eaLnBrk="0" fontAlgn="base" hangingPunct="0">
        <a:lnSpc>
          <a:spcPts val="2515"/>
        </a:lnSpc>
        <a:spcBef>
          <a:spcPct val="0"/>
        </a:spcBef>
        <a:spcAft>
          <a:spcPct val="0"/>
        </a:spcAft>
        <a:defRPr sz="2300" b="1" i="1">
          <a:solidFill>
            <a:srgbClr val="FFFFFF"/>
          </a:solidFill>
          <a:latin typeface="Arial" charset="0"/>
        </a:defRPr>
      </a:lvl7pPr>
      <a:lvl8pPr marL="1326749" algn="l" defTabSz="913676" rtl="0" eaLnBrk="0" fontAlgn="base" hangingPunct="0">
        <a:lnSpc>
          <a:spcPts val="2515"/>
        </a:lnSpc>
        <a:spcBef>
          <a:spcPct val="0"/>
        </a:spcBef>
        <a:spcAft>
          <a:spcPct val="0"/>
        </a:spcAft>
        <a:defRPr sz="2300" b="1" i="1">
          <a:solidFill>
            <a:srgbClr val="FFFFFF"/>
          </a:solidFill>
          <a:latin typeface="Arial" charset="0"/>
        </a:defRPr>
      </a:lvl8pPr>
      <a:lvl9pPr marL="1768998" algn="l" defTabSz="913676" rtl="0" eaLnBrk="0" fontAlgn="base" hangingPunct="0">
        <a:lnSpc>
          <a:spcPts val="2515"/>
        </a:lnSpc>
        <a:spcBef>
          <a:spcPct val="0"/>
        </a:spcBef>
        <a:spcAft>
          <a:spcPct val="0"/>
        </a:spcAft>
        <a:defRPr sz="2300" b="1" i="1">
          <a:solidFill>
            <a:srgbClr val="FFFFFF"/>
          </a:solidFill>
          <a:latin typeface="Arial" charset="0"/>
        </a:defRPr>
      </a:lvl9pPr>
    </p:titleStyle>
    <p:bodyStyle>
      <a:lvl1pPr marL="221125" indent="-221125" algn="l" defTabSz="913676" rtl="0" eaLnBrk="0" fontAlgn="base" hangingPunct="0">
        <a:spcBef>
          <a:spcPct val="20000"/>
        </a:spcBef>
        <a:spcAft>
          <a:spcPct val="0"/>
        </a:spcAft>
        <a:buFont typeface="Symbol" pitchFamily="18" charset="2"/>
        <a:buChar char="·"/>
        <a:defRPr sz="1900" b="1">
          <a:solidFill>
            <a:schemeClr val="accent4"/>
          </a:solidFill>
          <a:latin typeface="+mn-lt"/>
          <a:ea typeface="+mn-ea"/>
          <a:cs typeface="+mn-cs"/>
          <a:sym typeface="Symbol" pitchFamily="18" charset="2"/>
        </a:defRPr>
      </a:lvl1pPr>
      <a:lvl2pPr marL="552812" indent="-221125" algn="l" defTabSz="913676" rtl="0" eaLnBrk="0" fontAlgn="base" hangingPunct="0">
        <a:spcBef>
          <a:spcPct val="20000"/>
        </a:spcBef>
        <a:spcAft>
          <a:spcPct val="0"/>
        </a:spcAft>
        <a:buFont typeface="Symbol" pitchFamily="18" charset="2"/>
        <a:buChar char="-"/>
        <a:defRPr i="1">
          <a:solidFill>
            <a:schemeClr val="accent4"/>
          </a:solidFill>
          <a:latin typeface="+mn-lt"/>
          <a:sym typeface="Symbol" pitchFamily="18" charset="2"/>
        </a:defRPr>
      </a:lvl2pPr>
      <a:lvl3pPr marL="884499" indent="-221125" algn="l" defTabSz="913676" rtl="0" eaLnBrk="0" fontAlgn="base" hangingPunct="0">
        <a:spcBef>
          <a:spcPct val="20000"/>
        </a:spcBef>
        <a:spcAft>
          <a:spcPct val="0"/>
        </a:spcAft>
        <a:buFont typeface="Symbol" pitchFamily="18" charset="2"/>
        <a:buChar char="·"/>
        <a:defRPr sz="1500">
          <a:solidFill>
            <a:schemeClr val="accent4"/>
          </a:solidFill>
          <a:latin typeface="+mn-lt"/>
          <a:sym typeface="Symbol" pitchFamily="18" charset="2"/>
        </a:defRPr>
      </a:lvl3pPr>
      <a:lvl4pPr marL="1216186" indent="-221125" algn="l" defTabSz="913676" rtl="0" eaLnBrk="0" fontAlgn="base" hangingPunct="0">
        <a:spcBef>
          <a:spcPct val="20000"/>
        </a:spcBef>
        <a:spcAft>
          <a:spcPct val="0"/>
        </a:spcAft>
        <a:buFont typeface="Symbol" pitchFamily="18" charset="2"/>
        <a:buChar char="-"/>
        <a:defRPr sz="1400" i="1">
          <a:solidFill>
            <a:schemeClr val="accent4"/>
          </a:solidFill>
          <a:latin typeface="+mn-lt"/>
          <a:sym typeface="Symbol" pitchFamily="18" charset="2"/>
        </a:defRPr>
      </a:lvl4pPr>
      <a:lvl5pPr marL="2057689" indent="-228803" algn="l" defTabSz="913676" rtl="0" eaLnBrk="0" fontAlgn="base" hangingPunct="0">
        <a:spcBef>
          <a:spcPct val="20000"/>
        </a:spcBef>
        <a:spcAft>
          <a:spcPct val="0"/>
        </a:spcAft>
        <a:buChar char="»"/>
        <a:defRPr sz="2000">
          <a:solidFill>
            <a:schemeClr val="accent4"/>
          </a:solidFill>
          <a:latin typeface="+mn-lt"/>
          <a:sym typeface="Symbol" pitchFamily="18" charset="2"/>
        </a:defRPr>
      </a:lvl5pPr>
      <a:lvl6pPr marL="2499938"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6pPr>
      <a:lvl7pPr marL="2942188"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7pPr>
      <a:lvl8pPr marL="3384438"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8pPr>
      <a:lvl9pPr marL="3826687" indent="-228803" algn="l" defTabSz="913676" rtl="0" eaLnBrk="0" fontAlgn="base" hangingPunct="0">
        <a:spcBef>
          <a:spcPct val="20000"/>
        </a:spcBef>
        <a:spcAft>
          <a:spcPct val="0"/>
        </a:spcAft>
        <a:buChar char="»"/>
        <a:defRPr sz="2000">
          <a:solidFill>
            <a:schemeClr val="bg1"/>
          </a:solidFill>
          <a:latin typeface="+mn-lt"/>
          <a:sym typeface="Symbol" pitchFamily="18" charset="2"/>
        </a:defRPr>
      </a:lvl9pPr>
    </p:bodyStyle>
    <p:otherStyle>
      <a:defPPr>
        <a:defRPr lang="en-US"/>
      </a:defPPr>
      <a:lvl1pPr marL="0" algn="l" defTabSz="884499" rtl="0" eaLnBrk="1" latinLnBrk="0" hangingPunct="1">
        <a:defRPr sz="1700" kern="1200">
          <a:solidFill>
            <a:schemeClr val="tx1"/>
          </a:solidFill>
          <a:latin typeface="+mn-lt"/>
          <a:ea typeface="+mn-ea"/>
          <a:cs typeface="+mn-cs"/>
        </a:defRPr>
      </a:lvl1pPr>
      <a:lvl2pPr marL="442250" algn="l" defTabSz="884499" rtl="0" eaLnBrk="1" latinLnBrk="0" hangingPunct="1">
        <a:defRPr sz="1700" kern="1200">
          <a:solidFill>
            <a:schemeClr val="tx1"/>
          </a:solidFill>
          <a:latin typeface="+mn-lt"/>
          <a:ea typeface="+mn-ea"/>
          <a:cs typeface="+mn-cs"/>
        </a:defRPr>
      </a:lvl2pPr>
      <a:lvl3pPr marL="884499" algn="l" defTabSz="884499" rtl="0" eaLnBrk="1" latinLnBrk="0" hangingPunct="1">
        <a:defRPr sz="1700" kern="1200">
          <a:solidFill>
            <a:schemeClr val="tx1"/>
          </a:solidFill>
          <a:latin typeface="+mn-lt"/>
          <a:ea typeface="+mn-ea"/>
          <a:cs typeface="+mn-cs"/>
        </a:defRPr>
      </a:lvl3pPr>
      <a:lvl4pPr marL="1326749" algn="l" defTabSz="884499" rtl="0" eaLnBrk="1" latinLnBrk="0" hangingPunct="1">
        <a:defRPr sz="1700" kern="1200">
          <a:solidFill>
            <a:schemeClr val="tx1"/>
          </a:solidFill>
          <a:latin typeface="+mn-lt"/>
          <a:ea typeface="+mn-ea"/>
          <a:cs typeface="+mn-cs"/>
        </a:defRPr>
      </a:lvl4pPr>
      <a:lvl5pPr marL="1768998" algn="l" defTabSz="884499" rtl="0" eaLnBrk="1" latinLnBrk="0" hangingPunct="1">
        <a:defRPr sz="1700" kern="1200">
          <a:solidFill>
            <a:schemeClr val="tx1"/>
          </a:solidFill>
          <a:latin typeface="+mn-lt"/>
          <a:ea typeface="+mn-ea"/>
          <a:cs typeface="+mn-cs"/>
        </a:defRPr>
      </a:lvl5pPr>
      <a:lvl6pPr marL="2211248" algn="l" defTabSz="884499" rtl="0" eaLnBrk="1" latinLnBrk="0" hangingPunct="1">
        <a:defRPr sz="1700" kern="1200">
          <a:solidFill>
            <a:schemeClr val="tx1"/>
          </a:solidFill>
          <a:latin typeface="+mn-lt"/>
          <a:ea typeface="+mn-ea"/>
          <a:cs typeface="+mn-cs"/>
        </a:defRPr>
      </a:lvl6pPr>
      <a:lvl7pPr marL="2653497" algn="l" defTabSz="884499" rtl="0" eaLnBrk="1" latinLnBrk="0" hangingPunct="1">
        <a:defRPr sz="1700" kern="1200">
          <a:solidFill>
            <a:schemeClr val="tx1"/>
          </a:solidFill>
          <a:latin typeface="+mn-lt"/>
          <a:ea typeface="+mn-ea"/>
          <a:cs typeface="+mn-cs"/>
        </a:defRPr>
      </a:lvl7pPr>
      <a:lvl8pPr marL="3095747" algn="l" defTabSz="884499" rtl="0" eaLnBrk="1" latinLnBrk="0" hangingPunct="1">
        <a:defRPr sz="1700" kern="1200">
          <a:solidFill>
            <a:schemeClr val="tx1"/>
          </a:solidFill>
          <a:latin typeface="+mn-lt"/>
          <a:ea typeface="+mn-ea"/>
          <a:cs typeface="+mn-cs"/>
        </a:defRPr>
      </a:lvl8pPr>
      <a:lvl9pPr marL="3537996" algn="l" defTabSz="884499" rtl="0" eaLnBrk="1" latinLnBrk="0" hangingPunct="1">
        <a:defRPr sz="1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7F7F7F"/>
                </a:solidFill>
              </a:defRPr>
            </a:lvl1pPr>
          </a:lstStyle>
          <a:p>
            <a:pPr>
              <a:defRPr/>
            </a:pPr>
            <a:fld id="{4FF5C976-BDF1-45AA-9234-6B3D3142EA5C}" type="slidenum">
              <a:rPr lang="en-US" altLang="en-US"/>
              <a:pPr>
                <a:defRPr/>
              </a:pPr>
              <a:t>‹#›</a:t>
            </a:fld>
            <a:endParaRPr lang="en-US" altLang="en-US"/>
          </a:p>
        </p:txBody>
      </p:sp>
      <p:sp>
        <p:nvSpPr>
          <p:cNvPr id="1029" name="Rectangle 1030"/>
          <p:cNvSpPr>
            <a:spLocks noGrp="1" noChangeArrowheads="1"/>
          </p:cNvSpPr>
          <p:nvPr>
            <p:ph type="title"/>
          </p:nvPr>
        </p:nvSpPr>
        <p:spPr bwMode="auto">
          <a:xfrm>
            <a:off x="2218267"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Line 1035"/>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031" name="Line 1036"/>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pic>
        <p:nvPicPr>
          <p:cNvPr id="1032" name="Picture 1037" descr="afsymbol"/>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22818" y="90489"/>
            <a:ext cx="1794933"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040"/>
          <p:cNvSpPr>
            <a:spLocks noGrp="1" noChangeArrowheads="1"/>
          </p:cNvSpPr>
          <p:nvPr>
            <p:ph type="body" idx="1"/>
          </p:nvPr>
        </p:nvSpPr>
        <p:spPr bwMode="auto">
          <a:xfrm>
            <a:off x="368301" y="1504950"/>
            <a:ext cx="1119716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0"/>
            <a:r>
              <a:rPr lang="en-US" altLang="en-US" smtClean="0"/>
              <a:t>2nd Bullet</a:t>
            </a:r>
          </a:p>
        </p:txBody>
      </p:sp>
    </p:spTree>
    <p:extLst>
      <p:ext uri="{BB962C8B-B14F-4D97-AF65-F5344CB8AC3E}">
        <p14:creationId xmlns:p14="http://schemas.microsoft.com/office/powerpoint/2010/main" val="267696890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mitchel.miller@us.af.mil" TargetMode="External"/><Relationship Id="rId3" Type="http://schemas.openxmlformats.org/officeDocument/2006/relationships/hyperlink" Target="mailto:christopher.garrett.17@us.af.mil" TargetMode="External"/><Relationship Id="rId7" Type="http://schemas.openxmlformats.org/officeDocument/2006/relationships/hyperlink" Target="mailto:thomas.lockhart@us.af.mil" TargetMode="External"/><Relationship Id="rId2" Type="http://schemas.openxmlformats.org/officeDocument/2006/relationships/hyperlink" Target="mailto:william.cooley@us.af.mil" TargetMode="External"/><Relationship Id="rId1" Type="http://schemas.openxmlformats.org/officeDocument/2006/relationships/slideLayout" Target="../slideLayouts/slideLayout5.xml"/><Relationship Id="rId6" Type="http://schemas.openxmlformats.org/officeDocument/2006/relationships/hyperlink" Target="mailto:richard.kutter@us.af.mil" TargetMode="External"/><Relationship Id="rId11" Type="http://schemas.openxmlformats.org/officeDocument/2006/relationships/hyperlink" Target="mailto:jacqueline.janning-lask@us.af.mil" TargetMode="External"/><Relationship Id="rId5" Type="http://schemas.openxmlformats.org/officeDocument/2006/relationships/hyperlink" Target="mailto:mark.kassan.2@us.af.mil" TargetMode="External"/><Relationship Id="rId10" Type="http://schemas.openxmlformats.org/officeDocument/2006/relationships/hyperlink" Target="mailto:thomas.doyon.1@us.af.mil" TargetMode="External"/><Relationship Id="rId4" Type="http://schemas.openxmlformats.org/officeDocument/2006/relationships/hyperlink" Target="mailto:jeffrey.mayer@us.af.mil" TargetMode="External"/><Relationship Id="rId9" Type="http://schemas.openxmlformats.org/officeDocument/2006/relationships/hyperlink" Target="mailto:lansen.conley.1@us.af.mi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mailto:mitchel.miller@us.af.mil" TargetMode="External"/><Relationship Id="rId3" Type="http://schemas.openxmlformats.org/officeDocument/2006/relationships/hyperlink" Target="mailto:christopher.garrett.17@us.af.mil" TargetMode="External"/><Relationship Id="rId7" Type="http://schemas.openxmlformats.org/officeDocument/2006/relationships/hyperlink" Target="mailto:thomas.lockhart@us.af.mil" TargetMode="External"/><Relationship Id="rId2" Type="http://schemas.openxmlformats.org/officeDocument/2006/relationships/hyperlink" Target="mailto:william.cooley@us.af.mil" TargetMode="External"/><Relationship Id="rId1" Type="http://schemas.openxmlformats.org/officeDocument/2006/relationships/slideLayout" Target="../slideLayouts/slideLayout5.xml"/><Relationship Id="rId6" Type="http://schemas.openxmlformats.org/officeDocument/2006/relationships/hyperlink" Target="mailto:richard.kutter@us.af.mil" TargetMode="External"/><Relationship Id="rId11" Type="http://schemas.openxmlformats.org/officeDocument/2006/relationships/hyperlink" Target="mailto:jacqueline.janning-lask@us.af.mil" TargetMode="External"/><Relationship Id="rId5" Type="http://schemas.openxmlformats.org/officeDocument/2006/relationships/hyperlink" Target="mailto:mark.kassan.2@us.af.mil" TargetMode="External"/><Relationship Id="rId10" Type="http://schemas.openxmlformats.org/officeDocument/2006/relationships/hyperlink" Target="mailto:thomas.doyon.1@us.af.mil" TargetMode="External"/><Relationship Id="rId4" Type="http://schemas.openxmlformats.org/officeDocument/2006/relationships/hyperlink" Target="mailto:jeffrey.mayer@us.af.mil" TargetMode="External"/><Relationship Id="rId9" Type="http://schemas.openxmlformats.org/officeDocument/2006/relationships/hyperlink" Target="mailto:lansen.conley.1@us.af.mi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5.svg"/><Relationship Id="rId12"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15.png"/><Relationship Id="rId9" Type="http://schemas.openxmlformats.org/officeDocument/2006/relationships/image" Target="../media/image7.sv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45405" y="2366022"/>
            <a:ext cx="8167662" cy="3348977"/>
          </a:xfrm>
        </p:spPr>
        <p:txBody>
          <a:bodyPr/>
          <a:lstStyle/>
          <a:p>
            <a:pPr>
              <a:lnSpc>
                <a:spcPct val="150000"/>
              </a:lnSpc>
              <a:spcBef>
                <a:spcPts val="1200"/>
              </a:spcBef>
            </a:pPr>
            <a:r>
              <a:rPr lang="en-US" sz="3600" dirty="0" smtClean="0"/>
              <a:t>AFMC Digital Campaign</a:t>
            </a:r>
            <a:br>
              <a:rPr lang="en-US" sz="3600" dirty="0" smtClean="0"/>
            </a:br>
            <a:r>
              <a:rPr lang="en-US" sz="2800" i="1" dirty="0" smtClean="0">
                <a:solidFill>
                  <a:schemeClr val="tx1"/>
                </a:solidFill>
              </a:rPr>
              <a:t>Transitioning to a Modern Ecosystem</a:t>
            </a:r>
            <a:r>
              <a:rPr lang="en-US" sz="2800" i="1" dirty="0">
                <a:solidFill>
                  <a:schemeClr val="tx1"/>
                </a:solidFill>
              </a:rPr>
              <a:t/>
            </a:r>
            <a:br>
              <a:rPr lang="en-US" sz="2800" i="1" dirty="0">
                <a:solidFill>
                  <a:schemeClr val="tx1"/>
                </a:solidFill>
              </a:rPr>
            </a:br>
            <a:r>
              <a:rPr lang="en-US" sz="2800" i="1" dirty="0" smtClean="0">
                <a:solidFill>
                  <a:schemeClr val="tx1"/>
                </a:solidFill>
              </a:rPr>
              <a:t/>
            </a:r>
            <a:br>
              <a:rPr lang="en-US" sz="2800" i="1" dirty="0" smtClean="0">
                <a:solidFill>
                  <a:schemeClr val="tx1"/>
                </a:solidFill>
              </a:rPr>
            </a:br>
            <a:r>
              <a:rPr lang="en-US" sz="2800" i="1" dirty="0" smtClean="0">
                <a:solidFill>
                  <a:schemeClr val="tx1"/>
                </a:solidFill>
              </a:rPr>
              <a:t/>
            </a:r>
            <a:br>
              <a:rPr lang="en-US" sz="2800" i="1" dirty="0" smtClean="0">
                <a:solidFill>
                  <a:schemeClr val="tx1"/>
                </a:solidFill>
              </a:rPr>
            </a:br>
            <a:endParaRPr lang="en-US" sz="3200" i="1" dirty="0">
              <a:solidFill>
                <a:schemeClr val="tx1"/>
              </a:solidFill>
            </a:endParaRPr>
          </a:p>
        </p:txBody>
      </p:sp>
      <p:sp>
        <p:nvSpPr>
          <p:cNvPr id="2" name="Slide Number Placeholder 1"/>
          <p:cNvSpPr>
            <a:spLocks noGrp="1"/>
          </p:cNvSpPr>
          <p:nvPr>
            <p:ph type="sldNum" sz="quarter" idx="10"/>
          </p:nvPr>
        </p:nvSpPr>
        <p:spPr/>
        <p:txBody>
          <a:bodyPr/>
          <a:lstStyle/>
          <a:p>
            <a:fld id="{B6F15528-21DE-4FAA-801E-634DDDAF4B2B}" type="slidenum">
              <a:rPr lang="en-US" smtClean="0"/>
              <a:pPr/>
              <a:t>1</a:t>
            </a:fld>
            <a:endParaRPr lang="en-US" dirty="0"/>
          </a:p>
        </p:txBody>
      </p:sp>
      <p:sp>
        <p:nvSpPr>
          <p:cNvPr id="5" name="Subtitle 3"/>
          <p:cNvSpPr txBox="1">
            <a:spLocks/>
          </p:cNvSpPr>
          <p:nvPr/>
        </p:nvSpPr>
        <p:spPr bwMode="auto">
          <a:xfrm>
            <a:off x="5221752" y="5125858"/>
            <a:ext cx="6191316" cy="10551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rgbClr val="151C77"/>
              </a:buClr>
              <a:buSzPct val="80000"/>
              <a:buFont typeface="Wingdings" pitchFamily="2" charset="2"/>
              <a:buNone/>
              <a:defRPr sz="2749"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76346" indent="-277396" algn="l" rtl="0" eaLnBrk="1" fontAlgn="base" hangingPunct="1">
              <a:spcBef>
                <a:spcPct val="20000"/>
              </a:spcBef>
              <a:spcAft>
                <a:spcPct val="0"/>
              </a:spcAft>
              <a:buClr>
                <a:srgbClr val="151C77"/>
              </a:buClr>
              <a:buSzPct val="80000"/>
              <a:buFont typeface="Courier New" panose="02070309020205020404" pitchFamily="49" charset="0"/>
              <a:buChar char="o"/>
              <a:defRPr sz="1963" b="1">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008286" indent="-219735" algn="l" rtl="0" eaLnBrk="1" fontAlgn="base" hangingPunct="1">
              <a:spcBef>
                <a:spcPct val="20000"/>
              </a:spcBef>
              <a:spcAft>
                <a:spcPct val="0"/>
              </a:spcAft>
              <a:buClr>
                <a:srgbClr val="151C77"/>
              </a:buClr>
              <a:buSzPct val="80000"/>
              <a:buFont typeface="Arial" panose="020B0604020202020204" pitchFamily="34" charset="0"/>
              <a:buChar char="•"/>
              <a:defRPr b="1">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70869"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4pPr>
            <a:lvl5pPr marL="2019688"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5pPr>
            <a:lvl6pPr marL="2468508"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6pPr>
            <a:lvl7pPr marL="2917327"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7pPr>
            <a:lvl8pPr marL="3366147"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8pPr>
            <a:lvl9pPr marL="3814966"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9pPr>
          </a:lstStyle>
          <a:p>
            <a:pPr defTabSz="914400"/>
            <a:r>
              <a:rPr lang="en-US" sz="2400" i="1" smtClean="0"/>
              <a:t>Chris Garrett</a:t>
            </a:r>
            <a:endParaRPr lang="en-US" sz="2400" i="1" dirty="0" smtClean="0"/>
          </a:p>
          <a:p>
            <a:pPr defTabSz="914400"/>
            <a:r>
              <a:rPr lang="en-US" sz="2400" b="0" i="1" kern="0" dirty="0" smtClean="0"/>
              <a:t>SL for Systems Engineering </a:t>
            </a:r>
            <a:endParaRPr lang="en-US" sz="2400" b="0" kern="0" dirty="0"/>
          </a:p>
        </p:txBody>
      </p:sp>
    </p:spTree>
    <p:extLst>
      <p:ext uri="{BB962C8B-B14F-4D97-AF65-F5344CB8AC3E}">
        <p14:creationId xmlns:p14="http://schemas.microsoft.com/office/powerpoint/2010/main" val="2719142597"/>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Digital Campaign Points </a:t>
            </a:r>
            <a:r>
              <a:rPr lang="en-US" sz="2800" dirty="0"/>
              <a:t>of </a:t>
            </a:r>
            <a:r>
              <a:rPr lang="en-US" sz="2800" dirty="0" smtClean="0"/>
              <a:t>Contact</a:t>
            </a:r>
            <a:endParaRPr lang="en-US" dirty="0"/>
          </a:p>
        </p:txBody>
      </p:sp>
      <p:sp>
        <p:nvSpPr>
          <p:cNvPr id="3" name="Content Placeholder 2"/>
          <p:cNvSpPr>
            <a:spLocks noGrp="1"/>
          </p:cNvSpPr>
          <p:nvPr>
            <p:ph sz="half" idx="1"/>
          </p:nvPr>
        </p:nvSpPr>
        <p:spPr/>
        <p:txBody>
          <a:bodyPr/>
          <a:lstStyle/>
          <a:p>
            <a:pPr marL="0" indent="0">
              <a:buNone/>
            </a:pPr>
            <a:endParaRPr lang="en-US" sz="3600" dirty="0" smtClean="0"/>
          </a:p>
          <a:p>
            <a:pPr marL="0" indent="0">
              <a:buNone/>
            </a:pPr>
            <a:endParaRPr lang="en-US" sz="3600" dirty="0"/>
          </a:p>
          <a:p>
            <a:pPr marL="0" indent="0">
              <a:buNone/>
            </a:pPr>
            <a:r>
              <a:rPr lang="en-US" sz="2000" dirty="0" smtClean="0"/>
              <a:t>MGen William Cooley, AFMC</a:t>
            </a:r>
          </a:p>
          <a:p>
            <a:pPr marL="0" indent="0">
              <a:buNone/>
            </a:pPr>
            <a:r>
              <a:rPr lang="en-US" sz="2000" b="0" dirty="0" smtClean="0">
                <a:hlinkClick r:id="rId2"/>
              </a:rPr>
              <a:t>william.cooley@us.af.mil</a:t>
            </a:r>
            <a:endParaRPr lang="en-US" sz="2000" b="0" dirty="0" smtClean="0"/>
          </a:p>
          <a:p>
            <a:pPr marL="0" indent="0">
              <a:buNone/>
            </a:pPr>
            <a:r>
              <a:rPr lang="en-US" sz="2000" dirty="0" smtClean="0"/>
              <a:t>Chris Garrett, AFLCMC/EN-EZ</a:t>
            </a:r>
          </a:p>
          <a:p>
            <a:pPr marL="0" indent="0">
              <a:buNone/>
            </a:pPr>
            <a:r>
              <a:rPr lang="en-US" sz="2000" b="0" dirty="0" smtClean="0">
                <a:hlinkClick r:id="rId3"/>
              </a:rPr>
              <a:t>christopher.garrett.17@us.af.mil</a:t>
            </a:r>
            <a:endParaRPr lang="en-US" sz="2000" b="0" dirty="0" smtClean="0"/>
          </a:p>
          <a:p>
            <a:pPr marL="0" indent="0">
              <a:buNone/>
            </a:pPr>
            <a:r>
              <a:rPr lang="en-US" sz="2000" dirty="0" smtClean="0"/>
              <a:t>Jeffrey </a:t>
            </a:r>
            <a:r>
              <a:rPr lang="en-US" sz="2000" dirty="0"/>
              <a:t>Mayer, SAF/AQR</a:t>
            </a:r>
          </a:p>
          <a:p>
            <a:pPr marL="0" indent="0">
              <a:buNone/>
            </a:pPr>
            <a:r>
              <a:rPr lang="en-US" sz="2000" b="0" dirty="0">
                <a:hlinkClick r:id="rId4"/>
              </a:rPr>
              <a:t>jeffrey.mayer@us.af.mil</a:t>
            </a:r>
            <a:endParaRPr lang="en-US" sz="2000" b="0" dirty="0"/>
          </a:p>
          <a:p>
            <a:pPr marL="0" indent="0">
              <a:buNone/>
            </a:pPr>
            <a:r>
              <a:rPr lang="en-US" sz="2000" dirty="0" smtClean="0"/>
              <a:t>Mark </a:t>
            </a:r>
            <a:r>
              <a:rPr lang="en-US" sz="2000" dirty="0" err="1" smtClean="0"/>
              <a:t>Kassan</a:t>
            </a:r>
            <a:r>
              <a:rPr lang="en-US" sz="2000" dirty="0" smtClean="0"/>
              <a:t>, AFMC/ENS</a:t>
            </a:r>
          </a:p>
          <a:p>
            <a:pPr marL="0" indent="0">
              <a:buNone/>
            </a:pPr>
            <a:r>
              <a:rPr lang="en-US" sz="2000" b="0" dirty="0" smtClean="0">
                <a:hlinkClick r:id="rId5"/>
              </a:rPr>
              <a:t>mark.kassan.2@us.af.mil</a:t>
            </a:r>
            <a:endParaRPr lang="en-US" sz="2000" b="0" dirty="0" smtClean="0"/>
          </a:p>
        </p:txBody>
      </p:sp>
      <p:sp>
        <p:nvSpPr>
          <p:cNvPr id="4" name="Content Placeholder 3"/>
          <p:cNvSpPr>
            <a:spLocks noGrp="1"/>
          </p:cNvSpPr>
          <p:nvPr>
            <p:ph sz="half" idx="2"/>
          </p:nvPr>
        </p:nvSpPr>
        <p:spPr>
          <a:xfrm>
            <a:off x="6187025" y="1005999"/>
            <a:ext cx="5473700" cy="5287963"/>
          </a:xfrm>
        </p:spPr>
        <p:txBody>
          <a:bodyPr/>
          <a:lstStyle/>
          <a:p>
            <a:pPr marL="0" indent="0">
              <a:buNone/>
            </a:pPr>
            <a:r>
              <a:rPr lang="en-US" sz="2000" dirty="0" smtClean="0"/>
              <a:t>LOE 0: Rich Kutter, AFLCMC/EN-EZ</a:t>
            </a:r>
          </a:p>
          <a:p>
            <a:pPr marL="0" indent="0">
              <a:buNone/>
            </a:pPr>
            <a:r>
              <a:rPr lang="en-US" sz="2000" b="0" dirty="0" smtClean="0">
                <a:hlinkClick r:id="rId6"/>
              </a:rPr>
              <a:t>richard.kutter@us.af.mil</a:t>
            </a:r>
            <a:endParaRPr lang="en-US" sz="2000" b="0" dirty="0" smtClean="0"/>
          </a:p>
          <a:p>
            <a:pPr marL="1290357" lvl="3" indent="0">
              <a:buNone/>
            </a:pPr>
            <a:endParaRPr lang="en-US" sz="1018" dirty="0" smtClean="0"/>
          </a:p>
          <a:p>
            <a:pPr marL="0" indent="0">
              <a:buNone/>
            </a:pPr>
            <a:r>
              <a:rPr lang="en-US" sz="2000" dirty="0" smtClean="0"/>
              <a:t>LOE 1: Tom Lockhart, AFNWC/EN-EZ</a:t>
            </a:r>
          </a:p>
          <a:p>
            <a:pPr marL="0" indent="0">
              <a:buNone/>
            </a:pPr>
            <a:r>
              <a:rPr lang="en-US" sz="2000" b="0" dirty="0" smtClean="0">
                <a:hlinkClick r:id="rId7"/>
              </a:rPr>
              <a:t>thomas.lockhart@us.af.mil</a:t>
            </a:r>
            <a:endParaRPr lang="en-US" sz="2000" b="0" dirty="0" smtClean="0"/>
          </a:p>
          <a:p>
            <a:pPr marL="1290357" lvl="3" indent="0">
              <a:buNone/>
            </a:pPr>
            <a:endParaRPr lang="en-US" sz="1018" dirty="0" smtClean="0"/>
          </a:p>
          <a:p>
            <a:pPr marL="0" indent="0">
              <a:buNone/>
            </a:pPr>
            <a:r>
              <a:rPr lang="en-US" sz="2000" dirty="0" smtClean="0"/>
              <a:t>LOE 2: Mitch Miller, AFLCMC/EN-EZ</a:t>
            </a:r>
          </a:p>
          <a:p>
            <a:pPr marL="0" indent="0">
              <a:buNone/>
            </a:pPr>
            <a:r>
              <a:rPr lang="en-US" sz="2000" b="0" dirty="0">
                <a:hlinkClick r:id="rId8"/>
              </a:rPr>
              <a:t>m</a:t>
            </a:r>
            <a:r>
              <a:rPr lang="en-US" sz="2000" b="0" dirty="0" smtClean="0">
                <a:hlinkClick r:id="rId8"/>
              </a:rPr>
              <a:t>itchel.miller@us.af.mil</a:t>
            </a:r>
            <a:endParaRPr lang="en-US" sz="2000" b="0" dirty="0" smtClean="0"/>
          </a:p>
          <a:p>
            <a:pPr marL="1290357" lvl="3" indent="0">
              <a:buNone/>
            </a:pPr>
            <a:endParaRPr lang="en-US" sz="1018" dirty="0" smtClean="0"/>
          </a:p>
          <a:p>
            <a:pPr marL="0" indent="0">
              <a:buNone/>
            </a:pPr>
            <a:r>
              <a:rPr lang="en-US" sz="2000" dirty="0" smtClean="0"/>
              <a:t>LOE 3: </a:t>
            </a:r>
            <a:r>
              <a:rPr lang="en-US" sz="2000" dirty="0" err="1" smtClean="0"/>
              <a:t>Lansen</a:t>
            </a:r>
            <a:r>
              <a:rPr lang="en-US" sz="2000" dirty="0" smtClean="0"/>
              <a:t> Conley, AFLCMC/LG-LZ</a:t>
            </a:r>
          </a:p>
          <a:p>
            <a:pPr marL="0" indent="0">
              <a:buNone/>
            </a:pPr>
            <a:r>
              <a:rPr lang="en-US" sz="2000" b="0" dirty="0">
                <a:hlinkClick r:id="rId9"/>
              </a:rPr>
              <a:t>l</a:t>
            </a:r>
            <a:r>
              <a:rPr lang="en-US" sz="2000" b="0" dirty="0" smtClean="0">
                <a:hlinkClick r:id="rId9"/>
              </a:rPr>
              <a:t>ansen.conley.1@us.af.mil</a:t>
            </a:r>
            <a:endParaRPr lang="en-US" sz="2000" b="0" dirty="0" smtClean="0"/>
          </a:p>
          <a:p>
            <a:pPr marL="1290357" lvl="3" indent="0">
              <a:buNone/>
            </a:pPr>
            <a:endParaRPr lang="en-US" sz="1018" dirty="0" smtClean="0"/>
          </a:p>
          <a:p>
            <a:pPr marL="0" indent="0">
              <a:buNone/>
            </a:pPr>
            <a:r>
              <a:rPr lang="en-US" sz="2000" dirty="0" smtClean="0"/>
              <a:t>LOE 4: Tom Doyon, AFMCLO/CL</a:t>
            </a:r>
          </a:p>
          <a:p>
            <a:pPr marL="0" indent="0">
              <a:buNone/>
            </a:pPr>
            <a:r>
              <a:rPr lang="en-US" sz="2000" b="0" dirty="0" smtClean="0">
                <a:hlinkClick r:id="rId10"/>
              </a:rPr>
              <a:t>thomas.doyon.1@us.af.mil</a:t>
            </a:r>
            <a:endParaRPr lang="en-US" sz="2000" b="0" dirty="0" smtClean="0"/>
          </a:p>
          <a:p>
            <a:pPr marL="1290357" lvl="3" indent="0">
              <a:buNone/>
            </a:pPr>
            <a:endParaRPr lang="en-US" sz="1018" dirty="0" smtClean="0"/>
          </a:p>
          <a:p>
            <a:pPr marL="0" indent="0">
              <a:buNone/>
            </a:pPr>
            <a:r>
              <a:rPr lang="en-US" sz="2000" dirty="0" smtClean="0"/>
              <a:t>LOE 5: Jackie </a:t>
            </a:r>
            <a:r>
              <a:rPr lang="en-US" sz="2000" dirty="0" err="1" smtClean="0"/>
              <a:t>Janning-Lask</a:t>
            </a:r>
            <a:r>
              <a:rPr lang="en-US" sz="2000" dirty="0" smtClean="0"/>
              <a:t>, AFRL/RY </a:t>
            </a:r>
          </a:p>
          <a:p>
            <a:pPr marL="0" indent="0">
              <a:buNone/>
            </a:pPr>
            <a:r>
              <a:rPr lang="en-US" sz="2000" b="0" dirty="0" smtClean="0">
                <a:hlinkClick r:id="rId11"/>
              </a:rPr>
              <a:t>jacqueline.janning-lask@us.af.mil</a:t>
            </a:r>
            <a:endParaRPr lang="en-US" sz="2000" b="0" dirty="0" smtClean="0"/>
          </a:p>
          <a:p>
            <a:pPr marL="0" indent="0">
              <a:buNone/>
            </a:pPr>
            <a:endParaRPr lang="en-US" sz="2000" b="0" dirty="0"/>
          </a:p>
        </p:txBody>
      </p:sp>
      <p:sp>
        <p:nvSpPr>
          <p:cNvPr id="5" name="Slide Number Placeholder 4"/>
          <p:cNvSpPr>
            <a:spLocks noGrp="1"/>
          </p:cNvSpPr>
          <p:nvPr>
            <p:ph type="sldNum" sz="quarter" idx="10"/>
          </p:nvPr>
        </p:nvSpPr>
        <p:spPr/>
        <p:txBody>
          <a:bodyPr/>
          <a:lstStyle/>
          <a:p>
            <a:fld id="{295008BC-DA31-4D19-837B-EFA4386B05F5}" type="slidenum">
              <a:rPr lang="en-US" smtClean="0">
                <a:latin typeface="Arial" pitchFamily="34" charset="0"/>
              </a:rPr>
              <a:pPr/>
              <a:t>10</a:t>
            </a:fld>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3455954341"/>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Digital Campaign Points </a:t>
            </a:r>
            <a:r>
              <a:rPr lang="en-US" sz="2800" dirty="0"/>
              <a:t>of </a:t>
            </a:r>
            <a:r>
              <a:rPr lang="en-US" sz="2800" dirty="0" smtClean="0"/>
              <a:t>Contact</a:t>
            </a:r>
            <a:endParaRPr lang="en-US" dirty="0"/>
          </a:p>
        </p:txBody>
      </p:sp>
      <p:sp>
        <p:nvSpPr>
          <p:cNvPr id="3" name="Content Placeholder 2"/>
          <p:cNvSpPr>
            <a:spLocks noGrp="1"/>
          </p:cNvSpPr>
          <p:nvPr>
            <p:ph sz="half" idx="1"/>
          </p:nvPr>
        </p:nvSpPr>
        <p:spPr/>
        <p:txBody>
          <a:bodyPr/>
          <a:lstStyle/>
          <a:p>
            <a:pPr marL="0" indent="0">
              <a:buNone/>
            </a:pPr>
            <a:endParaRPr lang="en-US" sz="2800" dirty="0" smtClean="0"/>
          </a:p>
          <a:p>
            <a:pPr marL="0" indent="0">
              <a:buNone/>
            </a:pPr>
            <a:endParaRPr lang="en-US" sz="2800" dirty="0" smtClean="0"/>
          </a:p>
          <a:p>
            <a:pPr marL="0" indent="0">
              <a:buNone/>
            </a:pPr>
            <a:r>
              <a:rPr lang="en-US" sz="2000" dirty="0" err="1" smtClean="0"/>
              <a:t>MGen</a:t>
            </a:r>
            <a:r>
              <a:rPr lang="en-US" sz="2000" dirty="0" smtClean="0"/>
              <a:t> William Cooley, AFMC</a:t>
            </a:r>
          </a:p>
          <a:p>
            <a:pPr marL="0" indent="0">
              <a:buNone/>
            </a:pPr>
            <a:r>
              <a:rPr lang="en-US" sz="2000" b="0" dirty="0" smtClean="0">
                <a:hlinkClick r:id="rId2"/>
              </a:rPr>
              <a:t>william.cooley@us.af.mil</a:t>
            </a:r>
            <a:endParaRPr lang="en-US" sz="2000" b="0" dirty="0" smtClean="0"/>
          </a:p>
          <a:p>
            <a:pPr marL="0" indent="0">
              <a:buNone/>
            </a:pPr>
            <a:r>
              <a:rPr lang="en-US" sz="2000" dirty="0" smtClean="0"/>
              <a:t>Chris Garrett, AFLCMC/EN-EZ</a:t>
            </a:r>
          </a:p>
          <a:p>
            <a:pPr marL="0" indent="0">
              <a:buNone/>
            </a:pPr>
            <a:r>
              <a:rPr lang="en-US" sz="2000" b="0" dirty="0" smtClean="0">
                <a:hlinkClick r:id="rId3"/>
              </a:rPr>
              <a:t>christopher.garrett.17@us.af.mil</a:t>
            </a:r>
            <a:endParaRPr lang="en-US" sz="2000" b="0" dirty="0" smtClean="0"/>
          </a:p>
          <a:p>
            <a:pPr marL="0" indent="0">
              <a:buNone/>
            </a:pPr>
            <a:r>
              <a:rPr lang="en-US" sz="2000" dirty="0" smtClean="0"/>
              <a:t>Jeffrey </a:t>
            </a:r>
            <a:r>
              <a:rPr lang="en-US" sz="2000" dirty="0"/>
              <a:t>Mayer, SAF/AQR</a:t>
            </a:r>
          </a:p>
          <a:p>
            <a:pPr marL="0" indent="0">
              <a:buNone/>
            </a:pPr>
            <a:r>
              <a:rPr lang="en-US" sz="2000" b="0" dirty="0">
                <a:hlinkClick r:id="rId4"/>
              </a:rPr>
              <a:t>jeffrey.mayer@us.af.mil</a:t>
            </a:r>
            <a:endParaRPr lang="en-US" sz="2000" b="0" dirty="0"/>
          </a:p>
          <a:p>
            <a:pPr marL="0" indent="0">
              <a:buNone/>
            </a:pPr>
            <a:r>
              <a:rPr lang="en-US" sz="2000" dirty="0" smtClean="0"/>
              <a:t>Mark </a:t>
            </a:r>
            <a:r>
              <a:rPr lang="en-US" sz="2000" dirty="0" err="1" smtClean="0"/>
              <a:t>Kassan,</a:t>
            </a:r>
            <a:r>
              <a:rPr lang="en-US" sz="2000" dirty="0" smtClean="0"/>
              <a:t> AFMC/ENS</a:t>
            </a:r>
          </a:p>
          <a:p>
            <a:pPr marL="0" indent="0">
              <a:buNone/>
            </a:pPr>
            <a:r>
              <a:rPr lang="en-US" sz="2000" b="0" dirty="0" smtClean="0">
                <a:hlinkClick r:id="rId5"/>
              </a:rPr>
              <a:t>mark.kassan.2@us.af.mil</a:t>
            </a:r>
            <a:endParaRPr lang="en-US" sz="2000" b="0" dirty="0" smtClean="0"/>
          </a:p>
          <a:p>
            <a:pPr marL="0" indent="0">
              <a:buNone/>
            </a:pPr>
            <a:endParaRPr lang="en-US" sz="2000" b="0" dirty="0" smtClean="0"/>
          </a:p>
        </p:txBody>
      </p:sp>
      <p:sp>
        <p:nvSpPr>
          <p:cNvPr id="4" name="Content Placeholder 3"/>
          <p:cNvSpPr>
            <a:spLocks noGrp="1"/>
          </p:cNvSpPr>
          <p:nvPr>
            <p:ph sz="half" idx="2"/>
          </p:nvPr>
        </p:nvSpPr>
        <p:spPr>
          <a:xfrm>
            <a:off x="6187025" y="1005999"/>
            <a:ext cx="5473700" cy="5287963"/>
          </a:xfrm>
        </p:spPr>
        <p:txBody>
          <a:bodyPr/>
          <a:lstStyle/>
          <a:p>
            <a:pPr marL="0" indent="0">
              <a:buNone/>
            </a:pPr>
            <a:r>
              <a:rPr lang="en-US" sz="2000" dirty="0" smtClean="0"/>
              <a:t>LOE 0: Rich Kutter, AFLCMC/EN-EZ</a:t>
            </a:r>
          </a:p>
          <a:p>
            <a:pPr marL="0" indent="0">
              <a:buNone/>
            </a:pPr>
            <a:r>
              <a:rPr lang="en-US" sz="2000" b="0" dirty="0" smtClean="0">
                <a:hlinkClick r:id="rId6"/>
              </a:rPr>
              <a:t>richard.kutter@us.af.mil</a:t>
            </a:r>
            <a:endParaRPr lang="en-US" sz="2000" b="0" dirty="0" smtClean="0"/>
          </a:p>
          <a:p>
            <a:pPr marL="1290357" lvl="3" indent="0">
              <a:buNone/>
            </a:pPr>
            <a:endParaRPr lang="en-US" sz="1018" dirty="0" smtClean="0"/>
          </a:p>
          <a:p>
            <a:pPr marL="0" indent="0">
              <a:buNone/>
            </a:pPr>
            <a:r>
              <a:rPr lang="en-US" sz="2000" dirty="0" smtClean="0"/>
              <a:t>LOE 1: Tom Lockhart, AFNWC/EN-EZ</a:t>
            </a:r>
          </a:p>
          <a:p>
            <a:pPr marL="0" indent="0">
              <a:buNone/>
            </a:pPr>
            <a:r>
              <a:rPr lang="en-US" sz="2000" b="0" dirty="0" smtClean="0">
                <a:hlinkClick r:id="rId7"/>
              </a:rPr>
              <a:t>thomas.lockhart@us.af.mil</a:t>
            </a:r>
            <a:endParaRPr lang="en-US" sz="2000" b="0" dirty="0" smtClean="0"/>
          </a:p>
          <a:p>
            <a:pPr marL="1290357" lvl="3" indent="0">
              <a:buNone/>
            </a:pPr>
            <a:endParaRPr lang="en-US" sz="1018" dirty="0" smtClean="0"/>
          </a:p>
          <a:p>
            <a:pPr marL="0" indent="0">
              <a:buNone/>
            </a:pPr>
            <a:r>
              <a:rPr lang="en-US" sz="2000" dirty="0" smtClean="0"/>
              <a:t>LOE 2: Mitch Miller, AFLCMC/EN-EZ</a:t>
            </a:r>
          </a:p>
          <a:p>
            <a:pPr marL="0" indent="0">
              <a:buNone/>
            </a:pPr>
            <a:r>
              <a:rPr lang="en-US" sz="2000" b="0" dirty="0">
                <a:hlinkClick r:id="rId8"/>
              </a:rPr>
              <a:t>m</a:t>
            </a:r>
            <a:r>
              <a:rPr lang="en-US" sz="2000" b="0" dirty="0" smtClean="0">
                <a:hlinkClick r:id="rId8"/>
              </a:rPr>
              <a:t>itchel.miller@us.af.mil</a:t>
            </a:r>
            <a:endParaRPr lang="en-US" sz="2000" b="0" dirty="0" smtClean="0"/>
          </a:p>
          <a:p>
            <a:pPr marL="1290357" lvl="3" indent="0">
              <a:buNone/>
            </a:pPr>
            <a:endParaRPr lang="en-US" sz="1018" dirty="0" smtClean="0"/>
          </a:p>
          <a:p>
            <a:pPr marL="0" indent="0">
              <a:buNone/>
            </a:pPr>
            <a:r>
              <a:rPr lang="en-US" sz="2000" dirty="0" smtClean="0"/>
              <a:t>LOE 3: </a:t>
            </a:r>
            <a:r>
              <a:rPr lang="en-US" sz="2000" dirty="0" err="1" smtClean="0"/>
              <a:t>Lansen</a:t>
            </a:r>
            <a:r>
              <a:rPr lang="en-US" sz="2000" dirty="0" smtClean="0"/>
              <a:t> Conley, AFLCMC/LG-LZ</a:t>
            </a:r>
          </a:p>
          <a:p>
            <a:pPr marL="0" indent="0">
              <a:buNone/>
            </a:pPr>
            <a:r>
              <a:rPr lang="en-US" sz="2000" b="0" dirty="0">
                <a:hlinkClick r:id="rId9"/>
              </a:rPr>
              <a:t>l</a:t>
            </a:r>
            <a:r>
              <a:rPr lang="en-US" sz="2000" b="0" dirty="0" smtClean="0">
                <a:hlinkClick r:id="rId9"/>
              </a:rPr>
              <a:t>ansen.conley.1@us.af.mil</a:t>
            </a:r>
            <a:endParaRPr lang="en-US" sz="2000" b="0" dirty="0" smtClean="0"/>
          </a:p>
          <a:p>
            <a:pPr marL="1290357" lvl="3" indent="0">
              <a:buNone/>
            </a:pPr>
            <a:endParaRPr lang="en-US" sz="1018" dirty="0" smtClean="0"/>
          </a:p>
          <a:p>
            <a:pPr marL="0" indent="0">
              <a:buNone/>
            </a:pPr>
            <a:r>
              <a:rPr lang="en-US" sz="2000" dirty="0" smtClean="0"/>
              <a:t>LOE 4: Tom Doyon, AFMCLO/CL</a:t>
            </a:r>
          </a:p>
          <a:p>
            <a:pPr marL="0" indent="0">
              <a:buNone/>
            </a:pPr>
            <a:r>
              <a:rPr lang="en-US" sz="2000" b="0" dirty="0" smtClean="0">
                <a:hlinkClick r:id="rId10"/>
              </a:rPr>
              <a:t>thomas.doyon.1@us.af.mil</a:t>
            </a:r>
            <a:endParaRPr lang="en-US" sz="2000" b="0" dirty="0" smtClean="0"/>
          </a:p>
          <a:p>
            <a:pPr marL="1290357" lvl="3" indent="0">
              <a:buNone/>
            </a:pPr>
            <a:endParaRPr lang="en-US" sz="1018" dirty="0" smtClean="0"/>
          </a:p>
          <a:p>
            <a:pPr marL="0" indent="0">
              <a:buNone/>
            </a:pPr>
            <a:r>
              <a:rPr lang="en-US" sz="2000" dirty="0" smtClean="0"/>
              <a:t>LOE 5: Jackie </a:t>
            </a:r>
            <a:r>
              <a:rPr lang="en-US" sz="2000" dirty="0" err="1" smtClean="0"/>
              <a:t>Janning-Lask</a:t>
            </a:r>
            <a:r>
              <a:rPr lang="en-US" sz="2000" dirty="0" smtClean="0"/>
              <a:t>, AFRL/RY </a:t>
            </a:r>
          </a:p>
          <a:p>
            <a:pPr marL="0" indent="0">
              <a:buNone/>
            </a:pPr>
            <a:r>
              <a:rPr lang="en-US" sz="2000" b="0" dirty="0" smtClean="0">
                <a:hlinkClick r:id="rId11"/>
              </a:rPr>
              <a:t>jacqueline.janning-lask@us.af.mil</a:t>
            </a:r>
            <a:endParaRPr lang="en-US" sz="2000" b="0" dirty="0" smtClean="0"/>
          </a:p>
          <a:p>
            <a:pPr marL="0" indent="0">
              <a:buNone/>
            </a:pPr>
            <a:endParaRPr lang="en-US" sz="2000" b="0" dirty="0"/>
          </a:p>
        </p:txBody>
      </p:sp>
      <p:sp>
        <p:nvSpPr>
          <p:cNvPr id="5" name="Slide Number Placeholder 4"/>
          <p:cNvSpPr>
            <a:spLocks noGrp="1"/>
          </p:cNvSpPr>
          <p:nvPr>
            <p:ph type="sldNum" sz="quarter" idx="10"/>
          </p:nvPr>
        </p:nvSpPr>
        <p:spPr/>
        <p:txBody>
          <a:bodyPr/>
          <a:lstStyle/>
          <a:p>
            <a:fld id="{295008BC-DA31-4D19-837B-EFA4386B05F5}" type="slidenum">
              <a:rPr lang="en-US" smtClean="0">
                <a:latin typeface="Arial" pitchFamily="34" charset="0"/>
              </a:rPr>
              <a:pPr/>
              <a:t>11</a:t>
            </a:fld>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1319651160"/>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Digital Campaign Vision</a:t>
            </a:r>
            <a:endParaRPr lang="en-US" sz="3600" dirty="0"/>
          </a:p>
        </p:txBody>
      </p:sp>
      <p:sp>
        <p:nvSpPr>
          <p:cNvPr id="3" name="Content Placeholder 2"/>
          <p:cNvSpPr>
            <a:spLocks noGrp="1"/>
          </p:cNvSpPr>
          <p:nvPr>
            <p:ph idx="1"/>
          </p:nvPr>
        </p:nvSpPr>
        <p:spPr>
          <a:xfrm>
            <a:off x="529801" y="873962"/>
            <a:ext cx="11148484" cy="5287963"/>
          </a:xfrm>
        </p:spPr>
        <p:txBody>
          <a:bodyPr/>
          <a:lstStyle/>
          <a:p>
            <a:endParaRPr lang="en-US" b="0" dirty="0" smtClean="0"/>
          </a:p>
          <a:p>
            <a:endParaRPr lang="en-US" b="0" dirty="0"/>
          </a:p>
          <a:p>
            <a:pPr marL="0" indent="0" algn="ctr">
              <a:buNone/>
            </a:pPr>
            <a:r>
              <a:rPr lang="en-US" sz="2800" dirty="0"/>
              <a:t>One Team…One Digital Lifecycle Enterprise</a:t>
            </a:r>
            <a:r>
              <a:rPr lang="en-US" dirty="0"/>
              <a:t> </a:t>
            </a:r>
            <a:endParaRPr lang="en-US" b="0" dirty="0"/>
          </a:p>
          <a:p>
            <a:pPr marL="0" indent="0">
              <a:buNone/>
            </a:pPr>
            <a:endParaRPr lang="en-US" b="0" dirty="0" smtClean="0"/>
          </a:p>
          <a:p>
            <a:pPr marL="398950" lvl="1" indent="0">
              <a:buNone/>
            </a:pPr>
            <a:endParaRPr lang="en-US" b="0" dirty="0" smtClean="0"/>
          </a:p>
        </p:txBody>
      </p:sp>
      <p:sp>
        <p:nvSpPr>
          <p:cNvPr id="4" name="Slide Number Placeholder 3"/>
          <p:cNvSpPr>
            <a:spLocks noGrp="1"/>
          </p:cNvSpPr>
          <p:nvPr>
            <p:ph type="sldNum" sz="quarter" idx="10"/>
          </p:nvPr>
        </p:nvSpPr>
        <p:spPr/>
        <p:txBody>
          <a:bodyPr/>
          <a:lstStyle/>
          <a:p>
            <a:fld id="{B6F15528-21DE-4FAA-801E-634DDDAF4B2B}" type="slidenum">
              <a:rPr lang="en-US" smtClean="0">
                <a:solidFill>
                  <a:srgbClr val="000000"/>
                </a:solidFill>
              </a:rPr>
              <a:pPr/>
              <a:t>2</a:t>
            </a:fld>
            <a:endParaRPr lang="en-US" dirty="0">
              <a:solidFill>
                <a:srgbClr val="000000"/>
              </a:solidFill>
            </a:endParaRPr>
          </a:p>
        </p:txBody>
      </p:sp>
      <p:sp>
        <p:nvSpPr>
          <p:cNvPr id="6" name="Rectangle 5"/>
          <p:cNvSpPr/>
          <p:nvPr/>
        </p:nvSpPr>
        <p:spPr>
          <a:xfrm>
            <a:off x="2163728" y="2572850"/>
            <a:ext cx="7902642" cy="3539430"/>
          </a:xfrm>
          <a:prstGeom prst="rect">
            <a:avLst/>
          </a:prstGeom>
        </p:spPr>
        <p:txBody>
          <a:bodyPr wrap="square">
            <a:spAutoFit/>
          </a:bodyPr>
          <a:lstStyle/>
          <a:p>
            <a:pPr algn="ctr"/>
            <a:r>
              <a:rPr lang="en-US" sz="2000" b="1" dirty="0">
                <a:latin typeface="Calibri" panose="020F0502020204030204" pitchFamily="34" charset="0"/>
                <a:ea typeface="Calibri" panose="020F0502020204030204" pitchFamily="34" charset="0"/>
                <a:cs typeface="Times New Roman" panose="02020603050405020304" pitchFamily="18" charset="0"/>
              </a:rPr>
              <a:t>OBJECTIVE:</a:t>
            </a:r>
            <a:r>
              <a:rPr lang="en-US" sz="2000" dirty="0">
                <a:latin typeface="Calibri" panose="020F0502020204030204" pitchFamily="34" charset="0"/>
                <a:ea typeface="Calibri" panose="020F0502020204030204" pitchFamily="34" charset="0"/>
                <a:cs typeface="Times New Roman" panose="02020603050405020304" pitchFamily="18" charset="0"/>
              </a:rPr>
              <a:t>  Deliver capabilities at ever increasing speed and efficiency by designing, sustaining, and modernizing them in an integrated digital </a:t>
            </a:r>
            <a:r>
              <a:rPr lang="en-US" sz="2000" dirty="0" smtClean="0">
                <a:latin typeface="Calibri" panose="020F0502020204030204" pitchFamily="34" charset="0"/>
                <a:ea typeface="Calibri" panose="020F0502020204030204" pitchFamily="34" charset="0"/>
                <a:cs typeface="Times New Roman" panose="02020603050405020304" pitchFamily="18" charset="0"/>
              </a:rPr>
              <a:t>environment</a:t>
            </a:r>
          </a:p>
          <a:p>
            <a:pPr algn="ctr"/>
            <a:endParaRPr lang="en-US" sz="2000" dirty="0">
              <a:latin typeface="Calibri" panose="020F0502020204030204" pitchFamily="34" charset="0"/>
              <a:cs typeface="Times New Roman" panose="02020603050405020304" pitchFamily="18" charset="0"/>
            </a:endParaRPr>
          </a:p>
          <a:p>
            <a:pPr marL="2114550" lvl="4" indent="-285750" defTabSz="914400">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IT Infrastructure (Clouds and Transport)</a:t>
            </a:r>
          </a:p>
          <a:p>
            <a:pPr marL="2114550" lvl="4" indent="-285750" defTabSz="914400">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Collaborative ecosystem (Models and Tools)</a:t>
            </a:r>
          </a:p>
          <a:p>
            <a:pPr marL="2114550" lvl="4" indent="-285750" defTabSz="914400">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Availability of data (Authoritative Source of Truth)</a:t>
            </a:r>
          </a:p>
          <a:p>
            <a:pPr marL="2114550" lvl="4" indent="-285750" defTabSz="914400">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Open Architectures (Standards)</a:t>
            </a:r>
          </a:p>
          <a:p>
            <a:pPr marL="2114550" lvl="4" indent="-285750" defTabSz="914400">
              <a:buFont typeface="Arial" panose="020B0604020202020204" pitchFamily="34" charset="0"/>
              <a:buChar char="•"/>
              <a:defRPr/>
            </a:pPr>
            <a:r>
              <a:rPr lang="en-US" dirty="0" smtClean="0">
                <a:solidFill>
                  <a:srgbClr val="000000"/>
                </a:solidFill>
                <a:latin typeface="Arial" panose="020B0604020202020204" pitchFamily="34" charset="0"/>
                <a:cs typeface="Arial" panose="020B0604020202020204" pitchFamily="34" charset="0"/>
              </a:rPr>
              <a:t>Integrated </a:t>
            </a:r>
            <a:r>
              <a:rPr lang="en-US" dirty="0">
                <a:solidFill>
                  <a:srgbClr val="000000"/>
                </a:solidFill>
                <a:latin typeface="Arial" panose="020B0604020202020204" pitchFamily="34" charset="0"/>
                <a:cs typeface="Arial" panose="020B0604020202020204" pitchFamily="34" charset="0"/>
              </a:rPr>
              <a:t>processes (Entire Lifecycle)</a:t>
            </a:r>
          </a:p>
          <a:p>
            <a:pPr marL="2114550" lvl="4" indent="-285750" defTabSz="914400">
              <a:buFont typeface="Arial" panose="020B0604020202020204" pitchFamily="34" charset="0"/>
              <a:buChar char="•"/>
              <a:defRPr/>
            </a:pPr>
            <a:r>
              <a:rPr lang="en-US" dirty="0" smtClean="0">
                <a:solidFill>
                  <a:srgbClr val="000000"/>
                </a:solidFill>
                <a:latin typeface="Arial" panose="020B0604020202020204" pitchFamily="34" charset="0"/>
                <a:cs typeface="Arial" panose="020B0604020202020204" pitchFamily="34" charset="0"/>
              </a:rPr>
              <a:t>Agile </a:t>
            </a:r>
            <a:r>
              <a:rPr lang="en-US" dirty="0">
                <a:solidFill>
                  <a:srgbClr val="000000"/>
                </a:solidFill>
                <a:latin typeface="Arial" panose="020B0604020202020204" pitchFamily="34" charset="0"/>
                <a:cs typeface="Arial" panose="020B0604020202020204" pitchFamily="34" charset="0"/>
              </a:rPr>
              <a:t>culture (Trained Workforce)</a:t>
            </a:r>
          </a:p>
          <a:p>
            <a:pPr marL="2114550" lvl="4" indent="-285750" defTabSz="914400">
              <a:buFont typeface="Arial" panose="020B0604020202020204" pitchFamily="34" charset="0"/>
              <a:buChar char="•"/>
              <a:defRPr/>
            </a:pPr>
            <a:endParaRPr lang="en-US" dirty="0">
              <a:solidFill>
                <a:srgbClr val="000000"/>
              </a:solidFill>
              <a:latin typeface="Arial" panose="020B0604020202020204" pitchFamily="34" charset="0"/>
              <a:cs typeface="Arial" panose="020B0604020202020204" pitchFamily="34" charset="0"/>
            </a:endParaRPr>
          </a:p>
          <a:p>
            <a:pPr algn="ctr"/>
            <a:endParaRPr lang="en-US" sz="2000" dirty="0"/>
          </a:p>
        </p:txBody>
      </p:sp>
      <p:sp>
        <p:nvSpPr>
          <p:cNvPr id="7" name="Rectangle 6"/>
          <p:cNvSpPr/>
          <p:nvPr/>
        </p:nvSpPr>
        <p:spPr bwMode="auto">
          <a:xfrm>
            <a:off x="841663" y="1082679"/>
            <a:ext cx="10546773" cy="4559585"/>
          </a:xfrm>
          <a:prstGeom prst="rect">
            <a:avLst/>
          </a:prstGeom>
          <a:noFill/>
          <a:ln w="28575">
            <a:solidFill>
              <a:srgbClr val="002060"/>
            </a:solidFill>
            <a:miter lim="800000"/>
            <a:headEnd/>
            <a:tailEnd/>
          </a:ln>
        </p:spPr>
        <p:txBody>
          <a:bodyPr wrap="square" rtlCol="0" anchor="ctr"/>
          <a:lstStyle/>
          <a:p>
            <a:pPr marL="285750" indent="-285750" algn="l">
              <a:spcBef>
                <a:spcPct val="40000"/>
              </a:spcBef>
              <a:buClr>
                <a:schemeClr val="tx1"/>
              </a:buClr>
              <a:buFont typeface="Wingdings" pitchFamily="2" charset="2"/>
              <a:buChar char="§"/>
            </a:pPr>
            <a:endParaRPr lang="en-US" sz="2000" b="1" dirty="0"/>
          </a:p>
        </p:txBody>
      </p:sp>
    </p:spTree>
    <p:extLst>
      <p:ext uri="{BB962C8B-B14F-4D97-AF65-F5344CB8AC3E}">
        <p14:creationId xmlns:p14="http://schemas.microsoft.com/office/powerpoint/2010/main" val="4077915758"/>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Lines of Effort Goals</a:t>
            </a:r>
            <a:endParaRPr lang="en-US" dirty="0"/>
          </a:p>
        </p:txBody>
      </p:sp>
      <p:sp>
        <p:nvSpPr>
          <p:cNvPr id="4" name="Content Placeholder 3"/>
          <p:cNvSpPr>
            <a:spLocks noGrp="1"/>
          </p:cNvSpPr>
          <p:nvPr>
            <p:ph idx="1"/>
          </p:nvPr>
        </p:nvSpPr>
        <p:spPr>
          <a:xfrm>
            <a:off x="680224" y="1082679"/>
            <a:ext cx="10980498" cy="5287963"/>
          </a:xfrm>
        </p:spPr>
        <p:txBody>
          <a:bodyPr/>
          <a:lstStyle/>
          <a:p>
            <a:pPr lvl="0">
              <a:spcBef>
                <a:spcPts val="0"/>
              </a:spcBef>
              <a:buSzPct val="70000"/>
            </a:pPr>
            <a:r>
              <a:rPr lang="en-US" sz="2000" kern="1200" dirty="0">
                <a:latin typeface="+mn-lt"/>
                <a:ea typeface="+mn-ea"/>
                <a:cs typeface="+mn-cs"/>
              </a:rPr>
              <a:t>LOE #0: Integrated Environment – IT </a:t>
            </a:r>
            <a:r>
              <a:rPr lang="en-US" sz="2000" kern="1200" dirty="0" smtClean="0">
                <a:latin typeface="+mn-lt"/>
                <a:ea typeface="+mn-ea"/>
                <a:cs typeface="+mn-cs"/>
              </a:rPr>
              <a:t>Infrastructure</a:t>
            </a:r>
          </a:p>
          <a:p>
            <a:pPr lvl="1">
              <a:spcBef>
                <a:spcPts val="0"/>
              </a:spcBef>
            </a:pPr>
            <a:r>
              <a:rPr lang="en-US" sz="1800" b="0" dirty="0"/>
              <a:t>Provide overarching guidance to influence corporate IT improvement investments to enable a robust, secure infrastructure for the enterprise-wide Digital Campaign</a:t>
            </a:r>
            <a:endParaRPr lang="en-US" sz="1600" kern="1200" dirty="0">
              <a:latin typeface="+mn-lt"/>
              <a:ea typeface="+mn-ea"/>
              <a:cs typeface="+mn-cs"/>
            </a:endParaRPr>
          </a:p>
          <a:p>
            <a:pPr lvl="0">
              <a:spcBef>
                <a:spcPts val="0"/>
              </a:spcBef>
              <a:buSzPct val="70000"/>
            </a:pPr>
            <a:r>
              <a:rPr lang="en-US" sz="2000" kern="1200" dirty="0">
                <a:latin typeface="+mn-lt"/>
                <a:ea typeface="+mn-ea"/>
                <a:cs typeface="+mn-cs"/>
              </a:rPr>
              <a:t>LOE #1: Integrated Environment – Models and </a:t>
            </a:r>
            <a:r>
              <a:rPr lang="en-US" sz="2000" kern="1200" dirty="0" smtClean="0">
                <a:latin typeface="+mn-lt"/>
                <a:ea typeface="+mn-ea"/>
                <a:cs typeface="+mn-cs"/>
              </a:rPr>
              <a:t>Tools</a:t>
            </a:r>
          </a:p>
          <a:p>
            <a:pPr lvl="1">
              <a:spcBef>
                <a:spcPts val="0"/>
              </a:spcBef>
            </a:pPr>
            <a:r>
              <a:rPr lang="en-US" sz="1600" b="0" dirty="0"/>
              <a:t>Provide an </a:t>
            </a:r>
            <a:r>
              <a:rPr lang="en-US" sz="1600" b="0" dirty="0" smtClean="0"/>
              <a:t>Integrated Digital Environment</a:t>
            </a:r>
            <a:r>
              <a:rPr lang="en-US" sz="1600" b="0" dirty="0"/>
              <a:t> (IDE) </a:t>
            </a:r>
            <a:r>
              <a:rPr lang="en-US" sz="1600" b="0" dirty="0" smtClean="0"/>
              <a:t>of models </a:t>
            </a:r>
            <a:r>
              <a:rPr lang="en-US" sz="1600" b="0" dirty="0"/>
              <a:t>and tools for collaboration, analysis, and visualization across the functional domains of AF users</a:t>
            </a:r>
            <a:endParaRPr lang="en-US" sz="1600" kern="1200" dirty="0">
              <a:latin typeface="+mn-lt"/>
              <a:ea typeface="+mn-ea"/>
              <a:cs typeface="+mn-cs"/>
            </a:endParaRPr>
          </a:p>
          <a:p>
            <a:pPr lvl="0">
              <a:spcBef>
                <a:spcPts val="0"/>
              </a:spcBef>
              <a:buSzPct val="70000"/>
            </a:pPr>
            <a:r>
              <a:rPr lang="en-US" sz="2000" kern="1200" dirty="0">
                <a:latin typeface="+mn-lt"/>
                <a:ea typeface="+mn-ea"/>
                <a:cs typeface="+mn-cs"/>
              </a:rPr>
              <a:t>LOE #2: Standards, Data and </a:t>
            </a:r>
            <a:r>
              <a:rPr lang="en-US" sz="2000" kern="1200" dirty="0" smtClean="0">
                <a:latin typeface="+mn-lt"/>
                <a:ea typeface="+mn-ea"/>
                <a:cs typeface="+mn-cs"/>
              </a:rPr>
              <a:t>Architectures</a:t>
            </a:r>
          </a:p>
          <a:p>
            <a:pPr lvl="1">
              <a:spcBef>
                <a:spcPts val="0"/>
              </a:spcBef>
            </a:pPr>
            <a:r>
              <a:rPr lang="en-US" sz="1600" b="0" dirty="0"/>
              <a:t>Provide overarching guidance on the use of Government Reference Architectures (GRA) and related standards and datasets for use in an integrated digital environment for application at the enterprise and system levels</a:t>
            </a:r>
            <a:endParaRPr lang="en-US" sz="1600" kern="1200" dirty="0">
              <a:latin typeface="+mn-lt"/>
              <a:ea typeface="+mn-ea"/>
              <a:cs typeface="+mn-cs"/>
            </a:endParaRPr>
          </a:p>
          <a:p>
            <a:pPr lvl="0">
              <a:spcBef>
                <a:spcPts val="0"/>
              </a:spcBef>
              <a:buSzPct val="70000"/>
            </a:pPr>
            <a:r>
              <a:rPr lang="en-US" sz="2000" kern="1200" dirty="0">
                <a:latin typeface="+mn-lt"/>
                <a:ea typeface="+mn-ea"/>
                <a:cs typeface="+mn-cs"/>
              </a:rPr>
              <a:t>LOE #3: Lifecycle Strategies and </a:t>
            </a:r>
            <a:r>
              <a:rPr lang="en-US" sz="2000" kern="1200" dirty="0" smtClean="0">
                <a:latin typeface="+mn-lt"/>
                <a:ea typeface="+mn-ea"/>
                <a:cs typeface="+mn-cs"/>
              </a:rPr>
              <a:t>Processes</a:t>
            </a:r>
          </a:p>
          <a:p>
            <a:pPr lvl="1">
              <a:spcBef>
                <a:spcPts val="0"/>
              </a:spcBef>
            </a:pPr>
            <a:r>
              <a:rPr lang="en-US" sz="1600" b="0" dirty="0"/>
              <a:t>Develop Life Cycle Strategies and Processes for Technology Transition, System Acquisition and Product Support using an </a:t>
            </a:r>
            <a:r>
              <a:rPr lang="en-US" sz="1600" b="0" dirty="0" smtClean="0"/>
              <a:t>IDE, </a:t>
            </a:r>
            <a:r>
              <a:rPr lang="en-US" sz="1600" b="0" dirty="0"/>
              <a:t>supporting lifecycle activities from concept development to disposal</a:t>
            </a:r>
            <a:endParaRPr lang="en-US" sz="1600" kern="1200" dirty="0">
              <a:latin typeface="+mn-lt"/>
              <a:ea typeface="+mn-ea"/>
              <a:cs typeface="+mn-cs"/>
            </a:endParaRPr>
          </a:p>
          <a:p>
            <a:pPr lvl="0">
              <a:spcBef>
                <a:spcPts val="0"/>
              </a:spcBef>
              <a:buSzPct val="70000"/>
            </a:pPr>
            <a:r>
              <a:rPr lang="en-US" sz="2000" kern="1200" dirty="0">
                <a:latin typeface="+mn-lt"/>
                <a:ea typeface="+mn-ea"/>
                <a:cs typeface="+mn-cs"/>
              </a:rPr>
              <a:t>LOE #4: Policy and </a:t>
            </a:r>
            <a:r>
              <a:rPr lang="en-US" sz="2000" kern="1200" dirty="0" smtClean="0">
                <a:latin typeface="+mn-lt"/>
                <a:ea typeface="+mn-ea"/>
                <a:cs typeface="+mn-cs"/>
              </a:rPr>
              <a:t>Guidance</a:t>
            </a:r>
          </a:p>
          <a:p>
            <a:pPr lvl="1">
              <a:spcBef>
                <a:spcPts val="0"/>
              </a:spcBef>
            </a:pPr>
            <a:r>
              <a:rPr lang="en-US" sz="1600" b="0" dirty="0"/>
              <a:t>Assess and define the required policy </a:t>
            </a:r>
            <a:r>
              <a:rPr lang="en-US" sz="1600" b="0" dirty="0" smtClean="0"/>
              <a:t>and </a:t>
            </a:r>
            <a:r>
              <a:rPr lang="en-US" sz="1600" b="0" dirty="0"/>
              <a:t>guidance updates/changes to enable full implementation of the Digital </a:t>
            </a:r>
            <a:r>
              <a:rPr lang="en-US" sz="1600" b="0" dirty="0" smtClean="0"/>
              <a:t>Transformation</a:t>
            </a:r>
            <a:endParaRPr lang="en-US" sz="1600" kern="1200" dirty="0">
              <a:latin typeface="+mn-lt"/>
              <a:ea typeface="+mn-ea"/>
              <a:cs typeface="+mn-cs"/>
            </a:endParaRPr>
          </a:p>
          <a:p>
            <a:pPr lvl="0">
              <a:spcBef>
                <a:spcPts val="0"/>
              </a:spcBef>
              <a:buSzPct val="70000"/>
            </a:pPr>
            <a:r>
              <a:rPr lang="en-US" sz="2000" kern="1200" dirty="0">
                <a:latin typeface="+mn-lt"/>
                <a:ea typeface="+mn-ea"/>
                <a:cs typeface="+mn-cs"/>
              </a:rPr>
              <a:t>LOE #5: Workforce and Culture </a:t>
            </a:r>
          </a:p>
          <a:p>
            <a:pPr lvl="1">
              <a:spcBef>
                <a:spcPts val="0"/>
              </a:spcBef>
            </a:pPr>
            <a:r>
              <a:rPr lang="en-US" sz="1600" b="0" dirty="0"/>
              <a:t>Drive culture change across the AFMC enterprise through training and change management, enabling a workforce well versed in Digital Engineering</a:t>
            </a:r>
          </a:p>
        </p:txBody>
      </p:sp>
      <p:sp>
        <p:nvSpPr>
          <p:cNvPr id="2" name="Slide Number Placeholder 1"/>
          <p:cNvSpPr>
            <a:spLocks noGrp="1"/>
          </p:cNvSpPr>
          <p:nvPr>
            <p:ph type="sldNum" sz="quarter" idx="10"/>
          </p:nvPr>
        </p:nvSpPr>
        <p:spPr/>
        <p:txBody>
          <a:bodyPr/>
          <a:lstStyle/>
          <a:p>
            <a:fld id="{B6F15528-21DE-4FAA-801E-634DDDAF4B2B}"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3031959183"/>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cNvSpPr>
            <a:spLocks/>
          </p:cNvSpPr>
          <p:nvPr/>
        </p:nvSpPr>
        <p:spPr bwMode="auto">
          <a:xfrm>
            <a:off x="7237409" y="2814964"/>
            <a:ext cx="1438275" cy="2546350"/>
          </a:xfrm>
          <a:custGeom>
            <a:avLst/>
            <a:gdLst>
              <a:gd name="T0" fmla="*/ 906 w 906"/>
              <a:gd name="T1" fmla="*/ 0 h 1604"/>
              <a:gd name="T2" fmla="*/ 743 w 906"/>
              <a:gd name="T3" fmla="*/ 125 h 1604"/>
              <a:gd name="T4" fmla="*/ 818 w 906"/>
              <a:gd name="T5" fmla="*/ 134 h 1604"/>
              <a:gd name="T6" fmla="*/ 0 w 906"/>
              <a:gd name="T7" fmla="*/ 1593 h 1604"/>
              <a:gd name="T8" fmla="*/ 20 w 906"/>
              <a:gd name="T9" fmla="*/ 1604 h 1604"/>
              <a:gd name="T10" fmla="*/ 838 w 906"/>
              <a:gd name="T11" fmla="*/ 143 h 1604"/>
              <a:gd name="T12" fmla="*/ 882 w 906"/>
              <a:gd name="T13" fmla="*/ 203 h 1604"/>
              <a:gd name="T14" fmla="*/ 906 w 906"/>
              <a:gd name="T15" fmla="*/ 0 h 1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6" h="1604">
                <a:moveTo>
                  <a:pt x="906" y="0"/>
                </a:moveTo>
                <a:lnTo>
                  <a:pt x="743" y="125"/>
                </a:lnTo>
                <a:lnTo>
                  <a:pt x="818" y="134"/>
                </a:lnTo>
                <a:lnTo>
                  <a:pt x="0" y="1593"/>
                </a:lnTo>
                <a:lnTo>
                  <a:pt x="20" y="1604"/>
                </a:lnTo>
                <a:lnTo>
                  <a:pt x="838" y="143"/>
                </a:lnTo>
                <a:lnTo>
                  <a:pt x="882" y="203"/>
                </a:lnTo>
                <a:lnTo>
                  <a:pt x="906" y="0"/>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arrow"/>
          <p:cNvSpPr>
            <a:spLocks/>
          </p:cNvSpPr>
          <p:nvPr/>
        </p:nvSpPr>
        <p:spPr bwMode="auto">
          <a:xfrm>
            <a:off x="3535358" y="2807027"/>
            <a:ext cx="1435100" cy="2543175"/>
          </a:xfrm>
          <a:custGeom>
            <a:avLst/>
            <a:gdLst>
              <a:gd name="T0" fmla="*/ 904 w 904"/>
              <a:gd name="T1" fmla="*/ 1602 h 1602"/>
              <a:gd name="T2" fmla="*/ 882 w 904"/>
              <a:gd name="T3" fmla="*/ 1399 h 1602"/>
              <a:gd name="T4" fmla="*/ 835 w 904"/>
              <a:gd name="T5" fmla="*/ 1459 h 1602"/>
              <a:gd name="T6" fmla="*/ 17 w 904"/>
              <a:gd name="T7" fmla="*/ 0 h 1602"/>
              <a:gd name="T8" fmla="*/ 0 w 904"/>
              <a:gd name="T9" fmla="*/ 11 h 1602"/>
              <a:gd name="T10" fmla="*/ 815 w 904"/>
              <a:gd name="T11" fmla="*/ 1470 h 1602"/>
              <a:gd name="T12" fmla="*/ 743 w 904"/>
              <a:gd name="T13" fmla="*/ 1479 h 1602"/>
              <a:gd name="T14" fmla="*/ 904 w 904"/>
              <a:gd name="T15" fmla="*/ 1602 h 1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1602">
                <a:moveTo>
                  <a:pt x="904" y="1602"/>
                </a:moveTo>
                <a:lnTo>
                  <a:pt x="882" y="1399"/>
                </a:lnTo>
                <a:lnTo>
                  <a:pt x="835" y="1459"/>
                </a:lnTo>
                <a:lnTo>
                  <a:pt x="17" y="0"/>
                </a:lnTo>
                <a:lnTo>
                  <a:pt x="0" y="11"/>
                </a:lnTo>
                <a:lnTo>
                  <a:pt x="815" y="1470"/>
                </a:lnTo>
                <a:lnTo>
                  <a:pt x="743" y="1479"/>
                </a:lnTo>
                <a:lnTo>
                  <a:pt x="904" y="1602"/>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left diagram piece"/>
          <p:cNvSpPr>
            <a:spLocks/>
          </p:cNvSpPr>
          <p:nvPr/>
        </p:nvSpPr>
        <p:spPr bwMode="auto">
          <a:xfrm>
            <a:off x="1809746" y="1308426"/>
            <a:ext cx="1203325" cy="882650"/>
          </a:xfrm>
          <a:custGeom>
            <a:avLst/>
            <a:gdLst>
              <a:gd name="T0" fmla="*/ 295 w 344"/>
              <a:gd name="T1" fmla="*/ 126 h 252"/>
              <a:gd name="T2" fmla="*/ 253 w 344"/>
              <a:gd name="T3" fmla="*/ 0 h 252"/>
              <a:gd name="T4" fmla="*/ 0 w 344"/>
              <a:gd name="T5" fmla="*/ 0 h 252"/>
              <a:gd name="T6" fmla="*/ 0 w 344"/>
              <a:gd name="T7" fmla="*/ 252 h 252"/>
              <a:gd name="T8" fmla="*/ 338 w 344"/>
              <a:gd name="T9" fmla="*/ 252 h 252"/>
              <a:gd name="T10" fmla="*/ 295 w 344"/>
              <a:gd name="T11" fmla="*/ 126 h 252"/>
            </a:gdLst>
            <a:ahLst/>
            <a:cxnLst>
              <a:cxn ang="0">
                <a:pos x="T0" y="T1"/>
              </a:cxn>
              <a:cxn ang="0">
                <a:pos x="T2" y="T3"/>
              </a:cxn>
              <a:cxn ang="0">
                <a:pos x="T4" y="T5"/>
              </a:cxn>
              <a:cxn ang="0">
                <a:pos x="T6" y="T7"/>
              </a:cxn>
              <a:cxn ang="0">
                <a:pos x="T8" y="T9"/>
              </a:cxn>
              <a:cxn ang="0">
                <a:pos x="T10" y="T11"/>
              </a:cxn>
            </a:cxnLst>
            <a:rect l="0" t="0" r="r" b="b"/>
            <a:pathLst>
              <a:path w="344" h="252">
                <a:moveTo>
                  <a:pt x="295" y="126"/>
                </a:moveTo>
                <a:cubicBezTo>
                  <a:pt x="253" y="69"/>
                  <a:pt x="246" y="28"/>
                  <a:pt x="253" y="0"/>
                </a:cubicBezTo>
                <a:cubicBezTo>
                  <a:pt x="0" y="0"/>
                  <a:pt x="0" y="0"/>
                  <a:pt x="0" y="0"/>
                </a:cubicBezTo>
                <a:cubicBezTo>
                  <a:pt x="0" y="252"/>
                  <a:pt x="0" y="252"/>
                  <a:pt x="0" y="252"/>
                </a:cubicBezTo>
                <a:cubicBezTo>
                  <a:pt x="338" y="252"/>
                  <a:pt x="338" y="252"/>
                  <a:pt x="338" y="252"/>
                </a:cubicBezTo>
                <a:cubicBezTo>
                  <a:pt x="344" y="224"/>
                  <a:pt x="337" y="183"/>
                  <a:pt x="295" y="126"/>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right diagram piece"/>
          <p:cNvSpPr>
            <a:spLocks/>
          </p:cNvSpPr>
          <p:nvPr/>
        </p:nvSpPr>
        <p:spPr bwMode="auto">
          <a:xfrm>
            <a:off x="9180509" y="1308426"/>
            <a:ext cx="1203325" cy="882650"/>
          </a:xfrm>
          <a:custGeom>
            <a:avLst/>
            <a:gdLst>
              <a:gd name="T0" fmla="*/ 344 w 344"/>
              <a:gd name="T1" fmla="*/ 0 h 252"/>
              <a:gd name="T2" fmla="*/ 6 w 344"/>
              <a:gd name="T3" fmla="*/ 0 h 252"/>
              <a:gd name="T4" fmla="*/ 49 w 344"/>
              <a:gd name="T5" fmla="*/ 126 h 252"/>
              <a:gd name="T6" fmla="*/ 91 w 344"/>
              <a:gd name="T7" fmla="*/ 252 h 252"/>
              <a:gd name="T8" fmla="*/ 344 w 344"/>
              <a:gd name="T9" fmla="*/ 252 h 252"/>
              <a:gd name="T10" fmla="*/ 344 w 344"/>
              <a:gd name="T11" fmla="*/ 0 h 252"/>
            </a:gdLst>
            <a:ahLst/>
            <a:cxnLst>
              <a:cxn ang="0">
                <a:pos x="T0" y="T1"/>
              </a:cxn>
              <a:cxn ang="0">
                <a:pos x="T2" y="T3"/>
              </a:cxn>
              <a:cxn ang="0">
                <a:pos x="T4" y="T5"/>
              </a:cxn>
              <a:cxn ang="0">
                <a:pos x="T6" y="T7"/>
              </a:cxn>
              <a:cxn ang="0">
                <a:pos x="T8" y="T9"/>
              </a:cxn>
              <a:cxn ang="0">
                <a:pos x="T10" y="T11"/>
              </a:cxn>
            </a:cxnLst>
            <a:rect l="0" t="0" r="r" b="b"/>
            <a:pathLst>
              <a:path w="344" h="252">
                <a:moveTo>
                  <a:pt x="344" y="0"/>
                </a:moveTo>
                <a:cubicBezTo>
                  <a:pt x="6" y="0"/>
                  <a:pt x="6" y="0"/>
                  <a:pt x="6" y="0"/>
                </a:cubicBezTo>
                <a:cubicBezTo>
                  <a:pt x="0" y="28"/>
                  <a:pt x="7" y="69"/>
                  <a:pt x="49" y="126"/>
                </a:cubicBezTo>
                <a:cubicBezTo>
                  <a:pt x="91" y="183"/>
                  <a:pt x="98" y="224"/>
                  <a:pt x="91" y="252"/>
                </a:cubicBezTo>
                <a:cubicBezTo>
                  <a:pt x="344" y="252"/>
                  <a:pt x="344" y="252"/>
                  <a:pt x="344" y="252"/>
                </a:cubicBezTo>
                <a:lnTo>
                  <a:pt x="344" y="0"/>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main diagram piece"/>
          <p:cNvSpPr>
            <a:spLocks/>
          </p:cNvSpPr>
          <p:nvPr/>
        </p:nvSpPr>
        <p:spPr bwMode="auto">
          <a:xfrm>
            <a:off x="2809870" y="1308427"/>
            <a:ext cx="6573838" cy="4322763"/>
          </a:xfrm>
          <a:custGeom>
            <a:avLst/>
            <a:gdLst>
              <a:gd name="T0" fmla="*/ 1829 w 1878"/>
              <a:gd name="T1" fmla="*/ 126 h 1234"/>
              <a:gd name="T2" fmla="*/ 1786 w 1878"/>
              <a:gd name="T3" fmla="*/ 0 h 1234"/>
              <a:gd name="T4" fmla="*/ 1548 w 1878"/>
              <a:gd name="T5" fmla="*/ 0 h 1234"/>
              <a:gd name="T6" fmla="*/ 1548 w 1878"/>
              <a:gd name="T7" fmla="*/ 2 h 1234"/>
              <a:gd name="T8" fmla="*/ 1545 w 1878"/>
              <a:gd name="T9" fmla="*/ 0 h 1234"/>
              <a:gd name="T10" fmla="*/ 995 w 1878"/>
              <a:gd name="T11" fmla="*/ 982 h 1234"/>
              <a:gd name="T12" fmla="*/ 883 w 1878"/>
              <a:gd name="T13" fmla="*/ 982 h 1234"/>
              <a:gd name="T14" fmla="*/ 333 w 1878"/>
              <a:gd name="T15" fmla="*/ 0 h 1234"/>
              <a:gd name="T16" fmla="*/ 330 w 1878"/>
              <a:gd name="T17" fmla="*/ 2 h 1234"/>
              <a:gd name="T18" fmla="*/ 330 w 1878"/>
              <a:gd name="T19" fmla="*/ 0 h 1234"/>
              <a:gd name="T20" fmla="*/ 7 w 1878"/>
              <a:gd name="T21" fmla="*/ 0 h 1234"/>
              <a:gd name="T22" fmla="*/ 49 w 1878"/>
              <a:gd name="T23" fmla="*/ 126 h 1234"/>
              <a:gd name="T24" fmla="*/ 92 w 1878"/>
              <a:gd name="T25" fmla="*/ 252 h 1234"/>
              <a:gd name="T26" fmla="*/ 185 w 1878"/>
              <a:gd name="T27" fmla="*/ 252 h 1234"/>
              <a:gd name="T28" fmla="*/ 735 w 1878"/>
              <a:gd name="T29" fmla="*/ 1231 h 1234"/>
              <a:gd name="T30" fmla="*/ 735 w 1878"/>
              <a:gd name="T31" fmla="*/ 1233 h 1234"/>
              <a:gd name="T32" fmla="*/ 736 w 1878"/>
              <a:gd name="T33" fmla="*/ 1233 h 1234"/>
              <a:gd name="T34" fmla="*/ 736 w 1878"/>
              <a:gd name="T35" fmla="*/ 1234 h 1234"/>
              <a:gd name="T36" fmla="*/ 737 w 1878"/>
              <a:gd name="T37" fmla="*/ 1233 h 1234"/>
              <a:gd name="T38" fmla="*/ 1140 w 1878"/>
              <a:gd name="T39" fmla="*/ 1233 h 1234"/>
              <a:gd name="T40" fmla="*/ 1140 w 1878"/>
              <a:gd name="T41" fmla="*/ 1232 h 1234"/>
              <a:gd name="T42" fmla="*/ 1142 w 1878"/>
              <a:gd name="T43" fmla="*/ 1234 h 1234"/>
              <a:gd name="T44" fmla="*/ 1693 w 1878"/>
              <a:gd name="T45" fmla="*/ 252 h 1234"/>
              <a:gd name="T46" fmla="*/ 1871 w 1878"/>
              <a:gd name="T47" fmla="*/ 252 h 1234"/>
              <a:gd name="T48" fmla="*/ 1829 w 1878"/>
              <a:gd name="T49" fmla="*/ 126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78" h="1234">
                <a:moveTo>
                  <a:pt x="1829" y="126"/>
                </a:moveTo>
                <a:cubicBezTo>
                  <a:pt x="1787" y="69"/>
                  <a:pt x="1780" y="28"/>
                  <a:pt x="1786" y="0"/>
                </a:cubicBezTo>
                <a:cubicBezTo>
                  <a:pt x="1548" y="0"/>
                  <a:pt x="1548" y="0"/>
                  <a:pt x="1548" y="0"/>
                </a:cubicBezTo>
                <a:cubicBezTo>
                  <a:pt x="1548" y="2"/>
                  <a:pt x="1548" y="2"/>
                  <a:pt x="1548" y="2"/>
                </a:cubicBezTo>
                <a:cubicBezTo>
                  <a:pt x="1545" y="0"/>
                  <a:pt x="1545" y="0"/>
                  <a:pt x="1545" y="0"/>
                </a:cubicBezTo>
                <a:cubicBezTo>
                  <a:pt x="995" y="982"/>
                  <a:pt x="995" y="982"/>
                  <a:pt x="995" y="982"/>
                </a:cubicBezTo>
                <a:cubicBezTo>
                  <a:pt x="883" y="982"/>
                  <a:pt x="883" y="982"/>
                  <a:pt x="883" y="982"/>
                </a:cubicBezTo>
                <a:cubicBezTo>
                  <a:pt x="333" y="0"/>
                  <a:pt x="333" y="0"/>
                  <a:pt x="333" y="0"/>
                </a:cubicBezTo>
                <a:cubicBezTo>
                  <a:pt x="330" y="2"/>
                  <a:pt x="330" y="2"/>
                  <a:pt x="330" y="2"/>
                </a:cubicBezTo>
                <a:cubicBezTo>
                  <a:pt x="330" y="0"/>
                  <a:pt x="330" y="0"/>
                  <a:pt x="330" y="0"/>
                </a:cubicBezTo>
                <a:cubicBezTo>
                  <a:pt x="7" y="0"/>
                  <a:pt x="7" y="0"/>
                  <a:pt x="7" y="0"/>
                </a:cubicBezTo>
                <a:cubicBezTo>
                  <a:pt x="0" y="28"/>
                  <a:pt x="7" y="69"/>
                  <a:pt x="49" y="126"/>
                </a:cubicBezTo>
                <a:cubicBezTo>
                  <a:pt x="91" y="183"/>
                  <a:pt x="98" y="224"/>
                  <a:pt x="92" y="252"/>
                </a:cubicBezTo>
                <a:cubicBezTo>
                  <a:pt x="185" y="252"/>
                  <a:pt x="185" y="252"/>
                  <a:pt x="185" y="252"/>
                </a:cubicBezTo>
                <a:cubicBezTo>
                  <a:pt x="735" y="1231"/>
                  <a:pt x="735" y="1231"/>
                  <a:pt x="735" y="1231"/>
                </a:cubicBezTo>
                <a:cubicBezTo>
                  <a:pt x="735" y="1233"/>
                  <a:pt x="735" y="1233"/>
                  <a:pt x="735" y="1233"/>
                </a:cubicBezTo>
                <a:cubicBezTo>
                  <a:pt x="736" y="1233"/>
                  <a:pt x="736" y="1233"/>
                  <a:pt x="736" y="1233"/>
                </a:cubicBezTo>
                <a:cubicBezTo>
                  <a:pt x="736" y="1234"/>
                  <a:pt x="736" y="1234"/>
                  <a:pt x="736" y="1234"/>
                </a:cubicBezTo>
                <a:cubicBezTo>
                  <a:pt x="737" y="1233"/>
                  <a:pt x="737" y="1233"/>
                  <a:pt x="737" y="1233"/>
                </a:cubicBezTo>
                <a:cubicBezTo>
                  <a:pt x="1140" y="1233"/>
                  <a:pt x="1140" y="1233"/>
                  <a:pt x="1140" y="1233"/>
                </a:cubicBezTo>
                <a:cubicBezTo>
                  <a:pt x="1140" y="1232"/>
                  <a:pt x="1140" y="1232"/>
                  <a:pt x="1140" y="1232"/>
                </a:cubicBezTo>
                <a:cubicBezTo>
                  <a:pt x="1142" y="1234"/>
                  <a:pt x="1142" y="1234"/>
                  <a:pt x="1142" y="1234"/>
                </a:cubicBezTo>
                <a:cubicBezTo>
                  <a:pt x="1693" y="252"/>
                  <a:pt x="1693" y="252"/>
                  <a:pt x="1693" y="252"/>
                </a:cubicBezTo>
                <a:cubicBezTo>
                  <a:pt x="1871" y="252"/>
                  <a:pt x="1871" y="252"/>
                  <a:pt x="1871" y="252"/>
                </a:cubicBezTo>
                <a:cubicBezTo>
                  <a:pt x="1878" y="224"/>
                  <a:pt x="1871" y="183"/>
                  <a:pt x="1829" y="126"/>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your text goes here"/>
          <p:cNvSpPr txBox="1"/>
          <p:nvPr/>
        </p:nvSpPr>
        <p:spPr>
          <a:xfrm>
            <a:off x="4152832" y="5886417"/>
            <a:ext cx="3804299" cy="369332"/>
          </a:xfrm>
          <a:prstGeom prst="rect">
            <a:avLst/>
          </a:prstGeom>
          <a:noFill/>
        </p:spPr>
        <p:txBody>
          <a:bodyPr wrap="square" lIns="0" rIns="0" rtlCol="0">
            <a:spAutoFit/>
          </a:bodyPr>
          <a:lstStyle/>
          <a:p>
            <a:pPr algn="ctr"/>
            <a:r>
              <a:rPr lang="en-US" sz="1800" b="1" dirty="0" smtClean="0">
                <a:solidFill>
                  <a:schemeClr val="tx1">
                    <a:lumMod val="85000"/>
                    <a:lumOff val="15000"/>
                  </a:schemeClr>
                </a:solidFill>
                <a:effectLst>
                  <a:outerShdw blurRad="38100" dist="38100" dir="2700000" algn="tl">
                    <a:srgbClr val="000000">
                      <a:alpha val="43137"/>
                    </a:srgbClr>
                  </a:outerShdw>
                </a:effectLst>
              </a:rPr>
              <a:t>---Product Lifecycle Management--</a:t>
            </a:r>
            <a:endParaRPr lang="en-US" sz="1800" b="1" dirty="0">
              <a:solidFill>
                <a:schemeClr val="tx1">
                  <a:lumMod val="85000"/>
                  <a:lumOff val="15000"/>
                </a:schemeClr>
              </a:solidFill>
              <a:effectLst>
                <a:outerShdw blurRad="38100" dist="38100" dir="2700000" algn="tl">
                  <a:srgbClr val="000000">
                    <a:alpha val="43137"/>
                  </a:srgbClr>
                </a:outerShdw>
              </a:effectLst>
            </a:endParaRPr>
          </a:p>
        </p:txBody>
      </p:sp>
      <p:sp>
        <p:nvSpPr>
          <p:cNvPr id="47" name="your text goes here"/>
          <p:cNvSpPr txBox="1"/>
          <p:nvPr/>
        </p:nvSpPr>
        <p:spPr>
          <a:xfrm>
            <a:off x="1811972" y="1520349"/>
            <a:ext cx="972972" cy="400110"/>
          </a:xfrm>
          <a:prstGeom prst="rect">
            <a:avLst/>
          </a:prstGeom>
          <a:noFill/>
        </p:spPr>
        <p:txBody>
          <a:bodyPr wrap="square" lIns="0" rIns="0" rtlCol="0">
            <a:spAutoFit/>
          </a:bodyPr>
          <a:lstStyle/>
          <a:p>
            <a:pPr algn="ctr"/>
            <a:r>
              <a:rPr lang="en-US" sz="1000" b="1" dirty="0" smtClean="0">
                <a:solidFill>
                  <a:schemeClr val="bg1"/>
                </a:solidFill>
              </a:rPr>
              <a:t>System of System</a:t>
            </a:r>
            <a:endParaRPr lang="en-US" sz="1000" b="1" dirty="0">
              <a:solidFill>
                <a:schemeClr val="bg1"/>
              </a:solidFill>
            </a:endParaRPr>
          </a:p>
        </p:txBody>
      </p:sp>
      <p:sp>
        <p:nvSpPr>
          <p:cNvPr id="48" name="your text goes here"/>
          <p:cNvSpPr txBox="1"/>
          <p:nvPr/>
        </p:nvSpPr>
        <p:spPr>
          <a:xfrm>
            <a:off x="3225524" y="1525629"/>
            <a:ext cx="875792" cy="400110"/>
          </a:xfrm>
          <a:prstGeom prst="rect">
            <a:avLst/>
          </a:prstGeom>
          <a:noFill/>
        </p:spPr>
        <p:txBody>
          <a:bodyPr wrap="square" lIns="0" rIns="0" rtlCol="0">
            <a:spAutoFit/>
          </a:bodyPr>
          <a:lstStyle/>
          <a:p>
            <a:pPr algn="ctr"/>
            <a:r>
              <a:rPr lang="en-US" sz="1000" b="1" dirty="0" smtClean="0">
                <a:solidFill>
                  <a:schemeClr val="bg1"/>
                </a:solidFill>
              </a:rPr>
              <a:t>System Requirement </a:t>
            </a:r>
            <a:endParaRPr lang="en-US" sz="1000" b="1" dirty="0">
              <a:solidFill>
                <a:schemeClr val="bg1"/>
              </a:solidFill>
            </a:endParaRPr>
          </a:p>
        </p:txBody>
      </p:sp>
      <p:sp>
        <p:nvSpPr>
          <p:cNvPr id="49" name="your text goes here"/>
          <p:cNvSpPr txBox="1"/>
          <p:nvPr/>
        </p:nvSpPr>
        <p:spPr>
          <a:xfrm rot="3645693">
            <a:off x="3115149" y="3277502"/>
            <a:ext cx="2556621" cy="246221"/>
          </a:xfrm>
          <a:prstGeom prst="rect">
            <a:avLst/>
          </a:prstGeom>
          <a:noFill/>
        </p:spPr>
        <p:txBody>
          <a:bodyPr wrap="square" lIns="0" rIns="0" rtlCol="0">
            <a:spAutoFit/>
          </a:bodyPr>
          <a:lstStyle/>
          <a:p>
            <a:pPr algn="ctr"/>
            <a:r>
              <a:rPr lang="en-US" sz="1000" b="1" dirty="0" smtClean="0">
                <a:solidFill>
                  <a:schemeClr val="bg1"/>
                </a:solidFill>
              </a:rPr>
              <a:t>Model Based System Engineering(MBSE)</a:t>
            </a:r>
            <a:endParaRPr lang="en-US" sz="1000" b="1" dirty="0">
              <a:solidFill>
                <a:schemeClr val="bg1"/>
              </a:solidFill>
            </a:endParaRPr>
          </a:p>
        </p:txBody>
      </p:sp>
      <p:sp>
        <p:nvSpPr>
          <p:cNvPr id="52" name="your text goes here"/>
          <p:cNvSpPr txBox="1"/>
          <p:nvPr/>
        </p:nvSpPr>
        <p:spPr>
          <a:xfrm rot="3573826">
            <a:off x="3351308" y="3181542"/>
            <a:ext cx="2995634" cy="276999"/>
          </a:xfrm>
          <a:prstGeom prst="rect">
            <a:avLst/>
          </a:prstGeom>
          <a:noFill/>
        </p:spPr>
        <p:txBody>
          <a:bodyPr wrap="square" lIns="0" rIns="0" rtlCol="0">
            <a:spAutoFit/>
          </a:bodyPr>
          <a:lstStyle/>
          <a:p>
            <a:pPr algn="ctr"/>
            <a:r>
              <a:rPr lang="en-US" sz="1200" b="1" dirty="0" smtClean="0">
                <a:solidFill>
                  <a:srgbClr val="FFFF00"/>
                </a:solidFill>
              </a:rPr>
              <a:t>System Modeling Language(</a:t>
            </a:r>
            <a:r>
              <a:rPr lang="en-US" sz="1200" b="1" dirty="0" err="1" smtClean="0">
                <a:solidFill>
                  <a:srgbClr val="FFFF00"/>
                </a:solidFill>
              </a:rPr>
              <a:t>SysML</a:t>
            </a:r>
            <a:r>
              <a:rPr lang="en-US" sz="1200" b="1" dirty="0" smtClean="0">
                <a:solidFill>
                  <a:srgbClr val="FFFF00"/>
                </a:solidFill>
              </a:rPr>
              <a:t>)</a:t>
            </a:r>
            <a:endParaRPr lang="en-US" sz="1200" b="1" dirty="0">
              <a:solidFill>
                <a:srgbClr val="FFFF00"/>
              </a:solidFill>
            </a:endParaRPr>
          </a:p>
        </p:txBody>
      </p:sp>
      <p:sp>
        <p:nvSpPr>
          <p:cNvPr id="57" name="your text goes here"/>
          <p:cNvSpPr txBox="1"/>
          <p:nvPr/>
        </p:nvSpPr>
        <p:spPr>
          <a:xfrm>
            <a:off x="8114556" y="1520349"/>
            <a:ext cx="972972" cy="400110"/>
          </a:xfrm>
          <a:prstGeom prst="rect">
            <a:avLst/>
          </a:prstGeom>
          <a:noFill/>
        </p:spPr>
        <p:txBody>
          <a:bodyPr wrap="square" lIns="0" rIns="0" rtlCol="0">
            <a:spAutoFit/>
          </a:bodyPr>
          <a:lstStyle/>
          <a:p>
            <a:pPr algn="ctr"/>
            <a:r>
              <a:rPr lang="en-US" sz="1000" b="1" dirty="0" smtClean="0">
                <a:solidFill>
                  <a:schemeClr val="bg1"/>
                </a:solidFill>
              </a:rPr>
              <a:t>Design</a:t>
            </a:r>
          </a:p>
          <a:p>
            <a:pPr algn="ctr"/>
            <a:r>
              <a:rPr lang="en-US" sz="1000" b="1" dirty="0" smtClean="0">
                <a:solidFill>
                  <a:schemeClr val="bg1"/>
                </a:solidFill>
              </a:rPr>
              <a:t>Verification</a:t>
            </a:r>
            <a:endParaRPr lang="en-US" sz="1000" b="1" dirty="0">
              <a:solidFill>
                <a:schemeClr val="bg1"/>
              </a:solidFill>
            </a:endParaRPr>
          </a:p>
        </p:txBody>
      </p:sp>
      <p:sp>
        <p:nvSpPr>
          <p:cNvPr id="58" name="your text goes here"/>
          <p:cNvSpPr txBox="1"/>
          <p:nvPr/>
        </p:nvSpPr>
        <p:spPr>
          <a:xfrm>
            <a:off x="9536817" y="1520349"/>
            <a:ext cx="746669" cy="400110"/>
          </a:xfrm>
          <a:prstGeom prst="rect">
            <a:avLst/>
          </a:prstGeom>
          <a:noFill/>
        </p:spPr>
        <p:txBody>
          <a:bodyPr wrap="square" lIns="0" rIns="0" rtlCol="0">
            <a:spAutoFit/>
          </a:bodyPr>
          <a:lstStyle/>
          <a:p>
            <a:pPr algn="ctr"/>
            <a:r>
              <a:rPr lang="en-US" sz="1000" b="1" dirty="0" smtClean="0">
                <a:solidFill>
                  <a:schemeClr val="bg1"/>
                </a:solidFill>
              </a:rPr>
              <a:t>Family of System</a:t>
            </a:r>
            <a:endParaRPr lang="en-US" sz="1000" b="1" dirty="0">
              <a:solidFill>
                <a:schemeClr val="bg1"/>
              </a:solidFill>
            </a:endParaRPr>
          </a:p>
        </p:txBody>
      </p:sp>
      <p:grpSp>
        <p:nvGrpSpPr>
          <p:cNvPr id="154" name="arrow"/>
          <p:cNvGrpSpPr/>
          <p:nvPr/>
        </p:nvGrpSpPr>
        <p:grpSpPr>
          <a:xfrm>
            <a:off x="4940434" y="2823332"/>
            <a:ext cx="2366769" cy="169679"/>
            <a:chOff x="3202081" y="2338797"/>
            <a:chExt cx="2766553" cy="179388"/>
          </a:xfrm>
        </p:grpSpPr>
        <p:cxnSp>
          <p:nvCxnSpPr>
            <p:cNvPr id="124" name="arrow piece"/>
            <p:cNvCxnSpPr/>
            <p:nvPr/>
          </p:nvCxnSpPr>
          <p:spPr>
            <a:xfrm flipV="1">
              <a:off x="3352167" y="2427697"/>
              <a:ext cx="2466381" cy="1588"/>
            </a:xfrm>
            <a:prstGeom prst="line">
              <a:avLst/>
            </a:prstGeom>
            <a:ln w="3175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25" name="arrow piece"/>
            <p:cNvSpPr>
              <a:spLocks/>
            </p:cNvSpPr>
            <p:nvPr/>
          </p:nvSpPr>
          <p:spPr bwMode="auto">
            <a:xfrm>
              <a:off x="3202081" y="2338797"/>
              <a:ext cx="214313" cy="179388"/>
            </a:xfrm>
            <a:custGeom>
              <a:avLst/>
              <a:gdLst>
                <a:gd name="T0" fmla="*/ 135 w 135"/>
                <a:gd name="T1" fmla="*/ 113 h 113"/>
                <a:gd name="T2" fmla="*/ 111 w 135"/>
                <a:gd name="T3" fmla="*/ 57 h 113"/>
                <a:gd name="T4" fmla="*/ 135 w 135"/>
                <a:gd name="T5" fmla="*/ 0 h 113"/>
                <a:gd name="T6" fmla="*/ 0 w 135"/>
                <a:gd name="T7" fmla="*/ 57 h 113"/>
                <a:gd name="T8" fmla="*/ 135 w 135"/>
                <a:gd name="T9" fmla="*/ 113 h 113"/>
              </a:gdLst>
              <a:ahLst/>
              <a:cxnLst>
                <a:cxn ang="0">
                  <a:pos x="T0" y="T1"/>
                </a:cxn>
                <a:cxn ang="0">
                  <a:pos x="T2" y="T3"/>
                </a:cxn>
                <a:cxn ang="0">
                  <a:pos x="T4" y="T5"/>
                </a:cxn>
                <a:cxn ang="0">
                  <a:pos x="T6" y="T7"/>
                </a:cxn>
                <a:cxn ang="0">
                  <a:pos x="T8" y="T9"/>
                </a:cxn>
              </a:cxnLst>
              <a:rect l="0" t="0" r="r" b="b"/>
              <a:pathLst>
                <a:path w="135" h="113">
                  <a:moveTo>
                    <a:pt x="135" y="113"/>
                  </a:moveTo>
                  <a:lnTo>
                    <a:pt x="111" y="57"/>
                  </a:lnTo>
                  <a:lnTo>
                    <a:pt x="135" y="0"/>
                  </a:lnTo>
                  <a:lnTo>
                    <a:pt x="0" y="57"/>
                  </a:lnTo>
                  <a:lnTo>
                    <a:pt x="135" y="113"/>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arrow piece"/>
            <p:cNvSpPr>
              <a:spLocks/>
            </p:cNvSpPr>
            <p:nvPr/>
          </p:nvSpPr>
          <p:spPr bwMode="auto">
            <a:xfrm rot="10800000">
              <a:off x="5754321" y="2338797"/>
              <a:ext cx="214313" cy="179388"/>
            </a:xfrm>
            <a:custGeom>
              <a:avLst/>
              <a:gdLst>
                <a:gd name="T0" fmla="*/ 135 w 135"/>
                <a:gd name="T1" fmla="*/ 113 h 113"/>
                <a:gd name="T2" fmla="*/ 111 w 135"/>
                <a:gd name="T3" fmla="*/ 57 h 113"/>
                <a:gd name="T4" fmla="*/ 135 w 135"/>
                <a:gd name="T5" fmla="*/ 0 h 113"/>
                <a:gd name="T6" fmla="*/ 0 w 135"/>
                <a:gd name="T7" fmla="*/ 57 h 113"/>
                <a:gd name="T8" fmla="*/ 135 w 135"/>
                <a:gd name="T9" fmla="*/ 113 h 113"/>
              </a:gdLst>
              <a:ahLst/>
              <a:cxnLst>
                <a:cxn ang="0">
                  <a:pos x="T0" y="T1"/>
                </a:cxn>
                <a:cxn ang="0">
                  <a:pos x="T2" y="T3"/>
                </a:cxn>
                <a:cxn ang="0">
                  <a:pos x="T4" y="T5"/>
                </a:cxn>
                <a:cxn ang="0">
                  <a:pos x="T6" y="T7"/>
                </a:cxn>
                <a:cxn ang="0">
                  <a:pos x="T8" y="T9"/>
                </a:cxn>
              </a:cxnLst>
              <a:rect l="0" t="0" r="r" b="b"/>
              <a:pathLst>
                <a:path w="135" h="113">
                  <a:moveTo>
                    <a:pt x="135" y="113"/>
                  </a:moveTo>
                  <a:lnTo>
                    <a:pt x="111" y="57"/>
                  </a:lnTo>
                  <a:lnTo>
                    <a:pt x="135" y="0"/>
                  </a:lnTo>
                  <a:lnTo>
                    <a:pt x="0" y="57"/>
                  </a:lnTo>
                  <a:lnTo>
                    <a:pt x="135" y="113"/>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79" name="your text goes here"/>
          <p:cNvSpPr txBox="1"/>
          <p:nvPr/>
        </p:nvSpPr>
        <p:spPr>
          <a:xfrm>
            <a:off x="5443229" y="3379961"/>
            <a:ext cx="1307120" cy="276999"/>
          </a:xfrm>
          <a:prstGeom prst="rect">
            <a:avLst/>
          </a:prstGeom>
          <a:noFill/>
        </p:spPr>
        <p:txBody>
          <a:bodyPr wrap="square" lIns="0" rIns="0" rtlCol="0">
            <a:spAutoFit/>
          </a:bodyPr>
          <a:lstStyle/>
          <a:p>
            <a:pPr algn="ctr"/>
            <a:r>
              <a:rPr lang="en-US" sz="1200" b="1" dirty="0" smtClean="0">
                <a:solidFill>
                  <a:schemeClr val="accent1">
                    <a:lumMod val="75000"/>
                  </a:schemeClr>
                </a:solidFill>
                <a:effectLst>
                  <a:outerShdw blurRad="38100" dist="38100" dir="2700000" algn="tl">
                    <a:srgbClr val="000000">
                      <a:alpha val="43137"/>
                    </a:srgbClr>
                  </a:outerShdw>
                </a:effectLst>
              </a:rPr>
              <a:t>Detailed Design</a:t>
            </a:r>
            <a:endParaRPr lang="en-US" sz="1200" b="1" dirty="0">
              <a:solidFill>
                <a:schemeClr val="accent1">
                  <a:lumMod val="75000"/>
                </a:schemeClr>
              </a:solidFill>
              <a:effectLst>
                <a:outerShdw blurRad="38100" dist="38100" dir="2700000" algn="tl">
                  <a:srgbClr val="000000">
                    <a:alpha val="43137"/>
                  </a:srgbClr>
                </a:outerShdw>
              </a:effectLst>
            </a:endParaRPr>
          </a:p>
        </p:txBody>
      </p:sp>
      <p:sp>
        <p:nvSpPr>
          <p:cNvPr id="132" name="your text goes here"/>
          <p:cNvSpPr txBox="1"/>
          <p:nvPr/>
        </p:nvSpPr>
        <p:spPr>
          <a:xfrm>
            <a:off x="5051424" y="2537965"/>
            <a:ext cx="1982190" cy="276999"/>
          </a:xfrm>
          <a:prstGeom prst="rect">
            <a:avLst/>
          </a:prstGeom>
          <a:noFill/>
        </p:spPr>
        <p:txBody>
          <a:bodyPr wrap="square" lIns="0" rIns="0" rtlCol="0">
            <a:spAutoFit/>
          </a:bodyPr>
          <a:lstStyle/>
          <a:p>
            <a:pPr algn="ctr"/>
            <a:r>
              <a:rPr lang="en-US" sz="1200" b="1" dirty="0" smtClean="0">
                <a:solidFill>
                  <a:schemeClr val="accent1">
                    <a:lumMod val="75000"/>
                  </a:schemeClr>
                </a:solidFill>
                <a:effectLst>
                  <a:outerShdw blurRad="38100" dist="38100" dir="2700000" algn="tl">
                    <a:srgbClr val="000000">
                      <a:alpha val="43137"/>
                    </a:srgbClr>
                  </a:outerShdw>
                </a:effectLst>
              </a:rPr>
              <a:t>Preliminary Design</a:t>
            </a:r>
            <a:endParaRPr lang="en-US" sz="1200" b="1" dirty="0">
              <a:solidFill>
                <a:schemeClr val="accent1">
                  <a:lumMod val="75000"/>
                </a:schemeClr>
              </a:solidFill>
              <a:effectLst>
                <a:outerShdw blurRad="38100" dist="38100" dir="2700000" algn="tl">
                  <a:srgbClr val="000000">
                    <a:alpha val="43137"/>
                  </a:srgbClr>
                </a:outerShdw>
              </a:effectLst>
            </a:endParaRPr>
          </a:p>
        </p:txBody>
      </p:sp>
      <p:sp>
        <p:nvSpPr>
          <p:cNvPr id="136" name="your text goes here"/>
          <p:cNvSpPr txBox="1"/>
          <p:nvPr/>
        </p:nvSpPr>
        <p:spPr>
          <a:xfrm rot="17946896">
            <a:off x="7062628" y="4106632"/>
            <a:ext cx="1993326" cy="276999"/>
          </a:xfrm>
          <a:prstGeom prst="rect">
            <a:avLst/>
          </a:prstGeom>
          <a:noFill/>
        </p:spPr>
        <p:txBody>
          <a:bodyPr wrap="square" lIns="0" rIns="0" rtlCol="0">
            <a:spAutoFit/>
          </a:bodyPr>
          <a:lstStyle/>
          <a:p>
            <a:pPr algn="ctr"/>
            <a:r>
              <a:rPr lang="en-US" sz="1200" b="1" dirty="0" smtClean="0">
                <a:solidFill>
                  <a:schemeClr val="tx1">
                    <a:lumMod val="85000"/>
                    <a:lumOff val="15000"/>
                  </a:schemeClr>
                </a:solidFill>
              </a:rPr>
              <a:t>Validation &amp; Verification</a:t>
            </a:r>
            <a:endParaRPr lang="en-US" sz="1200" b="1" dirty="0">
              <a:solidFill>
                <a:schemeClr val="tx1">
                  <a:lumMod val="85000"/>
                  <a:lumOff val="15000"/>
                </a:schemeClr>
              </a:solidFill>
            </a:endParaRPr>
          </a:p>
        </p:txBody>
      </p:sp>
      <p:sp>
        <p:nvSpPr>
          <p:cNvPr id="137" name="your text goes here"/>
          <p:cNvSpPr txBox="1"/>
          <p:nvPr/>
        </p:nvSpPr>
        <p:spPr>
          <a:xfrm rot="3667650">
            <a:off x="2804216" y="3670024"/>
            <a:ext cx="2252862" cy="276999"/>
          </a:xfrm>
          <a:prstGeom prst="rect">
            <a:avLst/>
          </a:prstGeom>
          <a:noFill/>
        </p:spPr>
        <p:txBody>
          <a:bodyPr wrap="square" lIns="0" rIns="0" rtlCol="0">
            <a:spAutoFit/>
          </a:bodyPr>
          <a:lstStyle/>
          <a:p>
            <a:pPr algn="ctr"/>
            <a:r>
              <a:rPr lang="en-US" sz="1200" b="1" dirty="0" smtClean="0">
                <a:solidFill>
                  <a:schemeClr val="tx1">
                    <a:lumMod val="85000"/>
                    <a:lumOff val="15000"/>
                  </a:schemeClr>
                </a:solidFill>
              </a:rPr>
              <a:t>Requirements Decomposition</a:t>
            </a:r>
            <a:endParaRPr lang="en-US" sz="1200" b="1" dirty="0">
              <a:solidFill>
                <a:schemeClr val="tx1">
                  <a:lumMod val="85000"/>
                  <a:lumOff val="15000"/>
                </a:schemeClr>
              </a:solidFill>
            </a:endParaRPr>
          </a:p>
        </p:txBody>
      </p:sp>
      <p:sp>
        <p:nvSpPr>
          <p:cNvPr id="138" name="your text goes here"/>
          <p:cNvSpPr txBox="1"/>
          <p:nvPr/>
        </p:nvSpPr>
        <p:spPr>
          <a:xfrm>
            <a:off x="5283962" y="4873833"/>
            <a:ext cx="1610002" cy="246221"/>
          </a:xfrm>
          <a:prstGeom prst="rect">
            <a:avLst/>
          </a:prstGeom>
          <a:noFill/>
        </p:spPr>
        <p:txBody>
          <a:bodyPr wrap="square" lIns="0" rIns="0" rtlCol="0">
            <a:spAutoFit/>
          </a:bodyPr>
          <a:lstStyle/>
          <a:p>
            <a:pPr algn="ctr"/>
            <a:endParaRPr lang="en-US" sz="1000" b="1" dirty="0">
              <a:solidFill>
                <a:schemeClr val="bg1"/>
              </a:solidFill>
            </a:endParaRPr>
          </a:p>
        </p:txBody>
      </p:sp>
      <p:sp>
        <p:nvSpPr>
          <p:cNvPr id="139" name="your text goes here"/>
          <p:cNvSpPr txBox="1"/>
          <p:nvPr/>
        </p:nvSpPr>
        <p:spPr>
          <a:xfrm>
            <a:off x="5317873" y="4839474"/>
            <a:ext cx="1610002" cy="830997"/>
          </a:xfrm>
          <a:prstGeom prst="rect">
            <a:avLst/>
          </a:prstGeom>
          <a:noFill/>
        </p:spPr>
        <p:txBody>
          <a:bodyPr wrap="square" lIns="0" rIns="0" rtlCol="0">
            <a:spAutoFit/>
          </a:bodyPr>
          <a:lstStyle/>
          <a:p>
            <a:pPr algn="ctr"/>
            <a:r>
              <a:rPr lang="en-US" sz="1600" dirty="0" smtClean="0">
                <a:solidFill>
                  <a:srgbClr val="FFFF00"/>
                </a:solidFill>
              </a:rPr>
              <a:t>XML Metadata Interchange (XMI)</a:t>
            </a:r>
            <a:r>
              <a:rPr lang="en-US" sz="1600" dirty="0" smtClean="0"/>
              <a:t>)</a:t>
            </a:r>
            <a:endParaRPr lang="en-US" sz="900" b="1" dirty="0">
              <a:solidFill>
                <a:schemeClr val="bg1"/>
              </a:solidFill>
            </a:endParaRPr>
          </a:p>
        </p:txBody>
      </p:sp>
      <p:sp>
        <p:nvSpPr>
          <p:cNvPr id="140" name="your text goes here"/>
          <p:cNvSpPr txBox="1"/>
          <p:nvPr/>
        </p:nvSpPr>
        <p:spPr>
          <a:xfrm>
            <a:off x="9376344" y="2692726"/>
            <a:ext cx="2489294" cy="1415772"/>
          </a:xfrm>
          <a:prstGeom prst="rect">
            <a:avLst/>
          </a:prstGeom>
          <a:noFill/>
        </p:spPr>
        <p:txBody>
          <a:bodyPr wrap="square" lIns="0" rIns="0" rtlCol="0">
            <a:spAutoFit/>
          </a:bodyPr>
          <a:lstStyle/>
          <a:p>
            <a:r>
              <a:rPr lang="en-US" sz="1600" u="sng" dirty="0" smtClean="0">
                <a:solidFill>
                  <a:schemeClr val="accent1">
                    <a:lumMod val="75000"/>
                  </a:schemeClr>
                </a:solidFill>
                <a:effectLst>
                  <a:outerShdw blurRad="38100" dist="38100" dir="2700000" algn="tl">
                    <a:srgbClr val="000000">
                      <a:alpha val="43137"/>
                    </a:srgbClr>
                  </a:outerShdw>
                </a:effectLst>
              </a:rPr>
              <a:t>Visualization</a:t>
            </a:r>
            <a:endParaRPr lang="en-US" sz="1600" u="sng" dirty="0">
              <a:solidFill>
                <a:schemeClr val="accent1">
                  <a:lumMod val="75000"/>
                </a:schemeClr>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400" dirty="0" smtClean="0">
                <a:solidFill>
                  <a:schemeClr val="accent1">
                    <a:lumMod val="75000"/>
                  </a:schemeClr>
                </a:solidFill>
                <a:effectLst>
                  <a:outerShdw blurRad="38100" dist="38100" dir="2700000" algn="tl">
                    <a:srgbClr val="000000">
                      <a:alpha val="43137"/>
                    </a:srgbClr>
                  </a:outerShdw>
                </a:effectLst>
              </a:rPr>
              <a:t>Campaign Simulation</a:t>
            </a:r>
          </a:p>
          <a:p>
            <a:pPr marL="285750" indent="-285750">
              <a:buFont typeface="Arial" panose="020B0604020202020204" pitchFamily="34" charset="0"/>
              <a:buChar char="•"/>
            </a:pPr>
            <a:r>
              <a:rPr lang="en-US" sz="1400" dirty="0" smtClean="0">
                <a:solidFill>
                  <a:schemeClr val="accent1">
                    <a:lumMod val="75000"/>
                  </a:schemeClr>
                </a:solidFill>
                <a:effectLst>
                  <a:outerShdw blurRad="38100" dist="38100" dir="2700000" algn="tl">
                    <a:srgbClr val="000000">
                      <a:alpha val="43137"/>
                    </a:srgbClr>
                  </a:outerShdw>
                </a:effectLst>
              </a:rPr>
              <a:t>Mission Simulation</a:t>
            </a:r>
          </a:p>
          <a:p>
            <a:pPr marL="285750" indent="-285750">
              <a:buFont typeface="Arial" panose="020B0604020202020204" pitchFamily="34" charset="0"/>
              <a:buChar char="•"/>
            </a:pPr>
            <a:r>
              <a:rPr lang="en-US" dirty="0" smtClean="0">
                <a:solidFill>
                  <a:schemeClr val="accent1">
                    <a:lumMod val="75000"/>
                  </a:schemeClr>
                </a:solidFill>
                <a:effectLst>
                  <a:outerShdw blurRad="38100" dist="38100" dir="2700000" algn="tl">
                    <a:srgbClr val="000000">
                      <a:alpha val="43137"/>
                    </a:srgbClr>
                  </a:outerShdw>
                </a:effectLst>
              </a:rPr>
              <a:t>Effectiveness Simulation</a:t>
            </a:r>
          </a:p>
          <a:p>
            <a:pPr marL="285750" indent="-285750">
              <a:buFont typeface="Arial" panose="020B0604020202020204" pitchFamily="34" charset="0"/>
              <a:buChar char="•"/>
            </a:pPr>
            <a:r>
              <a:rPr lang="en-US" sz="1400" dirty="0" smtClean="0">
                <a:solidFill>
                  <a:schemeClr val="accent1">
                    <a:lumMod val="75000"/>
                  </a:schemeClr>
                </a:solidFill>
                <a:effectLst>
                  <a:outerShdw blurRad="38100" dist="38100" dir="2700000" algn="tl">
                    <a:srgbClr val="000000">
                      <a:alpha val="43137"/>
                    </a:srgbClr>
                  </a:outerShdw>
                </a:effectLst>
              </a:rPr>
              <a:t>Operation Simulation</a:t>
            </a:r>
          </a:p>
          <a:p>
            <a:pPr marL="285750" indent="-285750">
              <a:buFont typeface="Arial" panose="020B0604020202020204" pitchFamily="34" charset="0"/>
              <a:buChar char="•"/>
            </a:pPr>
            <a:r>
              <a:rPr lang="en-US" sz="1400" dirty="0" smtClean="0">
                <a:solidFill>
                  <a:schemeClr val="accent1">
                    <a:lumMod val="75000"/>
                  </a:schemeClr>
                </a:solidFill>
                <a:effectLst>
                  <a:outerShdw blurRad="38100" dist="38100" dir="2700000" algn="tl">
                    <a:srgbClr val="000000">
                      <a:alpha val="43137"/>
                    </a:srgbClr>
                  </a:outerShdw>
                </a:effectLst>
              </a:rPr>
              <a:t>Subsystem Simulation</a:t>
            </a:r>
            <a:endParaRPr lang="en-US" sz="1400" dirty="0">
              <a:solidFill>
                <a:schemeClr val="accent1">
                  <a:lumMod val="75000"/>
                </a:schemeClr>
              </a:solidFill>
              <a:effectLst>
                <a:outerShdw blurRad="38100" dist="38100" dir="2700000" algn="tl">
                  <a:srgbClr val="000000">
                    <a:alpha val="43137"/>
                  </a:srgbClr>
                </a:outerShdw>
              </a:effectLst>
            </a:endParaRPr>
          </a:p>
        </p:txBody>
      </p:sp>
      <p:cxnSp>
        <p:nvCxnSpPr>
          <p:cNvPr id="147" name="line"/>
          <p:cNvCxnSpPr/>
          <p:nvPr/>
        </p:nvCxnSpPr>
        <p:spPr>
          <a:xfrm>
            <a:off x="6445694" y="4745684"/>
            <a:ext cx="719138" cy="0"/>
          </a:xfrm>
          <a:prstGeom prst="line">
            <a:avLst/>
          </a:prstGeom>
          <a:ln w="19050">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51" name="line"/>
          <p:cNvCxnSpPr/>
          <p:nvPr/>
        </p:nvCxnSpPr>
        <p:spPr>
          <a:xfrm>
            <a:off x="5024938" y="4745684"/>
            <a:ext cx="719138" cy="0"/>
          </a:xfrm>
          <a:prstGeom prst="line">
            <a:avLst/>
          </a:prstGeom>
          <a:ln w="19050">
            <a:solidFill>
              <a:schemeClr val="accent1">
                <a:lumMod val="60000"/>
                <a:lumOff val="40000"/>
              </a:schemeClr>
            </a:solidFill>
            <a:round/>
          </a:ln>
        </p:spPr>
        <p:style>
          <a:lnRef idx="1">
            <a:schemeClr val="accent1"/>
          </a:lnRef>
          <a:fillRef idx="0">
            <a:schemeClr val="accent1"/>
          </a:fillRef>
          <a:effectRef idx="0">
            <a:schemeClr val="accent1"/>
          </a:effectRef>
          <a:fontRef idx="minor">
            <a:schemeClr val="tx1"/>
          </a:fontRef>
        </p:style>
      </p:cxnSp>
      <p:sp>
        <p:nvSpPr>
          <p:cNvPr id="152" name="rectangle"/>
          <p:cNvSpPr/>
          <p:nvPr/>
        </p:nvSpPr>
        <p:spPr>
          <a:xfrm>
            <a:off x="0" y="92107"/>
            <a:ext cx="12192000" cy="9006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systems engineering diagram"/>
          <p:cNvSpPr txBox="1"/>
          <p:nvPr/>
        </p:nvSpPr>
        <p:spPr>
          <a:xfrm>
            <a:off x="720981" y="245862"/>
            <a:ext cx="10668000" cy="553998"/>
          </a:xfrm>
          <a:prstGeom prst="rect">
            <a:avLst/>
          </a:prstGeom>
          <a:noFill/>
        </p:spPr>
        <p:txBody>
          <a:bodyPr wrap="square" lIns="0" rIns="0" rtlCol="0">
            <a:spAutoFit/>
          </a:bodyPr>
          <a:lstStyle/>
          <a:p>
            <a:pPr algn="ctr"/>
            <a:r>
              <a:rPr lang="en-US" sz="3000" b="1" dirty="0" smtClean="0">
                <a:solidFill>
                  <a:schemeClr val="bg1"/>
                </a:solidFill>
              </a:rPr>
              <a:t>Bede Systems Engineering “</a:t>
            </a:r>
            <a:r>
              <a:rPr lang="en-US" sz="3000" b="1" dirty="0" err="1" smtClean="0">
                <a:solidFill>
                  <a:schemeClr val="bg1"/>
                </a:solidFill>
              </a:rPr>
              <a:t>Vee</a:t>
            </a:r>
            <a:r>
              <a:rPr lang="en-US" sz="3000" b="1" dirty="0" smtClean="0">
                <a:solidFill>
                  <a:schemeClr val="bg1"/>
                </a:solidFill>
              </a:rPr>
              <a:t>” Framework</a:t>
            </a:r>
            <a:endParaRPr lang="en-US" sz="1200" dirty="0">
              <a:solidFill>
                <a:schemeClr val="bg1"/>
              </a:solidFill>
            </a:endParaRPr>
          </a:p>
        </p:txBody>
      </p:sp>
      <p:sp>
        <p:nvSpPr>
          <p:cNvPr id="63" name="your text goes here"/>
          <p:cNvSpPr txBox="1"/>
          <p:nvPr/>
        </p:nvSpPr>
        <p:spPr>
          <a:xfrm rot="18012842">
            <a:off x="6135593" y="2912703"/>
            <a:ext cx="2949320" cy="830997"/>
          </a:xfrm>
          <a:prstGeom prst="rect">
            <a:avLst/>
          </a:prstGeom>
          <a:noFill/>
        </p:spPr>
        <p:txBody>
          <a:bodyPr wrap="square" lIns="0" rIns="0" rtlCol="0">
            <a:spAutoFit/>
          </a:bodyPr>
          <a:lstStyle/>
          <a:p>
            <a:pPr algn="ctr"/>
            <a:r>
              <a:rPr lang="en-US" sz="1200" b="1" dirty="0" smtClean="0">
                <a:solidFill>
                  <a:srgbClr val="FFFF00"/>
                </a:solidFill>
              </a:rPr>
              <a:t>Simulation interoperability Standard Org. (SISO)</a:t>
            </a:r>
          </a:p>
          <a:p>
            <a:pPr algn="ctr"/>
            <a:endParaRPr lang="en-US" sz="1200" b="1" dirty="0">
              <a:solidFill>
                <a:srgbClr val="FFFF00"/>
              </a:solidFill>
            </a:endParaRPr>
          </a:p>
          <a:p>
            <a:pPr algn="ctr"/>
            <a:r>
              <a:rPr lang="en-US" sz="1200" b="1" dirty="0" smtClean="0">
                <a:solidFill>
                  <a:schemeClr val="bg1"/>
                </a:solidFill>
              </a:rPr>
              <a:t>Simulation &amp; Analysis</a:t>
            </a:r>
            <a:r>
              <a:rPr lang="en-US" sz="1200" b="1" dirty="0" smtClean="0">
                <a:solidFill>
                  <a:srgbClr val="FFFF00"/>
                </a:solidFill>
              </a:rPr>
              <a:t> -</a:t>
            </a:r>
            <a:endParaRPr lang="en-US" sz="1200" b="1" dirty="0">
              <a:solidFill>
                <a:srgbClr val="FFFF00"/>
              </a:solidFill>
            </a:endParaRPr>
          </a:p>
        </p:txBody>
      </p:sp>
      <p:grpSp>
        <p:nvGrpSpPr>
          <p:cNvPr id="65" name="arrow"/>
          <p:cNvGrpSpPr/>
          <p:nvPr/>
        </p:nvGrpSpPr>
        <p:grpSpPr>
          <a:xfrm>
            <a:off x="5433224" y="3706915"/>
            <a:ext cx="1330606" cy="179388"/>
            <a:chOff x="3900515" y="3724823"/>
            <a:chExt cx="1330606" cy="179388"/>
          </a:xfrm>
        </p:grpSpPr>
        <p:cxnSp>
          <p:nvCxnSpPr>
            <p:cNvPr id="67" name="arrow piece"/>
            <p:cNvCxnSpPr>
              <a:endCxn id="72" idx="1"/>
            </p:cNvCxnSpPr>
            <p:nvPr/>
          </p:nvCxnSpPr>
          <p:spPr>
            <a:xfrm flipV="1">
              <a:off x="3989638" y="3813723"/>
              <a:ext cx="1065270" cy="1588"/>
            </a:xfrm>
            <a:prstGeom prst="line">
              <a:avLst/>
            </a:prstGeom>
            <a:ln w="3175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68" name="arrow piece"/>
            <p:cNvSpPr>
              <a:spLocks/>
            </p:cNvSpPr>
            <p:nvPr/>
          </p:nvSpPr>
          <p:spPr bwMode="auto">
            <a:xfrm>
              <a:off x="3900515" y="3724823"/>
              <a:ext cx="214313" cy="179388"/>
            </a:xfrm>
            <a:custGeom>
              <a:avLst/>
              <a:gdLst>
                <a:gd name="T0" fmla="*/ 135 w 135"/>
                <a:gd name="T1" fmla="*/ 113 h 113"/>
                <a:gd name="T2" fmla="*/ 111 w 135"/>
                <a:gd name="T3" fmla="*/ 57 h 113"/>
                <a:gd name="T4" fmla="*/ 135 w 135"/>
                <a:gd name="T5" fmla="*/ 0 h 113"/>
                <a:gd name="T6" fmla="*/ 0 w 135"/>
                <a:gd name="T7" fmla="*/ 57 h 113"/>
                <a:gd name="T8" fmla="*/ 135 w 135"/>
                <a:gd name="T9" fmla="*/ 113 h 113"/>
              </a:gdLst>
              <a:ahLst/>
              <a:cxnLst>
                <a:cxn ang="0">
                  <a:pos x="T0" y="T1"/>
                </a:cxn>
                <a:cxn ang="0">
                  <a:pos x="T2" y="T3"/>
                </a:cxn>
                <a:cxn ang="0">
                  <a:pos x="T4" y="T5"/>
                </a:cxn>
                <a:cxn ang="0">
                  <a:pos x="T6" y="T7"/>
                </a:cxn>
                <a:cxn ang="0">
                  <a:pos x="T8" y="T9"/>
                </a:cxn>
              </a:cxnLst>
              <a:rect l="0" t="0" r="r" b="b"/>
              <a:pathLst>
                <a:path w="135" h="113">
                  <a:moveTo>
                    <a:pt x="135" y="113"/>
                  </a:moveTo>
                  <a:lnTo>
                    <a:pt x="111" y="57"/>
                  </a:lnTo>
                  <a:lnTo>
                    <a:pt x="135" y="0"/>
                  </a:lnTo>
                  <a:lnTo>
                    <a:pt x="0" y="57"/>
                  </a:lnTo>
                  <a:lnTo>
                    <a:pt x="135" y="113"/>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arrow piece"/>
            <p:cNvSpPr>
              <a:spLocks/>
            </p:cNvSpPr>
            <p:nvPr/>
          </p:nvSpPr>
          <p:spPr bwMode="auto">
            <a:xfrm rot="10800000">
              <a:off x="5016808" y="3724823"/>
              <a:ext cx="214313" cy="179388"/>
            </a:xfrm>
            <a:custGeom>
              <a:avLst/>
              <a:gdLst>
                <a:gd name="T0" fmla="*/ 135 w 135"/>
                <a:gd name="T1" fmla="*/ 113 h 113"/>
                <a:gd name="T2" fmla="*/ 111 w 135"/>
                <a:gd name="T3" fmla="*/ 57 h 113"/>
                <a:gd name="T4" fmla="*/ 135 w 135"/>
                <a:gd name="T5" fmla="*/ 0 h 113"/>
                <a:gd name="T6" fmla="*/ 0 w 135"/>
                <a:gd name="T7" fmla="*/ 57 h 113"/>
                <a:gd name="T8" fmla="*/ 135 w 135"/>
                <a:gd name="T9" fmla="*/ 113 h 113"/>
              </a:gdLst>
              <a:ahLst/>
              <a:cxnLst>
                <a:cxn ang="0">
                  <a:pos x="T0" y="T1"/>
                </a:cxn>
                <a:cxn ang="0">
                  <a:pos x="T2" y="T3"/>
                </a:cxn>
                <a:cxn ang="0">
                  <a:pos x="T4" y="T5"/>
                </a:cxn>
                <a:cxn ang="0">
                  <a:pos x="T6" y="T7"/>
                </a:cxn>
                <a:cxn ang="0">
                  <a:pos x="T8" y="T9"/>
                </a:cxn>
              </a:cxnLst>
              <a:rect l="0" t="0" r="r" b="b"/>
              <a:pathLst>
                <a:path w="135" h="113">
                  <a:moveTo>
                    <a:pt x="135" y="113"/>
                  </a:moveTo>
                  <a:lnTo>
                    <a:pt x="111" y="57"/>
                  </a:lnTo>
                  <a:lnTo>
                    <a:pt x="135" y="0"/>
                  </a:lnTo>
                  <a:lnTo>
                    <a:pt x="0" y="57"/>
                  </a:lnTo>
                  <a:lnTo>
                    <a:pt x="135" y="113"/>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73" name="arrow"/>
          <p:cNvGrpSpPr/>
          <p:nvPr/>
        </p:nvGrpSpPr>
        <p:grpSpPr>
          <a:xfrm>
            <a:off x="4659242" y="2048039"/>
            <a:ext cx="2766553" cy="179388"/>
            <a:chOff x="3202081" y="2338797"/>
            <a:chExt cx="2766553" cy="179388"/>
          </a:xfrm>
        </p:grpSpPr>
        <p:cxnSp>
          <p:nvCxnSpPr>
            <p:cNvPr id="74" name="arrow piece"/>
            <p:cNvCxnSpPr/>
            <p:nvPr/>
          </p:nvCxnSpPr>
          <p:spPr>
            <a:xfrm flipV="1">
              <a:off x="3352167" y="2427697"/>
              <a:ext cx="2466381" cy="1588"/>
            </a:xfrm>
            <a:prstGeom prst="line">
              <a:avLst/>
            </a:prstGeom>
            <a:ln w="3175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75" name="arrow piece"/>
            <p:cNvSpPr>
              <a:spLocks/>
            </p:cNvSpPr>
            <p:nvPr/>
          </p:nvSpPr>
          <p:spPr bwMode="auto">
            <a:xfrm>
              <a:off x="3202081" y="2338797"/>
              <a:ext cx="214313" cy="179388"/>
            </a:xfrm>
            <a:custGeom>
              <a:avLst/>
              <a:gdLst>
                <a:gd name="T0" fmla="*/ 135 w 135"/>
                <a:gd name="T1" fmla="*/ 113 h 113"/>
                <a:gd name="T2" fmla="*/ 111 w 135"/>
                <a:gd name="T3" fmla="*/ 57 h 113"/>
                <a:gd name="T4" fmla="*/ 135 w 135"/>
                <a:gd name="T5" fmla="*/ 0 h 113"/>
                <a:gd name="T6" fmla="*/ 0 w 135"/>
                <a:gd name="T7" fmla="*/ 57 h 113"/>
                <a:gd name="T8" fmla="*/ 135 w 135"/>
                <a:gd name="T9" fmla="*/ 113 h 113"/>
              </a:gdLst>
              <a:ahLst/>
              <a:cxnLst>
                <a:cxn ang="0">
                  <a:pos x="T0" y="T1"/>
                </a:cxn>
                <a:cxn ang="0">
                  <a:pos x="T2" y="T3"/>
                </a:cxn>
                <a:cxn ang="0">
                  <a:pos x="T4" y="T5"/>
                </a:cxn>
                <a:cxn ang="0">
                  <a:pos x="T6" y="T7"/>
                </a:cxn>
                <a:cxn ang="0">
                  <a:pos x="T8" y="T9"/>
                </a:cxn>
              </a:cxnLst>
              <a:rect l="0" t="0" r="r" b="b"/>
              <a:pathLst>
                <a:path w="135" h="113">
                  <a:moveTo>
                    <a:pt x="135" y="113"/>
                  </a:moveTo>
                  <a:lnTo>
                    <a:pt x="111" y="57"/>
                  </a:lnTo>
                  <a:lnTo>
                    <a:pt x="135" y="0"/>
                  </a:lnTo>
                  <a:lnTo>
                    <a:pt x="0" y="57"/>
                  </a:lnTo>
                  <a:lnTo>
                    <a:pt x="135" y="113"/>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arrow piece"/>
            <p:cNvSpPr>
              <a:spLocks/>
            </p:cNvSpPr>
            <p:nvPr/>
          </p:nvSpPr>
          <p:spPr bwMode="auto">
            <a:xfrm rot="10800000">
              <a:off x="5754321" y="2338797"/>
              <a:ext cx="214313" cy="179388"/>
            </a:xfrm>
            <a:custGeom>
              <a:avLst/>
              <a:gdLst>
                <a:gd name="T0" fmla="*/ 135 w 135"/>
                <a:gd name="T1" fmla="*/ 113 h 113"/>
                <a:gd name="T2" fmla="*/ 111 w 135"/>
                <a:gd name="T3" fmla="*/ 57 h 113"/>
                <a:gd name="T4" fmla="*/ 135 w 135"/>
                <a:gd name="T5" fmla="*/ 0 h 113"/>
                <a:gd name="T6" fmla="*/ 0 w 135"/>
                <a:gd name="T7" fmla="*/ 57 h 113"/>
                <a:gd name="T8" fmla="*/ 135 w 135"/>
                <a:gd name="T9" fmla="*/ 113 h 113"/>
              </a:gdLst>
              <a:ahLst/>
              <a:cxnLst>
                <a:cxn ang="0">
                  <a:pos x="T0" y="T1"/>
                </a:cxn>
                <a:cxn ang="0">
                  <a:pos x="T2" y="T3"/>
                </a:cxn>
                <a:cxn ang="0">
                  <a:pos x="T4" y="T5"/>
                </a:cxn>
                <a:cxn ang="0">
                  <a:pos x="T6" y="T7"/>
                </a:cxn>
                <a:cxn ang="0">
                  <a:pos x="T8" y="T9"/>
                </a:cxn>
              </a:cxnLst>
              <a:rect l="0" t="0" r="r" b="b"/>
              <a:pathLst>
                <a:path w="135" h="113">
                  <a:moveTo>
                    <a:pt x="135" y="113"/>
                  </a:moveTo>
                  <a:lnTo>
                    <a:pt x="111" y="57"/>
                  </a:lnTo>
                  <a:lnTo>
                    <a:pt x="135" y="0"/>
                  </a:lnTo>
                  <a:lnTo>
                    <a:pt x="0" y="57"/>
                  </a:lnTo>
                  <a:lnTo>
                    <a:pt x="135" y="113"/>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77" name="your text goes here"/>
          <p:cNvSpPr txBox="1"/>
          <p:nvPr/>
        </p:nvSpPr>
        <p:spPr>
          <a:xfrm>
            <a:off x="4667694" y="1235053"/>
            <a:ext cx="2675169" cy="523220"/>
          </a:xfrm>
          <a:prstGeom prst="rect">
            <a:avLst/>
          </a:prstGeom>
          <a:noFill/>
        </p:spPr>
        <p:txBody>
          <a:bodyPr wrap="square" lIns="0" rIns="0" rtlCol="0">
            <a:spAutoFit/>
          </a:bodyPr>
          <a:lstStyle/>
          <a:p>
            <a:pPr algn="ctr"/>
            <a:r>
              <a:rPr lang="en-US" b="1" dirty="0" smtClean="0">
                <a:solidFill>
                  <a:srgbClr val="FF0000"/>
                </a:solidFill>
                <a:effectLst>
                  <a:outerShdw blurRad="38100" dist="38100" dir="2700000" algn="tl">
                    <a:srgbClr val="000000">
                      <a:alpha val="43137"/>
                    </a:srgbClr>
                  </a:outerShdw>
                </a:effectLst>
              </a:rPr>
              <a:t>Government Reference Architecture</a:t>
            </a:r>
            <a:endParaRPr lang="en-US" b="1" dirty="0">
              <a:solidFill>
                <a:srgbClr val="FF0000"/>
              </a:solidFill>
              <a:effectLst>
                <a:outerShdw blurRad="38100" dist="38100" dir="2700000" algn="tl">
                  <a:srgbClr val="000000">
                    <a:alpha val="43137"/>
                  </a:srgbClr>
                </a:outerShdw>
              </a:effectLst>
            </a:endParaRPr>
          </a:p>
        </p:txBody>
      </p:sp>
      <p:sp>
        <p:nvSpPr>
          <p:cNvPr id="81" name="your text goes here"/>
          <p:cNvSpPr txBox="1"/>
          <p:nvPr/>
        </p:nvSpPr>
        <p:spPr>
          <a:xfrm>
            <a:off x="320582" y="3006040"/>
            <a:ext cx="3158001" cy="523220"/>
          </a:xfrm>
          <a:prstGeom prst="rect">
            <a:avLst/>
          </a:prstGeom>
          <a:noFill/>
        </p:spPr>
        <p:txBody>
          <a:bodyPr wrap="square" lIns="0" rIns="0" rtlCol="0">
            <a:spAutoFit/>
          </a:bodyPr>
          <a:lstStyle/>
          <a:p>
            <a:r>
              <a:rPr lang="en-US" sz="1400" u="sng" dirty="0" smtClean="0">
                <a:solidFill>
                  <a:schemeClr val="accent1">
                    <a:lumMod val="75000"/>
                  </a:schemeClr>
                </a:solidFill>
                <a:effectLst>
                  <a:outerShdw blurRad="38100" dist="38100" dir="2700000" algn="tl">
                    <a:srgbClr val="000000">
                      <a:alpha val="43137"/>
                    </a:srgbClr>
                  </a:outerShdw>
                </a:effectLst>
              </a:rPr>
              <a:t>Configuration Management/ Data Management/ Model Management</a:t>
            </a:r>
            <a:endParaRPr lang="en-US" sz="1400" u="sng" dirty="0">
              <a:solidFill>
                <a:schemeClr val="accent1">
                  <a:lumMod val="75000"/>
                </a:schemeClr>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0"/>
          </p:nvPr>
        </p:nvSpPr>
        <p:spPr/>
        <p:txBody>
          <a:bodyPr/>
          <a:lstStyle/>
          <a:p>
            <a:fld id="{B6F15528-21DE-4FAA-801E-634DDDAF4B2B}"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698518003"/>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Digital Ecosystem and Processes</a:t>
            </a:r>
            <a:endParaRPr lang="en-US" dirty="0"/>
          </a:p>
        </p:txBody>
      </p:sp>
      <p:sp>
        <p:nvSpPr>
          <p:cNvPr id="4" name="Slide Number Placeholder 3"/>
          <p:cNvSpPr>
            <a:spLocks noGrp="1"/>
          </p:cNvSpPr>
          <p:nvPr>
            <p:ph type="sldNum" sz="quarter" idx="10"/>
          </p:nvPr>
        </p:nvSpPr>
        <p:spPr/>
        <p:txBody>
          <a:bodyPr/>
          <a:lstStyle/>
          <a:p>
            <a:fld id="{B6F15528-21DE-4FAA-801E-634DDDAF4B2B}" type="slidenum">
              <a:rPr lang="en-US" smtClean="0">
                <a:solidFill>
                  <a:srgbClr val="000000"/>
                </a:solidFill>
              </a:rPr>
              <a:pPr/>
              <a:t>5</a:t>
            </a:fld>
            <a:endParaRPr lang="en-US">
              <a:solidFill>
                <a:srgbClr val="000000"/>
              </a:solidFill>
            </a:endParaRPr>
          </a:p>
        </p:txBody>
      </p:sp>
      <p:grpSp>
        <p:nvGrpSpPr>
          <p:cNvPr id="68" name="Group 67"/>
          <p:cNvGrpSpPr/>
          <p:nvPr/>
        </p:nvGrpSpPr>
        <p:grpSpPr>
          <a:xfrm>
            <a:off x="763472" y="1103243"/>
            <a:ext cx="10224538" cy="5332730"/>
            <a:chOff x="154146" y="823244"/>
            <a:chExt cx="11443189" cy="5878530"/>
          </a:xfrm>
        </p:grpSpPr>
        <p:grpSp>
          <p:nvGrpSpPr>
            <p:cNvPr id="69" name="Group 68"/>
            <p:cNvGrpSpPr/>
            <p:nvPr/>
          </p:nvGrpSpPr>
          <p:grpSpPr>
            <a:xfrm>
              <a:off x="634857" y="823244"/>
              <a:ext cx="10883834" cy="3051126"/>
              <a:chOff x="601724" y="3639860"/>
              <a:chExt cx="10883834" cy="3051126"/>
            </a:xfrm>
          </p:grpSpPr>
          <p:sp>
            <p:nvSpPr>
              <p:cNvPr id="116" name="Freeform: Shape 35">
                <a:extLst>
                  <a:ext uri="{FF2B5EF4-FFF2-40B4-BE49-F238E27FC236}">
                    <a16:creationId xmlns:a16="http://schemas.microsoft.com/office/drawing/2014/main" id="{62E1DCC2-1964-421D-A921-69A817D11AEB}"/>
                  </a:ext>
                </a:extLst>
              </p:cNvPr>
              <p:cNvSpPr/>
              <p:nvPr/>
            </p:nvSpPr>
            <p:spPr>
              <a:xfrm>
                <a:off x="1569123" y="4384376"/>
                <a:ext cx="9268342" cy="807805"/>
              </a:xfrm>
              <a:custGeom>
                <a:avLst/>
                <a:gdLst>
                  <a:gd name="connsiteX0" fmla="*/ 256868 w 9268342"/>
                  <a:gd name="connsiteY0" fmla="*/ 0 h 1360671"/>
                  <a:gd name="connsiteX1" fmla="*/ 9011475 w 9268342"/>
                  <a:gd name="connsiteY1" fmla="*/ 0 h 1360671"/>
                  <a:gd name="connsiteX2" fmla="*/ 9268342 w 9268342"/>
                  <a:gd name="connsiteY2" fmla="*/ 1027468 h 1360671"/>
                  <a:gd name="connsiteX3" fmla="*/ 9098922 w 9268342"/>
                  <a:gd name="connsiteY3" fmla="*/ 1027468 h 1360671"/>
                  <a:gd name="connsiteX4" fmla="*/ 9098922 w 9268342"/>
                  <a:gd name="connsiteY4" fmla="*/ 1135514 h 1360671"/>
                  <a:gd name="connsiteX5" fmla="*/ 9268342 w 9268342"/>
                  <a:gd name="connsiteY5" fmla="*/ 1135514 h 1360671"/>
                  <a:gd name="connsiteX6" fmla="*/ 8929502 w 9268342"/>
                  <a:gd name="connsiteY6" fmla="*/ 1360201 h 1360671"/>
                  <a:gd name="connsiteX7" fmla="*/ 8590663 w 9268342"/>
                  <a:gd name="connsiteY7" fmla="*/ 1135514 h 1360671"/>
                  <a:gd name="connsiteX8" fmla="*/ 8760083 w 9268342"/>
                  <a:gd name="connsiteY8" fmla="*/ 1135514 h 1360671"/>
                  <a:gd name="connsiteX9" fmla="*/ 8760083 w 9268342"/>
                  <a:gd name="connsiteY9" fmla="*/ 1027468 h 1360671"/>
                  <a:gd name="connsiteX10" fmla="*/ 6316113 w 9268342"/>
                  <a:gd name="connsiteY10" fmla="*/ 1027468 h 1360671"/>
                  <a:gd name="connsiteX11" fmla="*/ 6316113 w 9268342"/>
                  <a:gd name="connsiteY11" fmla="*/ 1135514 h 1360671"/>
                  <a:gd name="connsiteX12" fmla="*/ 6485533 w 9268342"/>
                  <a:gd name="connsiteY12" fmla="*/ 1135514 h 1360671"/>
                  <a:gd name="connsiteX13" fmla="*/ 6146693 w 9268342"/>
                  <a:gd name="connsiteY13" fmla="*/ 1360201 h 1360671"/>
                  <a:gd name="connsiteX14" fmla="*/ 5807854 w 9268342"/>
                  <a:gd name="connsiteY14" fmla="*/ 1135514 h 1360671"/>
                  <a:gd name="connsiteX15" fmla="*/ 5977274 w 9268342"/>
                  <a:gd name="connsiteY15" fmla="*/ 1135514 h 1360671"/>
                  <a:gd name="connsiteX16" fmla="*/ 5977274 w 9268342"/>
                  <a:gd name="connsiteY16" fmla="*/ 1027468 h 1360671"/>
                  <a:gd name="connsiteX17" fmla="*/ 3458178 w 9268342"/>
                  <a:gd name="connsiteY17" fmla="*/ 1027468 h 1360671"/>
                  <a:gd name="connsiteX18" fmla="*/ 3458178 w 9268342"/>
                  <a:gd name="connsiteY18" fmla="*/ 1135513 h 1360671"/>
                  <a:gd name="connsiteX19" fmla="*/ 3627598 w 9268342"/>
                  <a:gd name="connsiteY19" fmla="*/ 1135513 h 1360671"/>
                  <a:gd name="connsiteX20" fmla="*/ 3288758 w 9268342"/>
                  <a:gd name="connsiteY20" fmla="*/ 1360200 h 1360671"/>
                  <a:gd name="connsiteX21" fmla="*/ 2949919 w 9268342"/>
                  <a:gd name="connsiteY21" fmla="*/ 1135513 h 1360671"/>
                  <a:gd name="connsiteX22" fmla="*/ 3119339 w 9268342"/>
                  <a:gd name="connsiteY22" fmla="*/ 1135513 h 1360671"/>
                  <a:gd name="connsiteX23" fmla="*/ 3119339 w 9268342"/>
                  <a:gd name="connsiteY23" fmla="*/ 1027468 h 1360671"/>
                  <a:gd name="connsiteX24" fmla="*/ 508259 w 9268342"/>
                  <a:gd name="connsiteY24" fmla="*/ 1027468 h 1360671"/>
                  <a:gd name="connsiteX25" fmla="*/ 508259 w 9268342"/>
                  <a:gd name="connsiteY25" fmla="*/ 1135984 h 1360671"/>
                  <a:gd name="connsiteX26" fmla="*/ 677679 w 9268342"/>
                  <a:gd name="connsiteY26" fmla="*/ 1135984 h 1360671"/>
                  <a:gd name="connsiteX27" fmla="*/ 338839 w 9268342"/>
                  <a:gd name="connsiteY27" fmla="*/ 1360671 h 1360671"/>
                  <a:gd name="connsiteX28" fmla="*/ 0 w 9268342"/>
                  <a:gd name="connsiteY28" fmla="*/ 1135984 h 1360671"/>
                  <a:gd name="connsiteX29" fmla="*/ 169420 w 9268342"/>
                  <a:gd name="connsiteY29" fmla="*/ 1135984 h 1360671"/>
                  <a:gd name="connsiteX30" fmla="*/ 169420 w 9268342"/>
                  <a:gd name="connsiteY30" fmla="*/ 1027468 h 1360671"/>
                  <a:gd name="connsiteX31" fmla="*/ 1 w 9268342"/>
                  <a:gd name="connsiteY31" fmla="*/ 1027468 h 136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268342" h="1360671">
                    <a:moveTo>
                      <a:pt x="256868" y="0"/>
                    </a:moveTo>
                    <a:lnTo>
                      <a:pt x="9011475" y="0"/>
                    </a:lnTo>
                    <a:lnTo>
                      <a:pt x="9268342" y="1027468"/>
                    </a:lnTo>
                    <a:lnTo>
                      <a:pt x="9098922" y="1027468"/>
                    </a:lnTo>
                    <a:lnTo>
                      <a:pt x="9098922" y="1135514"/>
                    </a:lnTo>
                    <a:lnTo>
                      <a:pt x="9268342" y="1135514"/>
                    </a:lnTo>
                    <a:lnTo>
                      <a:pt x="8929502" y="1360201"/>
                    </a:lnTo>
                    <a:lnTo>
                      <a:pt x="8590663" y="1135514"/>
                    </a:lnTo>
                    <a:lnTo>
                      <a:pt x="8760083" y="1135514"/>
                    </a:lnTo>
                    <a:lnTo>
                      <a:pt x="8760083" y="1027468"/>
                    </a:lnTo>
                    <a:lnTo>
                      <a:pt x="6316113" y="1027468"/>
                    </a:lnTo>
                    <a:lnTo>
                      <a:pt x="6316113" y="1135514"/>
                    </a:lnTo>
                    <a:lnTo>
                      <a:pt x="6485533" y="1135514"/>
                    </a:lnTo>
                    <a:lnTo>
                      <a:pt x="6146693" y="1360201"/>
                    </a:lnTo>
                    <a:lnTo>
                      <a:pt x="5807854" y="1135514"/>
                    </a:lnTo>
                    <a:lnTo>
                      <a:pt x="5977274" y="1135514"/>
                    </a:lnTo>
                    <a:lnTo>
                      <a:pt x="5977274" y="1027468"/>
                    </a:lnTo>
                    <a:lnTo>
                      <a:pt x="3458178" y="1027468"/>
                    </a:lnTo>
                    <a:lnTo>
                      <a:pt x="3458178" y="1135513"/>
                    </a:lnTo>
                    <a:lnTo>
                      <a:pt x="3627598" y="1135513"/>
                    </a:lnTo>
                    <a:lnTo>
                      <a:pt x="3288758" y="1360200"/>
                    </a:lnTo>
                    <a:lnTo>
                      <a:pt x="2949919" y="1135513"/>
                    </a:lnTo>
                    <a:lnTo>
                      <a:pt x="3119339" y="1135513"/>
                    </a:lnTo>
                    <a:lnTo>
                      <a:pt x="3119339" y="1027468"/>
                    </a:lnTo>
                    <a:lnTo>
                      <a:pt x="508259" y="1027468"/>
                    </a:lnTo>
                    <a:lnTo>
                      <a:pt x="508259" y="1135984"/>
                    </a:lnTo>
                    <a:lnTo>
                      <a:pt x="677679" y="1135984"/>
                    </a:lnTo>
                    <a:lnTo>
                      <a:pt x="338839" y="1360671"/>
                    </a:lnTo>
                    <a:lnTo>
                      <a:pt x="0" y="1135984"/>
                    </a:lnTo>
                    <a:lnTo>
                      <a:pt x="169420" y="1135984"/>
                    </a:lnTo>
                    <a:lnTo>
                      <a:pt x="169420" y="1027468"/>
                    </a:lnTo>
                    <a:lnTo>
                      <a:pt x="1" y="1027468"/>
                    </a:lnTo>
                    <a:close/>
                  </a:path>
                </a:pathLst>
              </a:custGeom>
              <a:gradFill>
                <a:gsLst>
                  <a:gs pos="0">
                    <a:srgbClr val="A5A5A5">
                      <a:lumMod val="5000"/>
                      <a:lumOff val="95000"/>
                    </a:srgbClr>
                  </a:gs>
                  <a:gs pos="42000">
                    <a:srgbClr val="A5A5A5">
                      <a:lumMod val="45000"/>
                      <a:lumOff val="55000"/>
                    </a:srgbClr>
                  </a:gs>
                  <a:gs pos="64000">
                    <a:srgbClr val="44546A">
                      <a:lumMod val="60000"/>
                      <a:lumOff val="40000"/>
                    </a:srgbClr>
                  </a:gs>
                  <a:gs pos="83000">
                    <a:srgbClr val="44546A">
                      <a:lumMod val="75000"/>
                    </a:srgbClr>
                  </a:gs>
                </a:gsLst>
                <a:lin ang="5400000" scaled="1"/>
              </a:gradFill>
              <a:ln w="12700" cap="flat" cmpd="sng" algn="ctr">
                <a:solidFill>
                  <a:srgbClr val="5B9BD5">
                    <a:shade val="50000"/>
                  </a:srgbClr>
                </a:solidFill>
                <a:prstDash val="solid"/>
                <a:miter lim="800000"/>
              </a:ln>
              <a:effectLst>
                <a:glow rad="63500">
                  <a:srgbClr val="00B0F0"/>
                </a:glo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7" name="Oval 116">
                <a:extLst>
                  <a:ext uri="{FF2B5EF4-FFF2-40B4-BE49-F238E27FC236}">
                    <a16:creationId xmlns:a16="http://schemas.microsoft.com/office/drawing/2014/main" id="{BE128C68-BB1B-48A8-89C7-A627A7F4F0C1}"/>
                  </a:ext>
                </a:extLst>
              </p:cNvPr>
              <p:cNvSpPr/>
              <p:nvPr/>
            </p:nvSpPr>
            <p:spPr>
              <a:xfrm>
                <a:off x="1255773" y="5291490"/>
                <a:ext cx="1464180" cy="1175618"/>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5400000" scaled="1"/>
                <a:tileRect/>
              </a:gradFill>
              <a:ln w="12700" cap="flat" cmpd="sng" algn="ctr">
                <a:solidFill>
                  <a:srgbClr val="5B9BD5">
                    <a:shade val="50000"/>
                  </a:srgbClr>
                </a:solidFill>
                <a:prstDash val="solid"/>
                <a:miter lim="800000"/>
              </a:ln>
              <a:effectLst>
                <a:glow rad="63500">
                  <a:srgbClr val="00B0F0"/>
                </a:glo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panose="020F0502020204030204"/>
                    <a:ea typeface="+mn-ea"/>
                    <a:cs typeface="+mn-cs"/>
                  </a:rPr>
                  <a:t>AFWIC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panose="020F0502020204030204"/>
                    <a:ea typeface="+mn-ea"/>
                    <a:cs typeface="+mn-cs"/>
                  </a:rPr>
                  <a:t>MAJCOMS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4472C4"/>
                    </a:solidFill>
                    <a:effectLst/>
                    <a:uLnTx/>
                    <a:uFillTx/>
                    <a:latin typeface="Calibri" panose="020F0502020204030204"/>
                    <a:ea typeface="+mn-ea"/>
                    <a:cs typeface="+mn-cs"/>
                  </a:rPr>
                  <a:t>AFLCMC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4472C4"/>
                    </a:solidFill>
                    <a:effectLst/>
                    <a:uLnTx/>
                    <a:uFillTx/>
                    <a:latin typeface="Calibri" panose="020F0502020204030204"/>
                    <a:ea typeface="+mn-ea"/>
                    <a:cs typeface="+mn-cs"/>
                  </a:rPr>
                  <a:t>SDPE</a:t>
                </a:r>
                <a:endParaRPr kumimoji="0" lang="en-US" sz="1100" b="1" i="0" u="none" strike="noStrike" kern="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4472C4"/>
                    </a:solidFill>
                    <a:effectLst/>
                    <a:uLnTx/>
                    <a:uFillTx/>
                    <a:latin typeface="Calibri" panose="020F0502020204030204"/>
                    <a:ea typeface="+mn-ea"/>
                    <a:cs typeface="+mn-cs"/>
                  </a:rPr>
                  <a:t>PEOs</a:t>
                </a:r>
                <a:endParaRPr kumimoji="0" lang="en-US" sz="1400" b="1" i="0" u="none" strike="noStrike" kern="0" cap="none" spc="0" normalizeH="0" baseline="0" noProof="0" dirty="0">
                  <a:ln>
                    <a:noFill/>
                  </a:ln>
                  <a:solidFill>
                    <a:srgbClr val="4472C4"/>
                  </a:solidFill>
                  <a:effectLst/>
                  <a:uLnTx/>
                  <a:uFillTx/>
                  <a:latin typeface="Calibri" panose="020F0502020204030204"/>
                  <a:ea typeface="+mn-ea"/>
                  <a:cs typeface="+mn-cs"/>
                </a:endParaRPr>
              </a:p>
            </p:txBody>
          </p:sp>
          <p:sp>
            <p:nvSpPr>
              <p:cNvPr id="118" name="Rectangle 117">
                <a:extLst>
                  <a:ext uri="{FF2B5EF4-FFF2-40B4-BE49-F238E27FC236}">
                    <a16:creationId xmlns:a16="http://schemas.microsoft.com/office/drawing/2014/main" id="{FF417C59-B461-4BD4-95C8-2D1699E65C79}"/>
                  </a:ext>
                </a:extLst>
              </p:cNvPr>
              <p:cNvSpPr/>
              <p:nvPr/>
            </p:nvSpPr>
            <p:spPr bwMode="auto">
              <a:xfrm>
                <a:off x="601724" y="6383944"/>
                <a:ext cx="2736766" cy="307042"/>
              </a:xfrm>
              <a:prstGeom prst="rect">
                <a:avLst/>
              </a:prstGeom>
              <a:solidFill>
                <a:sysClr val="window" lastClr="FFFFFF"/>
              </a:solidFill>
              <a:ln w="25400" cap="flat" cmpd="sng" algn="ctr">
                <a:solidFill>
                  <a:sysClr val="window" lastClr="FFFFFF"/>
                </a:solidFill>
                <a:prstDash val="solid"/>
                <a:round/>
                <a:headEnd type="none" w="med" len="med"/>
                <a:tailEnd type="none" w="med" len="med"/>
              </a:ln>
              <a:effectLst>
                <a:glow rad="101600">
                  <a:srgbClr val="D7E155"/>
                </a:glow>
                <a:softEdge rad="12700"/>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70C0"/>
                    </a:solidFill>
                    <a:effectLst/>
                    <a:uLnTx/>
                    <a:uFillTx/>
                  </a:rPr>
                  <a:t>Tradespace &amp; Operations Analysis</a:t>
                </a:r>
              </a:p>
            </p:txBody>
          </p:sp>
          <p:sp>
            <p:nvSpPr>
              <p:cNvPr id="119" name="Oval 118">
                <a:extLst>
                  <a:ext uri="{FF2B5EF4-FFF2-40B4-BE49-F238E27FC236}">
                    <a16:creationId xmlns:a16="http://schemas.microsoft.com/office/drawing/2014/main" id="{36A7A9E7-53E5-4A52-B7FB-A9EA87F92FC3}"/>
                  </a:ext>
                </a:extLst>
              </p:cNvPr>
              <p:cNvSpPr/>
              <p:nvPr/>
            </p:nvSpPr>
            <p:spPr>
              <a:xfrm>
                <a:off x="4125624" y="5321175"/>
                <a:ext cx="1548462" cy="1027467"/>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5400000" scaled="1"/>
                <a:tileRect/>
              </a:gradFill>
              <a:ln w="12700" cap="flat" cmpd="sng" algn="ctr">
                <a:solidFill>
                  <a:srgbClr val="5B9BD5">
                    <a:shade val="50000"/>
                  </a:srgbClr>
                </a:solidFill>
                <a:prstDash val="solid"/>
                <a:miter lim="800000"/>
              </a:ln>
              <a:effectLst>
                <a:glow rad="63500">
                  <a:srgbClr val="00B0F0"/>
                </a:glow>
              </a:effectLst>
            </p:spPr>
            <p:txBody>
              <a:bodyPr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panose="020F0502020204030204"/>
                    <a:ea typeface="+mn-ea"/>
                    <a:cs typeface="+mn-cs"/>
                  </a:rPr>
                  <a:t>RFP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panose="020F0502020204030204"/>
                    <a:ea typeface="+mn-ea"/>
                    <a:cs typeface="+mn-cs"/>
                  </a:rPr>
                  <a:t>SOW/PWS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panose="020F0502020204030204"/>
                    <a:ea typeface="+mn-ea"/>
                    <a:cs typeface="+mn-cs"/>
                  </a:rPr>
                  <a:t>CDRLS/DIDs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panose="020F0502020204030204"/>
                    <a:ea typeface="+mn-ea"/>
                    <a:cs typeface="+mn-cs"/>
                  </a:rPr>
                  <a:t>SRD/TRD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panose="020F0502020204030204"/>
                    <a:ea typeface="+mn-ea"/>
                    <a:cs typeface="+mn-cs"/>
                  </a:rPr>
                  <a:t>TDP+</a:t>
                </a:r>
              </a:p>
            </p:txBody>
          </p:sp>
          <p:sp>
            <p:nvSpPr>
              <p:cNvPr id="120" name="Rectangle 119">
                <a:extLst>
                  <a:ext uri="{FF2B5EF4-FFF2-40B4-BE49-F238E27FC236}">
                    <a16:creationId xmlns:a16="http://schemas.microsoft.com/office/drawing/2014/main" id="{1357CA53-EED2-4CB8-B92C-8CB8EA1D6B2F}"/>
                  </a:ext>
                </a:extLst>
              </p:cNvPr>
              <p:cNvSpPr/>
              <p:nvPr/>
            </p:nvSpPr>
            <p:spPr bwMode="auto">
              <a:xfrm>
                <a:off x="3799642" y="6368769"/>
                <a:ext cx="2240768" cy="322217"/>
              </a:xfrm>
              <a:prstGeom prst="rect">
                <a:avLst/>
              </a:prstGeom>
              <a:solidFill>
                <a:sysClr val="window" lastClr="FFFFFF"/>
              </a:solidFill>
              <a:ln w="25400" cap="flat" cmpd="sng" algn="ctr">
                <a:solidFill>
                  <a:sysClr val="window" lastClr="FFFFFF"/>
                </a:solidFill>
                <a:prstDash val="solid"/>
                <a:round/>
                <a:headEnd type="none" w="med" len="med"/>
                <a:tailEnd type="none" w="med" len="med"/>
              </a:ln>
              <a:effectLst>
                <a:glow rad="101600">
                  <a:srgbClr val="D7E155"/>
                </a:glow>
                <a:softEdge rad="12700"/>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70C0"/>
                    </a:solidFill>
                    <a:effectLst/>
                    <a:uLnTx/>
                    <a:uFillTx/>
                  </a:rPr>
                  <a:t>Contracting Language</a:t>
                </a:r>
              </a:p>
            </p:txBody>
          </p:sp>
          <p:sp>
            <p:nvSpPr>
              <p:cNvPr id="121" name="Oval 120">
                <a:extLst>
                  <a:ext uri="{FF2B5EF4-FFF2-40B4-BE49-F238E27FC236}">
                    <a16:creationId xmlns:a16="http://schemas.microsoft.com/office/drawing/2014/main" id="{54F60C4B-32A3-405C-9375-BC35DA1C8300}"/>
                  </a:ext>
                </a:extLst>
              </p:cNvPr>
              <p:cNvSpPr/>
              <p:nvPr/>
            </p:nvSpPr>
            <p:spPr>
              <a:xfrm>
                <a:off x="6517915" y="5291490"/>
                <a:ext cx="2520093" cy="1145031"/>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5400000" scaled="1"/>
                <a:tileRect/>
              </a:gradFill>
              <a:ln w="12700" cap="flat" cmpd="sng" algn="ctr">
                <a:solidFill>
                  <a:srgbClr val="5B9BD5">
                    <a:shade val="50000"/>
                  </a:srgbClr>
                </a:solidFill>
                <a:prstDash val="solid"/>
                <a:miter lim="800000"/>
              </a:ln>
              <a:effectLst>
                <a:glow rad="63500">
                  <a:srgbClr val="00B0F0"/>
                </a:glow>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panose="020F0502020204030204"/>
                    <a:ea typeface="+mn-ea"/>
                    <a:cs typeface="+mn-cs"/>
                  </a:rPr>
                  <a:t>SETR Process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panose="020F0502020204030204"/>
                    <a:ea typeface="+mn-ea"/>
                    <a:cs typeface="+mn-cs"/>
                  </a:rPr>
                  <a:t>Agile Development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panose="020F0502020204030204"/>
                    <a:ea typeface="+mn-ea"/>
                    <a:cs typeface="+mn-cs"/>
                  </a:rPr>
                  <a:t>Finance, Risk, &amp; Log Mgt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panose="020F0502020204030204"/>
                    <a:ea typeface="+mn-ea"/>
                    <a:cs typeface="+mn-cs"/>
                  </a:rPr>
                  <a:t>Test &amp; Certs</a:t>
                </a:r>
                <a:endParaRPr kumimoji="0" lang="en-US" sz="1400" b="1" i="0" u="none" strike="noStrike" kern="0" cap="none" spc="0" normalizeH="0" baseline="0" noProof="0" dirty="0">
                  <a:ln>
                    <a:noFill/>
                  </a:ln>
                  <a:solidFill>
                    <a:srgbClr val="4472C4"/>
                  </a:solidFill>
                  <a:effectLst/>
                  <a:uLnTx/>
                  <a:uFillTx/>
                  <a:latin typeface="Calibri" panose="020F0502020204030204"/>
                  <a:ea typeface="+mn-ea"/>
                  <a:cs typeface="+mn-cs"/>
                </a:endParaRPr>
              </a:p>
            </p:txBody>
          </p:sp>
          <p:sp>
            <p:nvSpPr>
              <p:cNvPr id="122" name="Rectangle 121">
                <a:extLst>
                  <a:ext uri="{FF2B5EF4-FFF2-40B4-BE49-F238E27FC236}">
                    <a16:creationId xmlns:a16="http://schemas.microsoft.com/office/drawing/2014/main" id="{BF6C048E-181C-409B-B392-DA92B02DE524}"/>
                  </a:ext>
                </a:extLst>
              </p:cNvPr>
              <p:cNvSpPr/>
              <p:nvPr/>
            </p:nvSpPr>
            <p:spPr bwMode="auto">
              <a:xfrm>
                <a:off x="6893852" y="6369213"/>
                <a:ext cx="1768220" cy="321773"/>
              </a:xfrm>
              <a:prstGeom prst="rect">
                <a:avLst/>
              </a:prstGeom>
              <a:solidFill>
                <a:sysClr val="window" lastClr="FFFFFF"/>
              </a:solidFill>
              <a:ln w="25400" cap="flat" cmpd="sng" algn="ctr">
                <a:solidFill>
                  <a:sysClr val="window" lastClr="FFFFFF"/>
                </a:solidFill>
                <a:prstDash val="solid"/>
                <a:round/>
                <a:headEnd type="none" w="med" len="med"/>
                <a:tailEnd type="none" w="med" len="med"/>
              </a:ln>
              <a:effectLst>
                <a:glow rad="101600">
                  <a:srgbClr val="D7E155"/>
                </a:glow>
                <a:softEdge rad="12700"/>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70C0"/>
                    </a:solidFill>
                    <a:effectLst/>
                    <a:uLnTx/>
                    <a:uFillTx/>
                  </a:rPr>
                  <a:t>System Development</a:t>
                </a:r>
              </a:p>
            </p:txBody>
          </p:sp>
          <p:sp>
            <p:nvSpPr>
              <p:cNvPr id="123" name="Oval 122">
                <a:extLst>
                  <a:ext uri="{FF2B5EF4-FFF2-40B4-BE49-F238E27FC236}">
                    <a16:creationId xmlns:a16="http://schemas.microsoft.com/office/drawing/2014/main" id="{739DDEAA-EC81-4636-AB8A-C1B8C14377DE}"/>
                  </a:ext>
                </a:extLst>
              </p:cNvPr>
              <p:cNvSpPr/>
              <p:nvPr/>
            </p:nvSpPr>
            <p:spPr>
              <a:xfrm>
                <a:off x="9640162" y="5303419"/>
                <a:ext cx="1845396" cy="1073818"/>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5400000" scaled="1"/>
                <a:tileRect/>
              </a:gradFill>
              <a:ln w="12700" cap="flat" cmpd="sng" algn="ctr">
                <a:solidFill>
                  <a:srgbClr val="5B9BD5">
                    <a:shade val="50000"/>
                  </a:srgbClr>
                </a:solidFill>
                <a:prstDash val="solid"/>
                <a:miter lim="800000"/>
              </a:ln>
              <a:effectLst>
                <a:glow rad="63500">
                  <a:srgbClr val="00B0F0"/>
                </a:glow>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panose="020F0502020204030204"/>
                    <a:ea typeface="+mn-ea"/>
                    <a:cs typeface="+mn-cs"/>
                  </a:rPr>
                  <a:t>Supply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panose="020F0502020204030204"/>
                    <a:ea typeface="+mn-ea"/>
                    <a:cs typeface="+mn-cs"/>
                  </a:rPr>
                  <a:t>Maintenance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panose="020F0502020204030204"/>
                    <a:ea typeface="+mn-ea"/>
                    <a:cs typeface="+mn-cs"/>
                  </a:rPr>
                  <a:t>Product Support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4472C4"/>
                    </a:solidFill>
                    <a:effectLst/>
                    <a:uLnTx/>
                    <a:uFillTx/>
                    <a:latin typeface="Calibri" panose="020F0502020204030204"/>
                    <a:ea typeface="+mn-ea"/>
                    <a:cs typeface="+mn-cs"/>
                  </a:rPr>
                  <a:t>Operations</a:t>
                </a:r>
                <a:endParaRPr kumimoji="0" lang="en-US" sz="1100" b="1" i="0" u="none" strike="noStrike" kern="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panose="020F0502020204030204"/>
                    <a:ea typeface="+mn-ea"/>
                    <a:cs typeface="+mn-cs"/>
                  </a:rPr>
                  <a:t>Modifications</a:t>
                </a:r>
              </a:p>
            </p:txBody>
          </p:sp>
          <p:sp>
            <p:nvSpPr>
              <p:cNvPr id="124" name="Rectangle 123">
                <a:extLst>
                  <a:ext uri="{FF2B5EF4-FFF2-40B4-BE49-F238E27FC236}">
                    <a16:creationId xmlns:a16="http://schemas.microsoft.com/office/drawing/2014/main" id="{2BD089A5-D079-45E7-AE77-7A444032A09D}"/>
                  </a:ext>
                </a:extLst>
              </p:cNvPr>
              <p:cNvSpPr/>
              <p:nvPr/>
            </p:nvSpPr>
            <p:spPr bwMode="auto">
              <a:xfrm>
                <a:off x="9676660" y="6369213"/>
                <a:ext cx="1768220" cy="321773"/>
              </a:xfrm>
              <a:prstGeom prst="rect">
                <a:avLst/>
              </a:prstGeom>
              <a:solidFill>
                <a:sysClr val="window" lastClr="FFFFFF"/>
              </a:solidFill>
              <a:ln w="25400" cap="flat" cmpd="sng" algn="ctr">
                <a:solidFill>
                  <a:sysClr val="window" lastClr="FFFFFF"/>
                </a:solidFill>
                <a:prstDash val="solid"/>
                <a:round/>
                <a:headEnd type="none" w="med" len="med"/>
                <a:tailEnd type="none" w="med" len="med"/>
              </a:ln>
              <a:effectLst>
                <a:glow rad="101600">
                  <a:srgbClr val="D7E155"/>
                </a:glow>
                <a:softEdge rad="12700"/>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70C0"/>
                    </a:solidFill>
                    <a:effectLst/>
                    <a:uLnTx/>
                    <a:uFillTx/>
                  </a:rPr>
                  <a:t>System Lifecycle</a:t>
                </a:r>
              </a:p>
            </p:txBody>
          </p:sp>
          <p:sp>
            <p:nvSpPr>
              <p:cNvPr id="125" name="TextBox 124">
                <a:extLst>
                  <a:ext uri="{FF2B5EF4-FFF2-40B4-BE49-F238E27FC236}">
                    <a16:creationId xmlns:a16="http://schemas.microsoft.com/office/drawing/2014/main" id="{55166879-DF0F-437B-AADF-B45474912E2D}"/>
                  </a:ext>
                </a:extLst>
              </p:cNvPr>
              <p:cNvSpPr txBox="1"/>
              <p:nvPr/>
            </p:nvSpPr>
            <p:spPr>
              <a:xfrm>
                <a:off x="4303791" y="4511100"/>
                <a:ext cx="3073769" cy="28838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546A">
                        <a:lumMod val="75000"/>
                      </a:srgbClr>
                    </a:solidFill>
                    <a:effectLst/>
                    <a:uLnTx/>
                    <a:uFillTx/>
                  </a:rPr>
                  <a:t>Reference Architecture Models</a:t>
                </a:r>
              </a:p>
            </p:txBody>
          </p:sp>
          <p:sp>
            <p:nvSpPr>
              <p:cNvPr id="126" name="TextBox 125">
                <a:extLst>
                  <a:ext uri="{FF2B5EF4-FFF2-40B4-BE49-F238E27FC236}">
                    <a16:creationId xmlns:a16="http://schemas.microsoft.com/office/drawing/2014/main" id="{BA939CC7-5577-42E0-BE49-0ED9C59CEA9B}"/>
                  </a:ext>
                </a:extLst>
              </p:cNvPr>
              <p:cNvSpPr txBox="1"/>
              <p:nvPr/>
            </p:nvSpPr>
            <p:spPr>
              <a:xfrm>
                <a:off x="3412072" y="4517038"/>
                <a:ext cx="1051403" cy="28838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546A">
                        <a:lumMod val="75000"/>
                      </a:srgbClr>
                    </a:solidFill>
                    <a:effectLst/>
                    <a:uLnTx/>
                    <a:uFillTx/>
                  </a:rPr>
                  <a:t>Standards</a:t>
                </a:r>
              </a:p>
            </p:txBody>
          </p:sp>
          <p:sp>
            <p:nvSpPr>
              <p:cNvPr id="127" name="TextBox 126">
                <a:extLst>
                  <a:ext uri="{FF2B5EF4-FFF2-40B4-BE49-F238E27FC236}">
                    <a16:creationId xmlns:a16="http://schemas.microsoft.com/office/drawing/2014/main" id="{85E43A61-E28A-43D1-90DE-AE086CC3AA03}"/>
                  </a:ext>
                </a:extLst>
              </p:cNvPr>
              <p:cNvSpPr txBox="1"/>
              <p:nvPr/>
            </p:nvSpPr>
            <p:spPr>
              <a:xfrm>
                <a:off x="8110985" y="4511100"/>
                <a:ext cx="966505" cy="28838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546A">
                        <a:lumMod val="75000"/>
                      </a:srgbClr>
                    </a:solidFill>
                    <a:effectLst/>
                    <a:uLnTx/>
                    <a:uFillTx/>
                  </a:rPr>
                  <a:t>Tools</a:t>
                </a:r>
              </a:p>
            </p:txBody>
          </p:sp>
          <p:sp>
            <p:nvSpPr>
              <p:cNvPr id="128" name="TextBox 127">
                <a:extLst>
                  <a:ext uri="{FF2B5EF4-FFF2-40B4-BE49-F238E27FC236}">
                    <a16:creationId xmlns:a16="http://schemas.microsoft.com/office/drawing/2014/main" id="{385E6F6E-3FB1-44E5-A561-314C558AD928}"/>
                  </a:ext>
                </a:extLst>
              </p:cNvPr>
              <p:cNvSpPr txBox="1"/>
              <p:nvPr/>
            </p:nvSpPr>
            <p:spPr>
              <a:xfrm>
                <a:off x="7060442" y="4503374"/>
                <a:ext cx="1224214" cy="28838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546A">
                        <a:lumMod val="75000"/>
                      </a:srgbClr>
                    </a:solidFill>
                    <a:effectLst/>
                    <a:uLnTx/>
                    <a:uFillTx/>
                  </a:rPr>
                  <a:t>Training</a:t>
                </a:r>
              </a:p>
            </p:txBody>
          </p:sp>
          <p:sp>
            <p:nvSpPr>
              <p:cNvPr id="129" name="Rectangle 128">
                <a:extLst>
                  <a:ext uri="{FF2B5EF4-FFF2-40B4-BE49-F238E27FC236}">
                    <a16:creationId xmlns:a16="http://schemas.microsoft.com/office/drawing/2014/main" id="{88673ADB-B38D-4B0E-8E92-A9EFFBA529C4}"/>
                  </a:ext>
                </a:extLst>
              </p:cNvPr>
              <p:cNvSpPr/>
              <p:nvPr/>
            </p:nvSpPr>
            <p:spPr>
              <a:xfrm>
                <a:off x="1823882" y="3654781"/>
                <a:ext cx="8773335" cy="733819"/>
              </a:xfrm>
              <a:prstGeom prst="rect">
                <a:avLst/>
              </a:prstGeom>
              <a:solidFill>
                <a:srgbClr val="D7E155"/>
              </a:solidFill>
              <a:ln w="12700" cap="flat" cmpd="sng" algn="ctr">
                <a:solidFill>
                  <a:srgbClr val="5B9BD5">
                    <a:shade val="50000"/>
                  </a:srgbClr>
                </a:solidFill>
                <a:prstDash val="solid"/>
                <a:miter lim="800000"/>
              </a:ln>
              <a:effectLst>
                <a:glow rad="63500">
                  <a:srgbClr val="00B0F0"/>
                </a:glow>
                <a:outerShdw blurRad="50800" dist="38100" dir="2700000" algn="tl" rotWithShape="0">
                  <a:srgbClr val="5B9BD5">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0" name="TextBox 129">
                <a:extLst>
                  <a:ext uri="{FF2B5EF4-FFF2-40B4-BE49-F238E27FC236}">
                    <a16:creationId xmlns:a16="http://schemas.microsoft.com/office/drawing/2014/main" id="{C99118D1-13B7-4897-9372-A66A8E5C3C13}"/>
                  </a:ext>
                </a:extLst>
              </p:cNvPr>
              <p:cNvSpPr txBox="1"/>
              <p:nvPr/>
            </p:nvSpPr>
            <p:spPr>
              <a:xfrm>
                <a:off x="3100048" y="3639860"/>
                <a:ext cx="6094520" cy="763373"/>
              </a:xfrm>
              <a:prstGeom prst="rect">
                <a:avLst/>
              </a:prstGeom>
              <a:no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44546A">
                        <a:lumMod val="50000"/>
                      </a:srgbClr>
                    </a:solidFill>
                    <a:effectLst/>
                    <a:uLnTx/>
                    <a:uFillTx/>
                  </a:rPr>
                  <a:t>Digital Ecosystem enabled by</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700" b="1" i="0" u="none" strike="noStrike" kern="0" cap="none" spc="0" normalizeH="0" baseline="0" noProof="0" dirty="0">
                  <a:ln>
                    <a:noFill/>
                  </a:ln>
                  <a:solidFill>
                    <a:srgbClr val="44546A">
                      <a:lumMod val="50000"/>
                    </a:srgbClr>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44546A">
                        <a:lumMod val="50000"/>
                      </a:srgbClr>
                    </a:solidFill>
                    <a:effectLst/>
                    <a:uLnTx/>
                    <a:uFillTx/>
                  </a:rPr>
                  <a:t>PLM / FENCES / CLOUDONE / PLATFORMONE</a:t>
                </a:r>
              </a:p>
            </p:txBody>
          </p:sp>
        </p:grpSp>
        <p:grpSp>
          <p:nvGrpSpPr>
            <p:cNvPr id="70" name="Group 69"/>
            <p:cNvGrpSpPr/>
            <p:nvPr/>
          </p:nvGrpSpPr>
          <p:grpSpPr>
            <a:xfrm>
              <a:off x="4339546" y="5617252"/>
              <a:ext cx="1654933" cy="673453"/>
              <a:chOff x="8042122" y="561798"/>
              <a:chExt cx="1654933" cy="673453"/>
            </a:xfrm>
          </p:grpSpPr>
          <p:pic>
            <p:nvPicPr>
              <p:cNvPr id="114" name="Picture 113">
                <a:extLst>
                  <a:ext uri="{FF2B5EF4-FFF2-40B4-BE49-F238E27FC236}">
                    <a16:creationId xmlns:a16="http://schemas.microsoft.com/office/drawing/2014/main" id="{B475E704-C73E-445C-BA96-4C4B8DD255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42122" y="561798"/>
                <a:ext cx="520880" cy="673453"/>
              </a:xfrm>
              <a:prstGeom prst="rect">
                <a:avLst/>
              </a:prstGeom>
              <a:ln>
                <a:solidFill>
                  <a:sysClr val="windowText" lastClr="0000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15" name="TextBox 114">
                <a:extLst>
                  <a:ext uri="{FF2B5EF4-FFF2-40B4-BE49-F238E27FC236}">
                    <a16:creationId xmlns:a16="http://schemas.microsoft.com/office/drawing/2014/main" id="{2D9706D4-D450-4BC9-96D9-8793771E58F0}"/>
                  </a:ext>
                </a:extLst>
              </p:cNvPr>
              <p:cNvSpPr txBox="1"/>
              <p:nvPr/>
            </p:nvSpPr>
            <p:spPr>
              <a:xfrm>
                <a:off x="8611355" y="731348"/>
                <a:ext cx="1085700" cy="288385"/>
              </a:xfrm>
              <a:prstGeom prst="rect">
                <a:avLst/>
              </a:prstGeom>
              <a:noFill/>
            </p:spPr>
            <p:txBody>
              <a:bodyPr wrap="square">
                <a:spAutoFit/>
              </a:bodyPr>
              <a:lstStyle/>
              <a:p>
                <a:pPr marL="0" marR="0" lvl="0" indent="0" defTabSz="481941" eaLnBrk="1" fontAlgn="auto" latinLnBrk="1"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sym typeface="Helvetica Light"/>
                </a:endParaRPr>
              </a:p>
            </p:txBody>
          </p:sp>
        </p:grpSp>
        <p:grpSp>
          <p:nvGrpSpPr>
            <p:cNvPr id="71" name="Group 70">
              <a:extLst>
                <a:ext uri="{FF2B5EF4-FFF2-40B4-BE49-F238E27FC236}">
                  <a16:creationId xmlns:a16="http://schemas.microsoft.com/office/drawing/2014/main" id="{A0442F43-9AC0-49E1-84F2-22E52671C216}"/>
                </a:ext>
              </a:extLst>
            </p:cNvPr>
            <p:cNvGrpSpPr/>
            <p:nvPr/>
          </p:nvGrpSpPr>
          <p:grpSpPr>
            <a:xfrm>
              <a:off x="9699403" y="4205325"/>
              <a:ext cx="1828800" cy="1463040"/>
              <a:chOff x="10647806" y="656948"/>
              <a:chExt cx="949912" cy="922364"/>
            </a:xfrm>
          </p:grpSpPr>
          <p:sp>
            <p:nvSpPr>
              <p:cNvPr id="109" name="Rectangle 108">
                <a:extLst>
                  <a:ext uri="{FF2B5EF4-FFF2-40B4-BE49-F238E27FC236}">
                    <a16:creationId xmlns:a16="http://schemas.microsoft.com/office/drawing/2014/main" id="{CCA5EE06-B0D8-4F64-9EFB-5476C2546731}"/>
                  </a:ext>
                </a:extLst>
              </p:cNvPr>
              <p:cNvSpPr/>
              <p:nvPr/>
            </p:nvSpPr>
            <p:spPr>
              <a:xfrm>
                <a:off x="10647806" y="656948"/>
                <a:ext cx="949912" cy="922364"/>
              </a:xfrm>
              <a:prstGeom prst="rect">
                <a:avLst/>
              </a:prstGeom>
              <a:solidFill>
                <a:srgbClr val="5B9BD5"/>
              </a:solidFill>
              <a:ln w="12700" cap="flat" cmpd="sng" algn="ctr">
                <a:solidFill>
                  <a:sysClr val="windowText" lastClr="000000"/>
                </a:solidFill>
                <a:prstDash val="solid"/>
                <a:miter lim="800000"/>
              </a:ln>
              <a:effectLst>
                <a:outerShdw blurRad="292100" dist="139700" dir="2700000" algn="tl" rotWithShape="0">
                  <a:srgbClr val="333333">
                    <a:alpha val="65000"/>
                  </a:srgbClr>
                </a:outerShdw>
              </a:effectLs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10" name="Graphic 57" descr="Truck">
                <a:extLst>
                  <a:ext uri="{FF2B5EF4-FFF2-40B4-BE49-F238E27FC236}">
                    <a16:creationId xmlns:a16="http://schemas.microsoft.com/office/drawing/2014/main" id="{FF21548F-2B24-48AD-86F5-9AA7BFB674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754038" y="821418"/>
                <a:ext cx="365760" cy="365760"/>
              </a:xfrm>
              <a:prstGeom prst="rect">
                <a:avLst/>
              </a:prstGeom>
            </p:spPr>
          </p:pic>
          <p:pic>
            <p:nvPicPr>
              <p:cNvPr id="111" name="Graphic 60" descr="Tools">
                <a:extLst>
                  <a:ext uri="{FF2B5EF4-FFF2-40B4-BE49-F238E27FC236}">
                    <a16:creationId xmlns:a16="http://schemas.microsoft.com/office/drawing/2014/main" id="{AFD936ED-8FA4-4B38-9F4F-CCE468D0ED6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1119798" y="772613"/>
                <a:ext cx="365760" cy="365760"/>
              </a:xfrm>
              <a:prstGeom prst="rect">
                <a:avLst/>
              </a:prstGeom>
            </p:spPr>
          </p:pic>
          <p:pic>
            <p:nvPicPr>
              <p:cNvPr id="112" name="Graphic 62" descr="Ruler">
                <a:extLst>
                  <a:ext uri="{FF2B5EF4-FFF2-40B4-BE49-F238E27FC236}">
                    <a16:creationId xmlns:a16="http://schemas.microsoft.com/office/drawing/2014/main" id="{2BF28435-0D79-4618-BFA8-8C114D7D56B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754038" y="1140886"/>
                <a:ext cx="365760" cy="365760"/>
              </a:xfrm>
              <a:prstGeom prst="rect">
                <a:avLst/>
              </a:prstGeom>
            </p:spPr>
          </p:pic>
          <p:pic>
            <p:nvPicPr>
              <p:cNvPr id="113" name="Graphic 64" descr="Box trolley">
                <a:extLst>
                  <a:ext uri="{FF2B5EF4-FFF2-40B4-BE49-F238E27FC236}">
                    <a16:creationId xmlns:a16="http://schemas.microsoft.com/office/drawing/2014/main" id="{430489FB-69E2-48B8-A01B-74A5C3A728F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1119798" y="1115227"/>
                <a:ext cx="365760" cy="365760"/>
              </a:xfrm>
              <a:prstGeom prst="rect">
                <a:avLst/>
              </a:prstGeom>
            </p:spPr>
          </p:pic>
        </p:grpSp>
        <p:grpSp>
          <p:nvGrpSpPr>
            <p:cNvPr id="72" name="Group 71">
              <a:extLst>
                <a:ext uri="{FF2B5EF4-FFF2-40B4-BE49-F238E27FC236}">
                  <a16:creationId xmlns:a16="http://schemas.microsoft.com/office/drawing/2014/main" id="{5B5D2E97-A5E5-4B14-8A3D-8C09AC41A9FB}"/>
                </a:ext>
              </a:extLst>
            </p:cNvPr>
            <p:cNvGrpSpPr/>
            <p:nvPr/>
          </p:nvGrpSpPr>
          <p:grpSpPr>
            <a:xfrm>
              <a:off x="4339546" y="4134936"/>
              <a:ext cx="1403200" cy="1137729"/>
              <a:chOff x="10216132" y="1158141"/>
              <a:chExt cx="1403200" cy="1137729"/>
            </a:xfrm>
          </p:grpSpPr>
          <p:pic>
            <p:nvPicPr>
              <p:cNvPr id="107" name="Picture 106">
                <a:extLst>
                  <a:ext uri="{FF2B5EF4-FFF2-40B4-BE49-F238E27FC236}">
                    <a16:creationId xmlns:a16="http://schemas.microsoft.com/office/drawing/2014/main" id="{5751A3A4-B2BA-45C7-84A7-0B76B8FAC91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16132" y="1158141"/>
                <a:ext cx="1403200" cy="1137729"/>
              </a:xfrm>
              <a:prstGeom prst="rect">
                <a:avLst/>
              </a:prstGeom>
              <a:ln>
                <a:noFill/>
              </a:ln>
              <a:effectLst>
                <a:outerShdw blurRad="292100" dist="139700" dir="2700000" algn="tl" rotWithShape="0">
                  <a:srgbClr val="333333">
                    <a:alpha val="65000"/>
                  </a:srgbClr>
                </a:outerShdw>
              </a:effectLst>
            </p:spPr>
          </p:pic>
          <p:sp>
            <p:nvSpPr>
              <p:cNvPr id="108" name="Rounded Rectangle 39">
                <a:extLst>
                  <a:ext uri="{FF2B5EF4-FFF2-40B4-BE49-F238E27FC236}">
                    <a16:creationId xmlns:a16="http://schemas.microsoft.com/office/drawing/2014/main" id="{5C372C68-0EE0-4968-AAD4-73ED50FF35F7}"/>
                  </a:ext>
                </a:extLst>
              </p:cNvPr>
              <p:cNvSpPr/>
              <p:nvPr/>
            </p:nvSpPr>
            <p:spPr>
              <a:xfrm>
                <a:off x="10398870" y="1309758"/>
                <a:ext cx="1079804" cy="834280"/>
              </a:xfrm>
              <a:prstGeom prst="round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44546A"/>
                    </a:solidFill>
                    <a:effectLst/>
                    <a:uLnTx/>
                    <a:uFillTx/>
                    <a:latin typeface="Calibri" panose="020F0502020204030204"/>
                    <a:ea typeface="+mn-ea"/>
                    <a:cs typeface="+mn-cs"/>
                  </a:rPr>
                  <a:t>MBSE System Architecture</a:t>
                </a:r>
              </a:p>
            </p:txBody>
          </p:sp>
        </p:grpSp>
        <p:pic>
          <p:nvPicPr>
            <p:cNvPr id="73" name="Picture 7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99986" y="5669810"/>
              <a:ext cx="520881" cy="673453"/>
            </a:xfrm>
            <a:prstGeom prst="rect">
              <a:avLst/>
            </a:prstGeom>
            <a:ln>
              <a:solidFill>
                <a:sysClr val="windowText" lastClr="0000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74" name="Group 73"/>
            <p:cNvGrpSpPr/>
            <p:nvPr/>
          </p:nvGrpSpPr>
          <p:grpSpPr>
            <a:xfrm>
              <a:off x="4935173" y="5618182"/>
              <a:ext cx="520881" cy="673453"/>
              <a:chOff x="9346163" y="5338572"/>
              <a:chExt cx="2006598" cy="2594357"/>
            </a:xfrm>
            <a:effectLst/>
          </p:grpSpPr>
          <p:pic>
            <p:nvPicPr>
              <p:cNvPr id="105" name="Picture 10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46163" y="5338572"/>
                <a:ext cx="2006598" cy="2594357"/>
              </a:xfrm>
              <a:prstGeom prst="rect">
                <a:avLst/>
              </a:prstGeom>
              <a:ln>
                <a:solidFill>
                  <a:sysClr val="windowText" lastClr="0000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06" name="TextBox 89"/>
              <p:cNvSpPr txBox="1"/>
              <p:nvPr/>
            </p:nvSpPr>
            <p:spPr>
              <a:xfrm>
                <a:off x="9454661" y="6175756"/>
                <a:ext cx="365195" cy="1405029"/>
              </a:xfrm>
              <a:prstGeom prst="rect">
                <a:avLst/>
              </a:prstGeom>
              <a:noFill/>
              <a:ln w="12700" cap="flat">
                <a:noFill/>
                <a:miter lim="400000"/>
              </a:ln>
              <a:effectLst/>
            </p:spPr>
            <p:txBody>
              <a:bodyPr rot="0" spcFirstLastPara="1" vert="horz" wrap="none" lIns="41910" tIns="41910" rIns="41910" bIns="41910" numCol="1" spcCol="3810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81941" rtl="0" eaLnBrk="1" fontAlgn="auto" latinLnBrk="1"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Helvetica Light"/>
                </a:endParaRPr>
              </a:p>
            </p:txBody>
          </p:sp>
        </p:grpSp>
        <p:sp>
          <p:nvSpPr>
            <p:cNvPr id="75" name="Right Arrow 74"/>
            <p:cNvSpPr/>
            <p:nvPr/>
          </p:nvSpPr>
          <p:spPr>
            <a:xfrm>
              <a:off x="2695766" y="5427434"/>
              <a:ext cx="406654" cy="285121"/>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CDA6E213-B809-4EE2-A324-030B683ECAB2}"/>
                </a:ext>
              </a:extLst>
            </p:cNvPr>
            <p:cNvSpPr txBox="1"/>
            <p:nvPr/>
          </p:nvSpPr>
          <p:spPr>
            <a:xfrm>
              <a:off x="763470" y="6329416"/>
              <a:ext cx="1933241" cy="288385"/>
            </a:xfrm>
            <a:prstGeom prst="rect">
              <a:avLst/>
            </a:prstGeom>
            <a:noFill/>
          </p:spPr>
          <p:txBody>
            <a:bodyPr wrap="square">
              <a:spAutoFit/>
            </a:bodyPr>
            <a:lstStyle/>
            <a:p>
              <a:pPr marL="0" marR="0" lvl="0" indent="0" defTabSz="481941" eaLnBrk="1" fontAlgn="auto" latinLnBrk="1"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sym typeface="Helvetica Light"/>
                </a:rPr>
                <a:t>Produce Digital </a:t>
              </a:r>
              <a:r>
                <a:rPr kumimoji="0" lang="en-US" sz="11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sym typeface="Helvetica Light"/>
                </a:rPr>
                <a:t>CDD Model</a:t>
              </a:r>
              <a:endParaRPr kumimoji="0" lang="en-US" sz="11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sym typeface="Helvetica Light"/>
              </a:endParaRPr>
            </a:p>
          </p:txBody>
        </p:sp>
        <p:pic>
          <p:nvPicPr>
            <p:cNvPr id="77" name="Picture 7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3328" y="5664892"/>
              <a:ext cx="520881" cy="673453"/>
            </a:xfrm>
            <a:prstGeom prst="rect">
              <a:avLst/>
            </a:prstGeom>
            <a:ln>
              <a:solidFill>
                <a:sysClr val="windowText" lastClr="0000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8" name="TextBox 77">
              <a:extLst>
                <a:ext uri="{FF2B5EF4-FFF2-40B4-BE49-F238E27FC236}">
                  <a16:creationId xmlns:a16="http://schemas.microsoft.com/office/drawing/2014/main" id="{CDA6E213-B809-4EE2-A324-030B683ECAB2}"/>
                </a:ext>
              </a:extLst>
            </p:cNvPr>
            <p:cNvSpPr txBox="1"/>
            <p:nvPr/>
          </p:nvSpPr>
          <p:spPr>
            <a:xfrm>
              <a:off x="4022801" y="6413388"/>
              <a:ext cx="2315112" cy="288386"/>
            </a:xfrm>
            <a:prstGeom prst="rect">
              <a:avLst/>
            </a:prstGeom>
            <a:noFill/>
          </p:spPr>
          <p:txBody>
            <a:bodyPr wrap="square">
              <a:spAutoFit/>
            </a:bodyPr>
            <a:lstStyle/>
            <a:p>
              <a:pPr marL="0" marR="0" lvl="0" indent="0" defTabSz="481941" eaLnBrk="1" fontAlgn="auto" latinLnBrk="1"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sym typeface="Helvetica Light"/>
                </a:rPr>
                <a:t>Produce Acq Docs via the Model</a:t>
              </a:r>
            </a:p>
          </p:txBody>
        </p:sp>
        <p:pic>
          <p:nvPicPr>
            <p:cNvPr id="79" name="Picture 2" descr="The System Engineering “V” - Is It Still Relevant In the Digital Age?">
              <a:extLst>
                <a:ext uri="{FF2B5EF4-FFF2-40B4-BE49-F238E27FC236}">
                  <a16:creationId xmlns:a16="http://schemas.microsoft.com/office/drawing/2014/main" id="{7C95E4E7-58AC-4923-9B20-F485AB27B019}"/>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31052" y="4215715"/>
              <a:ext cx="1920240" cy="1463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0" name="Down Arrow 79"/>
            <p:cNvSpPr/>
            <p:nvPr/>
          </p:nvSpPr>
          <p:spPr>
            <a:xfrm>
              <a:off x="4832102" y="5353800"/>
              <a:ext cx="520881" cy="203767"/>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CDA6E213-B809-4EE2-A324-030B683ECAB2}"/>
                </a:ext>
              </a:extLst>
            </p:cNvPr>
            <p:cNvSpPr txBox="1"/>
            <p:nvPr/>
          </p:nvSpPr>
          <p:spPr>
            <a:xfrm>
              <a:off x="6768120" y="5913215"/>
              <a:ext cx="2206926" cy="474987"/>
            </a:xfrm>
            <a:prstGeom prst="rect">
              <a:avLst/>
            </a:prstGeom>
            <a:noFill/>
          </p:spPr>
          <p:txBody>
            <a:bodyPr wrap="square">
              <a:spAutoFit/>
            </a:bodyPr>
            <a:lstStyle/>
            <a:p>
              <a:pPr marL="0" marR="0" lvl="0" indent="0" algn="ctr" defTabSz="481941" eaLnBrk="1" fontAlgn="auto" latinLnBrk="1"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sym typeface="Helvetica Light"/>
                </a:rPr>
                <a:t>Use Government Tech Stack </a:t>
              </a:r>
            </a:p>
            <a:p>
              <a:pPr marL="0" marR="0" lvl="0" indent="0" algn="ctr" defTabSz="481941" eaLnBrk="1" fontAlgn="auto" latinLnBrk="1"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sym typeface="Helvetica Light"/>
                </a:rPr>
                <a:t>for Continuous Review</a:t>
              </a:r>
            </a:p>
          </p:txBody>
        </p:sp>
        <p:sp>
          <p:nvSpPr>
            <p:cNvPr id="82" name="TextBox 81">
              <a:extLst>
                <a:ext uri="{FF2B5EF4-FFF2-40B4-BE49-F238E27FC236}">
                  <a16:creationId xmlns:a16="http://schemas.microsoft.com/office/drawing/2014/main" id="{CDA6E213-B809-4EE2-A324-030B683ECAB2}"/>
                </a:ext>
              </a:extLst>
            </p:cNvPr>
            <p:cNvSpPr txBox="1"/>
            <p:nvPr/>
          </p:nvSpPr>
          <p:spPr>
            <a:xfrm>
              <a:off x="9694053" y="5832968"/>
              <a:ext cx="1903282" cy="474987"/>
            </a:xfrm>
            <a:prstGeom prst="rect">
              <a:avLst/>
            </a:prstGeom>
            <a:noFill/>
          </p:spPr>
          <p:txBody>
            <a:bodyPr wrap="square">
              <a:spAutoFit/>
            </a:bodyPr>
            <a:lstStyle/>
            <a:p>
              <a:pPr marL="0" marR="0" lvl="0" indent="0" algn="ctr" defTabSz="481941" eaLnBrk="1" fontAlgn="auto" latinLnBrk="1"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sym typeface="Helvetica Light"/>
                </a:rPr>
                <a:t>Link Model with </a:t>
              </a:r>
              <a:r>
                <a:rPr kumimoji="0" lang="en-US" sz="11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panose="020F0502020204030204"/>
                  <a:sym typeface="Helvetica Light"/>
                </a:rPr>
                <a:t>LogRA</a:t>
              </a:r>
              <a:r>
                <a:rPr kumimoji="0" lang="en-US" sz="11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sym typeface="Helvetica Light"/>
                </a:rPr>
                <a:t> for  PLM Integration</a:t>
              </a:r>
            </a:p>
          </p:txBody>
        </p:sp>
        <p:sp>
          <p:nvSpPr>
            <p:cNvPr id="83" name="Rectangle 82">
              <a:extLst>
                <a:ext uri="{FF2B5EF4-FFF2-40B4-BE49-F238E27FC236}">
                  <a16:creationId xmlns:a16="http://schemas.microsoft.com/office/drawing/2014/main" id="{DED1C382-2E42-48F0-A418-5B8AD0FB02C4}"/>
                </a:ext>
              </a:extLst>
            </p:cNvPr>
            <p:cNvSpPr/>
            <p:nvPr/>
          </p:nvSpPr>
          <p:spPr>
            <a:xfrm>
              <a:off x="154146" y="4199966"/>
              <a:ext cx="3561415" cy="2060853"/>
            </a:xfrm>
            <a:prstGeom prst="rect">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srgbClr val="44546A">
                      <a:lumMod val="50000"/>
                    </a:srgbClr>
                  </a:solidFill>
                  <a:effectLst/>
                  <a:uLnTx/>
                  <a:uFillTx/>
                  <a:latin typeface="Calibri" panose="020F0502020204030204"/>
                  <a:ea typeface="+mn-ea"/>
                  <a:cs typeface="+mn-cs"/>
                </a:rPr>
                <a:t>(Continuous Process)</a:t>
              </a:r>
            </a:p>
          </p:txBody>
        </p:sp>
        <p:sp>
          <p:nvSpPr>
            <p:cNvPr id="84" name="Rectangle 83">
              <a:extLst>
                <a:ext uri="{FF2B5EF4-FFF2-40B4-BE49-F238E27FC236}">
                  <a16:creationId xmlns:a16="http://schemas.microsoft.com/office/drawing/2014/main" id="{D8C2CB4C-D73B-4D1F-A889-82DC2F3EF34B}"/>
                </a:ext>
              </a:extLst>
            </p:cNvPr>
            <p:cNvSpPr/>
            <p:nvPr/>
          </p:nvSpPr>
          <p:spPr bwMode="auto">
            <a:xfrm>
              <a:off x="206170" y="5638125"/>
              <a:ext cx="2775067" cy="569426"/>
            </a:xfrm>
            <a:prstGeom prst="rect">
              <a:avLst/>
            </a:prstGeom>
            <a:solidFill>
              <a:srgbClr val="0066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prstClr val="white"/>
                  </a:solidFill>
                  <a:effectLst/>
                  <a:uLnTx/>
                  <a:uFillTx/>
                </a:rPr>
                <a:t>Enterprise Operations Analysis</a:t>
              </a:r>
            </a:p>
          </p:txBody>
        </p:sp>
        <p:pic>
          <p:nvPicPr>
            <p:cNvPr id="85" name="Picture 6" descr="Image result for AFSIM icon">
              <a:extLst>
                <a:ext uri="{FF2B5EF4-FFF2-40B4-BE49-F238E27FC236}">
                  <a16:creationId xmlns:a16="http://schemas.microsoft.com/office/drawing/2014/main" id="{2B08756B-60E0-4A37-A626-381D34DF147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84701" y="4607481"/>
              <a:ext cx="1464180" cy="670347"/>
            </a:xfrm>
            <a:prstGeom prst="rect">
              <a:avLst/>
            </a:prstGeom>
            <a:ln>
              <a:solidFill>
                <a:sysClr val="windowText" lastClr="0000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6" name="Flowchart: Process 85">
              <a:extLst>
                <a:ext uri="{FF2B5EF4-FFF2-40B4-BE49-F238E27FC236}">
                  <a16:creationId xmlns:a16="http://schemas.microsoft.com/office/drawing/2014/main" id="{1A2472C2-BA7A-4254-ABFB-F6325B486545}"/>
                </a:ext>
              </a:extLst>
            </p:cNvPr>
            <p:cNvSpPr/>
            <p:nvPr/>
          </p:nvSpPr>
          <p:spPr bwMode="auto">
            <a:xfrm>
              <a:off x="584677" y="4505634"/>
              <a:ext cx="527953" cy="393538"/>
            </a:xfrm>
            <a:prstGeom prst="flowChartProcess">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headEnd type="none" w="med" len="med"/>
              <a:tailEnd type="none" w="med" len="med"/>
            </a:ln>
            <a:effectLst>
              <a:outerShdw blurRad="57150" dist="19050" dir="5400000" algn="ctr" rotWithShape="0">
                <a:srgbClr val="000000">
                  <a:alpha val="63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Calibri" panose="020F0502020204030204"/>
                  <a:ea typeface="+mn-ea"/>
                  <a:cs typeface="+mn-cs"/>
                </a:rPr>
                <a:t>HAF</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Calibri" panose="020F0502020204030204"/>
                  <a:ea typeface="+mn-ea"/>
                  <a:cs typeface="+mn-cs"/>
                </a:rPr>
                <a:t>AFWIC</a:t>
              </a:r>
            </a:p>
          </p:txBody>
        </p:sp>
        <p:sp>
          <p:nvSpPr>
            <p:cNvPr id="87" name="Flowchart: Process 86">
              <a:extLst>
                <a:ext uri="{FF2B5EF4-FFF2-40B4-BE49-F238E27FC236}">
                  <a16:creationId xmlns:a16="http://schemas.microsoft.com/office/drawing/2014/main" id="{3CFC0822-C953-46C6-9B5A-AADEAA650856}"/>
                </a:ext>
              </a:extLst>
            </p:cNvPr>
            <p:cNvSpPr/>
            <p:nvPr/>
          </p:nvSpPr>
          <p:spPr bwMode="auto">
            <a:xfrm>
              <a:off x="1268917" y="4541623"/>
              <a:ext cx="679831" cy="321560"/>
            </a:xfrm>
            <a:prstGeom prst="flowChartProcess">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a:ln>
                    <a:noFill/>
                  </a:ln>
                  <a:solidFill>
                    <a:prstClr val="black"/>
                  </a:solidFill>
                  <a:effectLst/>
                  <a:uLnTx/>
                  <a:uFillTx/>
                  <a:latin typeface="Calibri" panose="020F0502020204030204"/>
                  <a:ea typeface="+mn-ea"/>
                  <a:cs typeface="+mn-cs"/>
                </a:rPr>
                <a:t>Air Force Design</a:t>
              </a:r>
            </a:p>
          </p:txBody>
        </p:sp>
        <p:sp>
          <p:nvSpPr>
            <p:cNvPr id="88" name="Rectangle 87">
              <a:extLst>
                <a:ext uri="{FF2B5EF4-FFF2-40B4-BE49-F238E27FC236}">
                  <a16:creationId xmlns:a16="http://schemas.microsoft.com/office/drawing/2014/main" id="{DF0D0567-D84A-45E0-B453-A3335C1609EF}"/>
                </a:ext>
              </a:extLst>
            </p:cNvPr>
            <p:cNvSpPr/>
            <p:nvPr/>
          </p:nvSpPr>
          <p:spPr bwMode="auto">
            <a:xfrm>
              <a:off x="1216972" y="5069423"/>
              <a:ext cx="759206" cy="360322"/>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a:ln>
                    <a:noFill/>
                  </a:ln>
                  <a:solidFill>
                    <a:prstClr val="black"/>
                  </a:solidFill>
                  <a:effectLst/>
                  <a:uLnTx/>
                  <a:uFillTx/>
                  <a:latin typeface="Calibri" panose="020F0502020204030204"/>
                  <a:ea typeface="+mn-ea"/>
                  <a:cs typeface="+mn-cs"/>
                </a:rPr>
                <a:t>Required Capabilities</a:t>
              </a:r>
            </a:p>
          </p:txBody>
        </p:sp>
        <p:cxnSp>
          <p:nvCxnSpPr>
            <p:cNvPr id="89" name="Straight Connector 88">
              <a:extLst>
                <a:ext uri="{FF2B5EF4-FFF2-40B4-BE49-F238E27FC236}">
                  <a16:creationId xmlns:a16="http://schemas.microsoft.com/office/drawing/2014/main" id="{994AE461-338E-4B14-A842-1F9D5EA2372A}"/>
                </a:ext>
              </a:extLst>
            </p:cNvPr>
            <p:cNvCxnSpPr>
              <a:cxnSpLocks/>
            </p:cNvCxnSpPr>
            <p:nvPr/>
          </p:nvCxnSpPr>
          <p:spPr bwMode="auto">
            <a:xfrm>
              <a:off x="1932817" y="4708689"/>
              <a:ext cx="216322" cy="90068"/>
            </a:xfrm>
            <a:prstGeom prst="line">
              <a:avLst/>
            </a:prstGeom>
            <a:solidFill>
              <a:srgbClr val="5B9BD5"/>
            </a:solidFill>
            <a:ln w="22225" cap="flat" cmpd="sng" algn="ctr">
              <a:solidFill>
                <a:sysClr val="windowText" lastClr="000000"/>
              </a:solidFill>
              <a:prstDash val="solid"/>
              <a:round/>
              <a:headEnd type="triangle" w="med" len="med"/>
              <a:tailEnd type="triangle"/>
            </a:ln>
            <a:effectLst/>
          </p:spPr>
        </p:cxnSp>
        <p:cxnSp>
          <p:nvCxnSpPr>
            <p:cNvPr id="90" name="Straight Connector 89">
              <a:extLst>
                <a:ext uri="{FF2B5EF4-FFF2-40B4-BE49-F238E27FC236}">
                  <a16:creationId xmlns:a16="http://schemas.microsoft.com/office/drawing/2014/main" id="{BD95BCCF-7140-41D8-BB67-BE88D613D717}"/>
                </a:ext>
              </a:extLst>
            </p:cNvPr>
            <p:cNvCxnSpPr>
              <a:cxnSpLocks/>
              <a:stCxn id="88" idx="3"/>
            </p:cNvCxnSpPr>
            <p:nvPr/>
          </p:nvCxnSpPr>
          <p:spPr bwMode="auto">
            <a:xfrm flipV="1">
              <a:off x="1976178" y="5118607"/>
              <a:ext cx="189768" cy="130977"/>
            </a:xfrm>
            <a:prstGeom prst="line">
              <a:avLst/>
            </a:prstGeom>
            <a:solidFill>
              <a:srgbClr val="5B9BD5"/>
            </a:solidFill>
            <a:ln w="22225" cap="flat" cmpd="sng" algn="ctr">
              <a:solidFill>
                <a:sysClr val="windowText" lastClr="000000"/>
              </a:solidFill>
              <a:prstDash val="solid"/>
              <a:round/>
              <a:headEnd type="triangle" w="med" len="med"/>
              <a:tailEnd type="triangle"/>
            </a:ln>
            <a:effectLst/>
          </p:spPr>
        </p:cxnSp>
        <p:cxnSp>
          <p:nvCxnSpPr>
            <p:cNvPr id="91" name="Straight Arrow Connector 90">
              <a:extLst>
                <a:ext uri="{FF2B5EF4-FFF2-40B4-BE49-F238E27FC236}">
                  <a16:creationId xmlns:a16="http://schemas.microsoft.com/office/drawing/2014/main" id="{1696C2B2-1F81-4F08-90F9-11EBF3D9CF64}"/>
                </a:ext>
              </a:extLst>
            </p:cNvPr>
            <p:cNvCxnSpPr>
              <a:cxnSpLocks/>
              <a:stCxn id="93" idx="2"/>
            </p:cNvCxnSpPr>
            <p:nvPr/>
          </p:nvCxnSpPr>
          <p:spPr bwMode="auto">
            <a:xfrm>
              <a:off x="2495828" y="4463108"/>
              <a:ext cx="98292" cy="130427"/>
            </a:xfrm>
            <a:prstGeom prst="straightConnector1">
              <a:avLst/>
            </a:prstGeom>
            <a:noFill/>
            <a:ln w="22225" cap="flat" cmpd="sng" algn="ctr">
              <a:solidFill>
                <a:sysClr val="windowText" lastClr="000000"/>
              </a:solidFill>
              <a:prstDash val="solid"/>
              <a:miter lim="800000"/>
              <a:headEnd type="none" w="med" len="med"/>
              <a:tailEnd type="triangle"/>
            </a:ln>
            <a:effectLst/>
          </p:spPr>
        </p:cxnSp>
        <p:cxnSp>
          <p:nvCxnSpPr>
            <p:cNvPr id="92" name="Straight Arrow Connector 91">
              <a:extLst>
                <a:ext uri="{FF2B5EF4-FFF2-40B4-BE49-F238E27FC236}">
                  <a16:creationId xmlns:a16="http://schemas.microsoft.com/office/drawing/2014/main" id="{B6AB577A-E653-49FC-80C0-036B0FF6C90D}"/>
                </a:ext>
              </a:extLst>
            </p:cNvPr>
            <p:cNvCxnSpPr>
              <a:cxnSpLocks/>
              <a:stCxn id="94" idx="2"/>
            </p:cNvCxnSpPr>
            <p:nvPr/>
          </p:nvCxnSpPr>
          <p:spPr bwMode="auto">
            <a:xfrm flipH="1">
              <a:off x="3163849" y="4457767"/>
              <a:ext cx="108748" cy="128218"/>
            </a:xfrm>
            <a:prstGeom prst="straightConnector1">
              <a:avLst/>
            </a:prstGeom>
            <a:noFill/>
            <a:ln w="22225" cap="flat" cmpd="sng" algn="ctr">
              <a:solidFill>
                <a:sysClr val="windowText" lastClr="000000"/>
              </a:solidFill>
              <a:prstDash val="solid"/>
              <a:miter lim="800000"/>
              <a:headEnd type="none" w="med" len="med"/>
              <a:tailEnd type="triangle"/>
            </a:ln>
            <a:effectLst/>
          </p:spPr>
        </p:cxnSp>
        <p:sp>
          <p:nvSpPr>
            <p:cNvPr id="93" name="TextBox 92">
              <a:extLst>
                <a:ext uri="{FF2B5EF4-FFF2-40B4-BE49-F238E27FC236}">
                  <a16:creationId xmlns:a16="http://schemas.microsoft.com/office/drawing/2014/main" id="{A4C7CE7E-129D-4102-8568-E5D8DC292258}"/>
                </a:ext>
              </a:extLst>
            </p:cNvPr>
            <p:cNvSpPr txBox="1"/>
            <p:nvPr/>
          </p:nvSpPr>
          <p:spPr>
            <a:xfrm>
              <a:off x="2216091" y="4263053"/>
              <a:ext cx="559474" cy="200055"/>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algn="ctr" eaLnBrk="0" fontAlgn="base" hangingPunct="0">
                <a:lnSpc>
                  <a:spcPct val="100000"/>
                </a:lnSpc>
                <a:spcBef>
                  <a:spcPct val="0"/>
                </a:spcBef>
                <a:spcAft>
                  <a:spcPct val="0"/>
                </a:spcAft>
                <a:buClrTx/>
                <a:buSzTx/>
                <a:buFontTx/>
                <a:buNone/>
                <a:tabLst/>
                <a:defRPr kumimoji="0" sz="700" b="1" i="0" u="none" strike="noStrike" cap="none" normalizeH="0" baseline="0">
                  <a:ln>
                    <a:noFill/>
                  </a:ln>
                  <a:effectLst/>
                  <a:latin typeface="Arial"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a:ln>
                    <a:noFill/>
                  </a:ln>
                  <a:solidFill>
                    <a:prstClr val="black"/>
                  </a:solidFill>
                  <a:effectLst/>
                  <a:uLnTx/>
                  <a:uFillTx/>
                  <a:latin typeface="Arial" charset="0"/>
                  <a:ea typeface="+mn-ea"/>
                  <a:cs typeface="+mn-cs"/>
                </a:rPr>
                <a:t>Gaps</a:t>
              </a:r>
            </a:p>
          </p:txBody>
        </p:sp>
        <p:sp>
          <p:nvSpPr>
            <p:cNvPr id="94" name="TextBox 93">
              <a:extLst>
                <a:ext uri="{FF2B5EF4-FFF2-40B4-BE49-F238E27FC236}">
                  <a16:creationId xmlns:a16="http://schemas.microsoft.com/office/drawing/2014/main" id="{4F6F0BE8-1828-49D3-81A9-FCC2F76721B2}"/>
                </a:ext>
              </a:extLst>
            </p:cNvPr>
            <p:cNvSpPr txBox="1"/>
            <p:nvPr/>
          </p:nvSpPr>
          <p:spPr>
            <a:xfrm>
              <a:off x="2887382" y="4257712"/>
              <a:ext cx="770429" cy="200055"/>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algn="ctr" eaLnBrk="0" fontAlgn="base" hangingPunct="0">
                <a:lnSpc>
                  <a:spcPct val="100000"/>
                </a:lnSpc>
                <a:spcBef>
                  <a:spcPct val="0"/>
                </a:spcBef>
                <a:spcAft>
                  <a:spcPct val="0"/>
                </a:spcAft>
                <a:buClrTx/>
                <a:buSzTx/>
                <a:buFontTx/>
                <a:buNone/>
                <a:tabLst/>
                <a:defRPr kumimoji="0" sz="700" b="1" i="0" u="none" strike="noStrike" cap="none" normalizeH="0" baseline="0">
                  <a:ln>
                    <a:noFill/>
                  </a:ln>
                  <a:solidFill>
                    <a:schemeClr val="dk1"/>
                  </a:solidFill>
                  <a:effectLst/>
                  <a:latin typeface="Arial"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a:ln>
                    <a:noFill/>
                  </a:ln>
                  <a:solidFill>
                    <a:prstClr val="black"/>
                  </a:solidFill>
                  <a:effectLst/>
                  <a:uLnTx/>
                  <a:uFillTx/>
                  <a:latin typeface="Arial" charset="0"/>
                  <a:ea typeface="+mn-ea"/>
                  <a:cs typeface="+mn-cs"/>
                </a:rPr>
                <a:t>Opportunities</a:t>
              </a:r>
            </a:p>
          </p:txBody>
        </p:sp>
        <p:cxnSp>
          <p:nvCxnSpPr>
            <p:cNvPr id="95" name="Straight Arrow Connector 94">
              <a:extLst>
                <a:ext uri="{FF2B5EF4-FFF2-40B4-BE49-F238E27FC236}">
                  <a16:creationId xmlns:a16="http://schemas.microsoft.com/office/drawing/2014/main" id="{E8DD25E9-A9F0-44D7-B0F9-A32AE0C626D6}"/>
                </a:ext>
              </a:extLst>
            </p:cNvPr>
            <p:cNvCxnSpPr>
              <a:cxnSpLocks/>
              <a:stCxn id="87" idx="2"/>
            </p:cNvCxnSpPr>
            <p:nvPr/>
          </p:nvCxnSpPr>
          <p:spPr bwMode="auto">
            <a:xfrm>
              <a:off x="1608833" y="4863183"/>
              <a:ext cx="0" cy="212845"/>
            </a:xfrm>
            <a:prstGeom prst="straightConnector1">
              <a:avLst/>
            </a:prstGeom>
            <a:solidFill>
              <a:srgbClr val="5B9BD5"/>
            </a:solidFill>
            <a:ln w="22225" cap="flat" cmpd="sng" algn="ctr">
              <a:solidFill>
                <a:sysClr val="windowText" lastClr="000000"/>
              </a:solidFill>
              <a:prstDash val="solid"/>
              <a:round/>
              <a:headEnd type="triangle" w="med" len="med"/>
              <a:tailEnd type="triangle"/>
            </a:ln>
            <a:effectLst/>
          </p:spPr>
        </p:cxnSp>
        <p:cxnSp>
          <p:nvCxnSpPr>
            <p:cNvPr id="96" name="Straight Arrow Connector 95">
              <a:extLst>
                <a:ext uri="{FF2B5EF4-FFF2-40B4-BE49-F238E27FC236}">
                  <a16:creationId xmlns:a16="http://schemas.microsoft.com/office/drawing/2014/main" id="{80025707-164C-4FE3-ADD8-EF74E51DA327}"/>
                </a:ext>
              </a:extLst>
            </p:cNvPr>
            <p:cNvCxnSpPr>
              <a:cxnSpLocks/>
              <a:stCxn id="86" idx="3"/>
              <a:endCxn id="87" idx="1"/>
            </p:cNvCxnSpPr>
            <p:nvPr/>
          </p:nvCxnSpPr>
          <p:spPr bwMode="auto">
            <a:xfrm>
              <a:off x="1112630" y="4702403"/>
              <a:ext cx="156287" cy="0"/>
            </a:xfrm>
            <a:prstGeom prst="straightConnector1">
              <a:avLst/>
            </a:prstGeom>
            <a:noFill/>
            <a:ln w="22225" cap="flat" cmpd="sng" algn="ctr">
              <a:solidFill>
                <a:sysClr val="windowText" lastClr="000000"/>
              </a:solidFill>
              <a:prstDash val="solid"/>
              <a:miter lim="800000"/>
              <a:headEnd type="none" w="med" len="med"/>
              <a:tailEnd type="triangle"/>
            </a:ln>
            <a:effectLst/>
          </p:spPr>
        </p:cxnSp>
        <p:sp>
          <p:nvSpPr>
            <p:cNvPr id="97" name="Rectangle 96">
              <a:extLst>
                <a:ext uri="{FF2B5EF4-FFF2-40B4-BE49-F238E27FC236}">
                  <a16:creationId xmlns:a16="http://schemas.microsoft.com/office/drawing/2014/main" id="{DCA931AD-BA59-4B94-A2E2-7692BCD6F514}"/>
                </a:ext>
              </a:extLst>
            </p:cNvPr>
            <p:cNvSpPr/>
            <p:nvPr/>
          </p:nvSpPr>
          <p:spPr bwMode="auto">
            <a:xfrm>
              <a:off x="2264197" y="5877352"/>
              <a:ext cx="664548" cy="294764"/>
            </a:xfrm>
            <a:prstGeom prst="rect">
              <a:avLst/>
            </a:prstGeom>
            <a:solidFill>
              <a:sysClr val="window" lastClr="FFFFFF"/>
            </a:solidFill>
            <a:ln w="12700" cap="flat" cmpd="sng" algn="ctr">
              <a:solidFill>
                <a:srgbClr val="4472C4"/>
              </a:solidFill>
              <a:prstDash val="solid"/>
              <a:miter lim="800000"/>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a:ln>
                    <a:noFill/>
                  </a:ln>
                  <a:solidFill>
                    <a:prstClr val="black"/>
                  </a:solidFill>
                  <a:effectLst/>
                  <a:uLnTx/>
                  <a:uFillTx/>
                  <a:latin typeface="Calibri" panose="020F0502020204030204"/>
                  <a:ea typeface="+mn-ea"/>
                  <a:cs typeface="+mn-cs"/>
                </a:rPr>
                <a:t>AFWIC</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a:ln>
                    <a:noFill/>
                  </a:ln>
                  <a:solidFill>
                    <a:prstClr val="black"/>
                  </a:solidFill>
                  <a:effectLst/>
                  <a:uLnTx/>
                  <a:uFillTx/>
                  <a:latin typeface="Calibri" panose="020F0502020204030204"/>
                  <a:ea typeface="+mn-ea"/>
                  <a:cs typeface="+mn-cs"/>
                </a:rPr>
                <a:t>Force Design LOE’s</a:t>
              </a:r>
            </a:p>
          </p:txBody>
        </p:sp>
        <p:sp>
          <p:nvSpPr>
            <p:cNvPr id="98" name="Rectangle 97">
              <a:extLst>
                <a:ext uri="{FF2B5EF4-FFF2-40B4-BE49-F238E27FC236}">
                  <a16:creationId xmlns:a16="http://schemas.microsoft.com/office/drawing/2014/main" id="{CB052AEC-D8CB-402A-880C-25525446819A}"/>
                </a:ext>
              </a:extLst>
            </p:cNvPr>
            <p:cNvSpPr/>
            <p:nvPr/>
          </p:nvSpPr>
          <p:spPr bwMode="auto">
            <a:xfrm>
              <a:off x="1053014" y="5895231"/>
              <a:ext cx="643554" cy="220616"/>
            </a:xfrm>
            <a:prstGeom prst="rect">
              <a:avLst/>
            </a:prstGeom>
            <a:solidFill>
              <a:sysClr val="window" lastClr="FFFFFF"/>
            </a:solidFill>
            <a:ln w="12700" cap="flat" cmpd="sng" algn="ctr">
              <a:solidFill>
                <a:srgbClr val="4472C4"/>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a:ln>
                    <a:noFill/>
                  </a:ln>
                  <a:solidFill>
                    <a:prstClr val="black"/>
                  </a:solidFill>
                  <a:effectLst/>
                  <a:uLnTx/>
                  <a:uFillTx/>
                  <a:latin typeface="Calibri" panose="020F0502020204030204"/>
                  <a:ea typeface="+mn-ea"/>
                  <a:cs typeface="+mn-cs"/>
                </a:rPr>
                <a:t>S&amp;T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a:ln>
                    <a:noFill/>
                  </a:ln>
                  <a:solidFill>
                    <a:prstClr val="black"/>
                  </a:solidFill>
                  <a:effectLst/>
                  <a:uLnTx/>
                  <a:uFillTx/>
                  <a:latin typeface="Calibri" panose="020F0502020204030204"/>
                  <a:ea typeface="+mn-ea"/>
                  <a:cs typeface="+mn-cs"/>
                </a:rPr>
                <a:t>Requirements</a:t>
              </a:r>
            </a:p>
          </p:txBody>
        </p:sp>
        <p:sp>
          <p:nvSpPr>
            <p:cNvPr id="99" name="Rectangle 98">
              <a:extLst>
                <a:ext uri="{FF2B5EF4-FFF2-40B4-BE49-F238E27FC236}">
                  <a16:creationId xmlns:a16="http://schemas.microsoft.com/office/drawing/2014/main" id="{54C2A970-F719-47AD-AA2E-EA4E46A14097}"/>
                </a:ext>
              </a:extLst>
            </p:cNvPr>
            <p:cNvSpPr/>
            <p:nvPr/>
          </p:nvSpPr>
          <p:spPr bwMode="auto">
            <a:xfrm>
              <a:off x="1735712" y="5902433"/>
              <a:ext cx="496978" cy="213414"/>
            </a:xfrm>
            <a:prstGeom prst="rect">
              <a:avLst/>
            </a:prstGeom>
            <a:solidFill>
              <a:sysClr val="window" lastClr="FFFFFF"/>
            </a:solidFill>
            <a:ln w="12700" cap="flat" cmpd="sng" algn="ctr">
              <a:solidFill>
                <a:srgbClr val="4472C4"/>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a:ln>
                    <a:noFill/>
                  </a:ln>
                  <a:solidFill>
                    <a:prstClr val="black"/>
                  </a:solidFill>
                  <a:effectLst/>
                  <a:uLnTx/>
                  <a:uFillTx/>
                  <a:latin typeface="Calibri" panose="020F0502020204030204"/>
                  <a:ea typeface="+mn-ea"/>
                  <a:cs typeface="+mn-cs"/>
                </a:rPr>
                <a:t>Vanguards</a:t>
              </a:r>
            </a:p>
          </p:txBody>
        </p:sp>
        <p:sp>
          <p:nvSpPr>
            <p:cNvPr id="100" name="Rectangle 99">
              <a:extLst>
                <a:ext uri="{FF2B5EF4-FFF2-40B4-BE49-F238E27FC236}">
                  <a16:creationId xmlns:a16="http://schemas.microsoft.com/office/drawing/2014/main" id="{FE84EA83-8012-4A2D-809E-A9D179A82FE4}"/>
                </a:ext>
              </a:extLst>
            </p:cNvPr>
            <p:cNvSpPr/>
            <p:nvPr/>
          </p:nvSpPr>
          <p:spPr bwMode="auto">
            <a:xfrm>
              <a:off x="251782" y="5895231"/>
              <a:ext cx="762088" cy="230859"/>
            </a:xfrm>
            <a:prstGeom prst="rect">
              <a:avLst/>
            </a:prstGeom>
            <a:solidFill>
              <a:sysClr val="window" lastClr="FFFFFF"/>
            </a:solidFill>
            <a:ln w="12700" cap="flat" cmpd="sng" algn="ctr">
              <a:solidFill>
                <a:srgbClr val="4472C4"/>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a:ln>
                    <a:noFill/>
                  </a:ln>
                  <a:solidFill>
                    <a:prstClr val="black"/>
                  </a:solidFill>
                  <a:effectLst/>
                  <a:uLnTx/>
                  <a:uFillTx/>
                  <a:latin typeface="Calibri" panose="020F0502020204030204"/>
                  <a:ea typeface="+mn-ea"/>
                  <a:cs typeface="+mn-cs"/>
                </a:rPr>
                <a:t>Experimentation Activities</a:t>
              </a:r>
            </a:p>
          </p:txBody>
        </p:sp>
        <p:cxnSp>
          <p:nvCxnSpPr>
            <p:cNvPr id="101" name="Straight Arrow Connector 100">
              <a:extLst>
                <a:ext uri="{FF2B5EF4-FFF2-40B4-BE49-F238E27FC236}">
                  <a16:creationId xmlns:a16="http://schemas.microsoft.com/office/drawing/2014/main" id="{DCF48D03-6FF1-4996-B4A5-7C9BD3233CD4}"/>
                </a:ext>
              </a:extLst>
            </p:cNvPr>
            <p:cNvCxnSpPr>
              <a:cxnSpLocks/>
              <a:stCxn id="88" idx="2"/>
              <a:endCxn id="84" idx="0"/>
            </p:cNvCxnSpPr>
            <p:nvPr/>
          </p:nvCxnSpPr>
          <p:spPr bwMode="auto">
            <a:xfrm flipH="1">
              <a:off x="1593704" y="5429745"/>
              <a:ext cx="2871" cy="208380"/>
            </a:xfrm>
            <a:prstGeom prst="straightConnector1">
              <a:avLst/>
            </a:prstGeom>
            <a:solidFill>
              <a:srgbClr val="5B9BD5"/>
            </a:solidFill>
            <a:ln w="22225" cap="flat" cmpd="sng" algn="ctr">
              <a:solidFill>
                <a:sysClr val="windowText" lastClr="000000"/>
              </a:solidFill>
              <a:prstDash val="solid"/>
              <a:round/>
              <a:headEnd type="triangle" w="med" len="med"/>
              <a:tailEnd type="triangle"/>
            </a:ln>
            <a:effectLst/>
          </p:spPr>
        </p:cxnSp>
        <p:sp>
          <p:nvSpPr>
            <p:cNvPr id="102" name="Left-Right Arrow 101"/>
            <p:cNvSpPr/>
            <p:nvPr/>
          </p:nvSpPr>
          <p:spPr>
            <a:xfrm>
              <a:off x="3750462" y="4737020"/>
              <a:ext cx="548640" cy="274320"/>
            </a:xfrm>
            <a:prstGeom prst="lef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3" name="Left-Right Arrow 102"/>
            <p:cNvSpPr/>
            <p:nvPr/>
          </p:nvSpPr>
          <p:spPr>
            <a:xfrm>
              <a:off x="6057324" y="4737020"/>
              <a:ext cx="548640" cy="274320"/>
            </a:xfrm>
            <a:prstGeom prst="lef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4" name="Left-Right Arrow 103"/>
            <p:cNvSpPr/>
            <p:nvPr/>
          </p:nvSpPr>
          <p:spPr>
            <a:xfrm>
              <a:off x="9001027" y="4739040"/>
              <a:ext cx="548640" cy="274320"/>
            </a:xfrm>
            <a:prstGeom prst="lef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25368023"/>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51C77"/>
              </a:buClr>
              <a:buSzPct val="80000"/>
              <a:buFont typeface="Wingdings" panose="05000000000000000000" pitchFamily="2" charset="2"/>
              <a:buChar char="n"/>
              <a:defRPr sz="2300" b="1">
                <a:solidFill>
                  <a:schemeClr val="tx1"/>
                </a:solidFill>
                <a:latin typeface="Tahoma" panose="020B0604030504040204" pitchFamily="34" charset="0"/>
                <a:cs typeface="Tahoma" panose="020B0604030504040204" pitchFamily="34" charset="0"/>
              </a:defRPr>
            </a:lvl1pPr>
            <a:lvl2pPr marL="742950" indent="-285750">
              <a:spcBef>
                <a:spcPct val="20000"/>
              </a:spcBef>
              <a:buClr>
                <a:srgbClr val="151C77"/>
              </a:buClr>
              <a:buSzPct val="80000"/>
              <a:buFont typeface="Courier New" panose="02070309020205020404" pitchFamily="49" charset="0"/>
              <a:buChar char="o"/>
              <a:defRPr sz="1900" b="1">
                <a:solidFill>
                  <a:schemeClr val="tx1"/>
                </a:solidFill>
                <a:latin typeface="Tahoma" panose="020B0604030504040204" pitchFamily="34" charset="0"/>
                <a:cs typeface="Tahoma" panose="020B0604030504040204" pitchFamily="34" charset="0"/>
              </a:defRPr>
            </a:lvl2pPr>
            <a:lvl3pPr marL="1143000" indent="-228600">
              <a:spcBef>
                <a:spcPct val="20000"/>
              </a:spcBef>
              <a:buClr>
                <a:srgbClr val="151C77"/>
              </a:buClr>
              <a:buSzPct val="80000"/>
              <a:buFont typeface="Arial" panose="020B0604020202020204" pitchFamily="34" charset="0"/>
              <a:buChar char="•"/>
              <a:defRPr b="1">
                <a:solidFill>
                  <a:schemeClr val="tx1"/>
                </a:solidFill>
                <a:latin typeface="Tahoma" panose="020B0604030504040204" pitchFamily="34" charset="0"/>
                <a:cs typeface="Tahoma" panose="020B0604030504040204" pitchFamily="34" charset="0"/>
              </a:defRPr>
            </a:lvl3pPr>
            <a:lvl4pPr marL="1600200" indent="-228600">
              <a:spcBef>
                <a:spcPct val="20000"/>
              </a:spcBef>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4pPr>
            <a:lvl5pPr marL="2057400" indent="-228600">
              <a:spcBef>
                <a:spcPct val="20000"/>
              </a:spcBef>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9pPr>
          </a:lstStyle>
          <a:p>
            <a:pPr>
              <a:spcBef>
                <a:spcPct val="0"/>
              </a:spcBef>
              <a:buClrTx/>
              <a:buSzTx/>
              <a:buFontTx/>
              <a:buNone/>
            </a:pPr>
            <a:fld id="{6975EF3E-3F73-4181-BE0A-FA4369D68EF6}" type="slidenum">
              <a:rPr lang="en-US" altLang="en-US" sz="1000" b="0" smtClean="0">
                <a:solidFill>
                  <a:srgbClr val="7F7F7F"/>
                </a:solidFill>
                <a:latin typeface="Arial" panose="020B0604020202020204" pitchFamily="34" charset="0"/>
              </a:rPr>
              <a:pPr>
                <a:spcBef>
                  <a:spcPct val="0"/>
                </a:spcBef>
                <a:buClrTx/>
                <a:buSzTx/>
                <a:buFontTx/>
                <a:buNone/>
              </a:pPr>
              <a:t>6</a:t>
            </a:fld>
            <a:endParaRPr lang="en-US" altLang="en-US" sz="1000" b="0" smtClean="0">
              <a:solidFill>
                <a:schemeClr val="bg2"/>
              </a:solidFill>
              <a:latin typeface="Arial" panose="020B0604020202020204" pitchFamily="34" charset="0"/>
            </a:endParaRPr>
          </a:p>
        </p:txBody>
      </p:sp>
      <p:sp>
        <p:nvSpPr>
          <p:cNvPr id="60419" name="Rectangle 2"/>
          <p:cNvSpPr>
            <a:spLocks noGrp="1" noChangeArrowheads="1"/>
          </p:cNvSpPr>
          <p:nvPr>
            <p:ph type="title"/>
          </p:nvPr>
        </p:nvSpPr>
        <p:spPr>
          <a:xfrm>
            <a:off x="1753176" y="124945"/>
            <a:ext cx="9861550" cy="650875"/>
          </a:xfrm>
        </p:spPr>
        <p:txBody>
          <a:bodyPr/>
          <a:lstStyle/>
          <a:p>
            <a:r>
              <a:rPr lang="en-US" altLang="en-US" dirty="0" smtClean="0"/>
              <a:t>Develop Library of GRAs Modeled in Systems Engineering Tools</a:t>
            </a:r>
          </a:p>
        </p:txBody>
      </p:sp>
      <p:sp>
        <p:nvSpPr>
          <p:cNvPr id="60420" name="Content Placeholder 2"/>
          <p:cNvSpPr>
            <a:spLocks noGrp="1"/>
          </p:cNvSpPr>
          <p:nvPr/>
        </p:nvSpPr>
        <p:spPr bwMode="auto">
          <a:xfrm>
            <a:off x="498476" y="1352550"/>
            <a:ext cx="3963202"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9400" indent="-279400">
              <a:spcBef>
                <a:spcPct val="20000"/>
              </a:spcBef>
              <a:buClr>
                <a:srgbClr val="151C77"/>
              </a:buClr>
              <a:buSzPct val="80000"/>
              <a:buFont typeface="Wingdings" panose="05000000000000000000" pitchFamily="2" charset="2"/>
              <a:buChar char="n"/>
              <a:defRPr sz="2300" b="1">
                <a:solidFill>
                  <a:schemeClr val="tx1"/>
                </a:solidFill>
                <a:latin typeface="Tahoma" panose="020B0604030504040204" pitchFamily="34" charset="0"/>
                <a:cs typeface="Tahoma" panose="020B0604030504040204" pitchFamily="34" charset="0"/>
              </a:defRPr>
            </a:lvl1pPr>
            <a:lvl2pPr marL="676275" indent="-276225">
              <a:spcBef>
                <a:spcPct val="20000"/>
              </a:spcBef>
              <a:buClr>
                <a:srgbClr val="151C77"/>
              </a:buClr>
              <a:buSzPct val="80000"/>
              <a:buFont typeface="Courier New" panose="02070309020205020404" pitchFamily="49" charset="0"/>
              <a:buChar char="o"/>
              <a:defRPr sz="1900" b="1">
                <a:solidFill>
                  <a:schemeClr val="tx1"/>
                </a:solidFill>
                <a:latin typeface="Tahoma" panose="020B0604030504040204" pitchFamily="34" charset="0"/>
                <a:cs typeface="Tahoma" panose="020B0604030504040204" pitchFamily="34" charset="0"/>
              </a:defRPr>
            </a:lvl2pPr>
            <a:lvl3pPr marL="1008063" indent="-219075">
              <a:spcBef>
                <a:spcPct val="20000"/>
              </a:spcBef>
              <a:buClr>
                <a:srgbClr val="151C77"/>
              </a:buClr>
              <a:buSzPct val="80000"/>
              <a:buFont typeface="Arial" panose="020B0604020202020204" pitchFamily="34" charset="0"/>
              <a:buChar char="•"/>
              <a:defRPr b="1">
                <a:solidFill>
                  <a:schemeClr val="tx1"/>
                </a:solidFill>
                <a:latin typeface="Tahoma" panose="020B0604030504040204" pitchFamily="34" charset="0"/>
                <a:cs typeface="Tahoma" panose="020B0604030504040204" pitchFamily="34" charset="0"/>
              </a:defRPr>
            </a:lvl3pPr>
            <a:lvl4pPr marL="1570038" indent="-223838">
              <a:spcBef>
                <a:spcPct val="20000"/>
              </a:spcBef>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4pPr>
            <a:lvl5pPr marL="2019300" indent="-223838">
              <a:spcBef>
                <a:spcPct val="20000"/>
              </a:spcBef>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5pPr>
            <a:lvl6pPr marL="2476500" indent="-223838" eaLnBrk="0" fontAlgn="base" hangingPunct="0">
              <a:spcBef>
                <a:spcPct val="20000"/>
              </a:spcBef>
              <a:spcAft>
                <a:spcPct val="0"/>
              </a:spcAft>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6pPr>
            <a:lvl7pPr marL="2933700" indent="-223838" eaLnBrk="0" fontAlgn="base" hangingPunct="0">
              <a:spcBef>
                <a:spcPct val="20000"/>
              </a:spcBef>
              <a:spcAft>
                <a:spcPct val="0"/>
              </a:spcAft>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7pPr>
            <a:lvl8pPr marL="3390900" indent="-223838" eaLnBrk="0" fontAlgn="base" hangingPunct="0">
              <a:spcBef>
                <a:spcPct val="20000"/>
              </a:spcBef>
              <a:spcAft>
                <a:spcPct val="0"/>
              </a:spcAft>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8pPr>
            <a:lvl9pPr marL="3848100" indent="-223838" eaLnBrk="0" fontAlgn="base" hangingPunct="0">
              <a:spcBef>
                <a:spcPct val="20000"/>
              </a:spcBef>
              <a:spcAft>
                <a:spcPct val="0"/>
              </a:spcAft>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9pPr>
          </a:lstStyle>
          <a:p>
            <a:pPr eaLnBrk="1" hangingPunct="1">
              <a:spcBef>
                <a:spcPts val="300"/>
              </a:spcBef>
            </a:pPr>
            <a:r>
              <a:rPr lang="en-US" altLang="en-US" sz="1400" dirty="0"/>
              <a:t>Leverage GRA &amp; System Architecture for Architecture centric analysis</a:t>
            </a:r>
          </a:p>
          <a:p>
            <a:pPr lvl="1" eaLnBrk="1" hangingPunct="1"/>
            <a:r>
              <a:rPr lang="en-US" altLang="en-US" sz="1400" dirty="0"/>
              <a:t>Entities</a:t>
            </a:r>
          </a:p>
          <a:p>
            <a:pPr lvl="1" eaLnBrk="1" hangingPunct="1">
              <a:spcBef>
                <a:spcPts val="200"/>
              </a:spcBef>
            </a:pPr>
            <a:r>
              <a:rPr lang="en-US" altLang="en-US" sz="1400" dirty="0"/>
              <a:t>Attributes</a:t>
            </a:r>
          </a:p>
          <a:p>
            <a:pPr lvl="1" eaLnBrk="1" hangingPunct="1">
              <a:spcBef>
                <a:spcPts val="200"/>
              </a:spcBef>
              <a:spcAft>
                <a:spcPts val="600"/>
              </a:spcAft>
            </a:pPr>
            <a:r>
              <a:rPr lang="en-US" altLang="en-US" sz="1400" dirty="0"/>
              <a:t>Relationships</a:t>
            </a:r>
          </a:p>
          <a:p>
            <a:pPr>
              <a:spcBef>
                <a:spcPts val="300"/>
              </a:spcBef>
            </a:pPr>
            <a:r>
              <a:rPr lang="en-US" altLang="en-US" sz="1400" dirty="0"/>
              <a:t>Link Architecture to tools for </a:t>
            </a:r>
            <a:r>
              <a:rPr lang="en-US" altLang="en-US" sz="1400" dirty="0">
                <a:solidFill>
                  <a:srgbClr val="0000FF"/>
                </a:solidFill>
              </a:rPr>
              <a:t>early, dynamic, &amp; continual analysis </a:t>
            </a:r>
            <a:r>
              <a:rPr lang="en-US" altLang="en-US" sz="1400" dirty="0"/>
              <a:t>of requirements</a:t>
            </a:r>
          </a:p>
          <a:p>
            <a:pPr eaLnBrk="1" hangingPunct="1">
              <a:spcBef>
                <a:spcPts val="300"/>
              </a:spcBef>
            </a:pPr>
            <a:r>
              <a:rPr lang="en-US" altLang="en-US" sz="1400" dirty="0" smtClean="0"/>
              <a:t>Connect other analytical </a:t>
            </a:r>
            <a:r>
              <a:rPr lang="en-US" altLang="en-US" sz="1400" dirty="0"/>
              <a:t>tools via Application Programming Interfaces (API’s)</a:t>
            </a:r>
          </a:p>
          <a:p>
            <a:pPr lvl="1" eaLnBrk="1" hangingPunct="1">
              <a:spcBef>
                <a:spcPts val="300"/>
              </a:spcBef>
            </a:pPr>
            <a:r>
              <a:rPr lang="en-US" altLang="en-US" sz="1400" dirty="0"/>
              <a:t>API =  a re-usable set of functions / subroutines used for software development</a:t>
            </a:r>
          </a:p>
          <a:p>
            <a:pPr>
              <a:spcBef>
                <a:spcPts val="300"/>
              </a:spcBef>
            </a:pPr>
            <a:r>
              <a:rPr lang="en-US" altLang="en-US" sz="1400" dirty="0" smtClean="0">
                <a:solidFill>
                  <a:srgbClr val="0000FF"/>
                </a:solidFill>
              </a:rPr>
              <a:t>Enable Automation of Processes</a:t>
            </a:r>
            <a:endParaRPr lang="en-US" altLang="en-US" sz="1400" dirty="0">
              <a:solidFill>
                <a:srgbClr val="0000FF"/>
              </a:solidFill>
            </a:endParaRPr>
          </a:p>
          <a:p>
            <a:pPr eaLnBrk="1" hangingPunct="1">
              <a:spcBef>
                <a:spcPts val="300"/>
              </a:spcBef>
            </a:pPr>
            <a:r>
              <a:rPr lang="en-US" altLang="en-US" sz="1400" dirty="0" smtClean="0"/>
              <a:t>Enable </a:t>
            </a:r>
            <a:r>
              <a:rPr lang="en-US" altLang="en-US" sz="1400" dirty="0"/>
              <a:t>Multi-Domain Analysis</a:t>
            </a:r>
          </a:p>
          <a:p>
            <a:pPr>
              <a:spcBef>
                <a:spcPts val="300"/>
              </a:spcBef>
            </a:pPr>
            <a:r>
              <a:rPr lang="en-US" altLang="en-US" sz="1400" dirty="0" smtClean="0"/>
              <a:t>Tie </a:t>
            </a:r>
            <a:r>
              <a:rPr lang="en-US" altLang="en-US" sz="1400" dirty="0"/>
              <a:t>Solution Architecture to DoD Enterprise Architecture</a:t>
            </a:r>
          </a:p>
          <a:p>
            <a:pPr eaLnBrk="1" hangingPunct="1">
              <a:spcBef>
                <a:spcPts val="300"/>
              </a:spcBef>
            </a:pPr>
            <a:r>
              <a:rPr lang="en-US" altLang="en-US" sz="1400" dirty="0" smtClean="0"/>
              <a:t>Maintain </a:t>
            </a:r>
            <a:r>
              <a:rPr lang="en-US" altLang="en-US" sz="1400" dirty="0"/>
              <a:t>authoritative source of truth</a:t>
            </a:r>
          </a:p>
          <a:p>
            <a:pPr eaLnBrk="1" hangingPunct="1"/>
            <a:endParaRPr lang="en-US" altLang="en-US" sz="1800" dirty="0"/>
          </a:p>
        </p:txBody>
      </p:sp>
      <p:grpSp>
        <p:nvGrpSpPr>
          <p:cNvPr id="60428" name="Group 14"/>
          <p:cNvGrpSpPr>
            <a:grpSpLocks/>
          </p:cNvGrpSpPr>
          <p:nvPr/>
        </p:nvGrpSpPr>
        <p:grpSpPr bwMode="auto">
          <a:xfrm>
            <a:off x="4424363" y="1352550"/>
            <a:ext cx="6902450" cy="3917950"/>
            <a:chOff x="4737203" y="1442410"/>
            <a:chExt cx="6903143" cy="3916713"/>
          </a:xfrm>
        </p:grpSpPr>
        <p:sp>
          <p:nvSpPr>
            <p:cNvPr id="19" name="Rounded Rectangle 18"/>
            <p:cNvSpPr/>
            <p:nvPr/>
          </p:nvSpPr>
          <p:spPr bwMode="auto">
            <a:xfrm>
              <a:off x="4808647" y="1761397"/>
              <a:ext cx="6831699" cy="3597726"/>
            </a:xfrm>
            <a:prstGeom prst="roundRect">
              <a:avLst/>
            </a:prstGeom>
            <a:solidFill>
              <a:srgbClr val="4F81BD">
                <a:lumMod val="20000"/>
                <a:lumOff val="80000"/>
              </a:srgbClr>
            </a:solidFill>
            <a:ln w="19050">
              <a:solidFill>
                <a:srgbClr val="1F497D">
                  <a:lumMod val="60000"/>
                  <a:lumOff val="40000"/>
                </a:srgbClr>
              </a:solidFill>
              <a:miter lim="800000"/>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44" indent="-285744" defTabSz="457189">
                <a:spcBef>
                  <a:spcPct val="40000"/>
                </a:spcBef>
                <a:buClr>
                  <a:prstClr val="black"/>
                </a:buClr>
                <a:buFont typeface="Wingdings" pitchFamily="2" charset="2"/>
                <a:buChar char="§"/>
                <a:defRPr/>
              </a:pPr>
              <a:endParaRPr lang="en-US" sz="2000" b="1" kern="0" dirty="0">
                <a:solidFill>
                  <a:prstClr val="black"/>
                </a:solidFill>
              </a:endParaRPr>
            </a:p>
          </p:txBody>
        </p:sp>
        <p:grpSp>
          <p:nvGrpSpPr>
            <p:cNvPr id="60433" name="Group 19"/>
            <p:cNvGrpSpPr>
              <a:grpSpLocks/>
            </p:cNvGrpSpPr>
            <p:nvPr/>
          </p:nvGrpSpPr>
          <p:grpSpPr bwMode="auto">
            <a:xfrm>
              <a:off x="5409907" y="1814996"/>
              <a:ext cx="5861701" cy="3414302"/>
              <a:chOff x="5504054" y="1876404"/>
              <a:chExt cx="5861701" cy="3414302"/>
            </a:xfrm>
          </p:grpSpPr>
          <p:sp>
            <p:nvSpPr>
              <p:cNvPr id="23" name="Rounded Rectangle 22"/>
              <p:cNvSpPr/>
              <p:nvPr/>
            </p:nvSpPr>
            <p:spPr>
              <a:xfrm>
                <a:off x="7519301" y="2931786"/>
                <a:ext cx="1617192" cy="1100027"/>
              </a:xfrm>
              <a:prstGeom prst="roundRect">
                <a:avLst/>
              </a:prstGeom>
              <a:gradFill rotWithShape="1">
                <a:gsLst>
                  <a:gs pos="0">
                    <a:sysClr val="window" lastClr="FFFFFF">
                      <a:tint val="40000"/>
                      <a:satMod val="350000"/>
                    </a:sysClr>
                  </a:gs>
                  <a:gs pos="40000">
                    <a:sysClr val="window" lastClr="FFFFFF">
                      <a:tint val="45000"/>
                      <a:shade val="99000"/>
                      <a:satMod val="350000"/>
                    </a:sysClr>
                  </a:gs>
                  <a:gs pos="100000">
                    <a:sysClr val="window" lastClr="FFFFFF">
                      <a:shade val="20000"/>
                      <a:satMod val="255000"/>
                    </a:sysClr>
                  </a:gs>
                </a:gsLst>
                <a:path path="circle">
                  <a:fillToRect l="50000" t="-80000" r="50000" b="180000"/>
                </a:path>
              </a:gradFill>
              <a:ln w="28575" cap="flat" cmpd="sng" algn="ctr">
                <a:solidFill>
                  <a:srgbClr val="FF0000"/>
                </a:solidFill>
                <a:prstDash val="solid"/>
              </a:ln>
              <a:effectLst>
                <a:outerShdw blurRad="40000" dist="20000" dir="5400000" rotWithShape="0">
                  <a:srgbClr val="000000">
                    <a:alpha val="38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defRPr/>
                </a:pPr>
                <a:r>
                  <a:rPr lang="en-US" sz="1100" b="1" kern="0" dirty="0" smtClean="0">
                    <a:solidFill>
                      <a:prstClr val="black"/>
                    </a:solidFill>
                    <a:cs typeface="Calibri" panose="020F0502020204030204" pitchFamily="34" charset="0"/>
                  </a:rPr>
                  <a:t>Model GRAs in </a:t>
                </a:r>
                <a:r>
                  <a:rPr lang="en-US" sz="1100" b="1" kern="0" dirty="0" err="1" smtClean="0">
                    <a:solidFill>
                      <a:prstClr val="black"/>
                    </a:solidFill>
                    <a:cs typeface="Calibri" panose="020F0502020204030204" pitchFamily="34" charset="0"/>
                  </a:rPr>
                  <a:t>SySML</a:t>
                </a:r>
                <a:r>
                  <a:rPr lang="en-US" sz="1100" b="1" kern="0" dirty="0" smtClean="0">
                    <a:solidFill>
                      <a:prstClr val="black"/>
                    </a:solidFill>
                    <a:cs typeface="Calibri" panose="020F0502020204030204" pitchFamily="34" charset="0"/>
                  </a:rPr>
                  <a:t> Tools</a:t>
                </a:r>
                <a:endParaRPr lang="en-US" sz="1100" b="1" kern="0" dirty="0">
                  <a:solidFill>
                    <a:prstClr val="black"/>
                  </a:solidFill>
                  <a:cs typeface="Calibri" panose="020F0502020204030204" pitchFamily="34" charset="0"/>
                </a:endParaRPr>
              </a:p>
              <a:p>
                <a:pPr algn="ctr" defTabSz="457189">
                  <a:defRPr/>
                </a:pPr>
                <a:endParaRPr lang="en-US" sz="1100" b="1" kern="0" dirty="0">
                  <a:solidFill>
                    <a:prstClr val="black"/>
                  </a:solidFill>
                  <a:cs typeface="Calibri" panose="020F0502020204030204" pitchFamily="34" charset="0"/>
                </a:endParaRPr>
              </a:p>
            </p:txBody>
          </p:sp>
          <p:sp>
            <p:nvSpPr>
              <p:cNvPr id="24" name="Rounded Rectangle 23"/>
              <p:cNvSpPr/>
              <p:nvPr/>
            </p:nvSpPr>
            <p:spPr>
              <a:xfrm>
                <a:off x="7758572" y="1876404"/>
                <a:ext cx="1143818" cy="667326"/>
              </a:xfrm>
              <a:prstGeom prst="roundRect">
                <a:avLst/>
              </a:prstGeom>
              <a:gradFill rotWithShape="1">
                <a:gsLst>
                  <a:gs pos="0">
                    <a:sysClr val="window" lastClr="FFFFFF">
                      <a:tint val="40000"/>
                      <a:satMod val="350000"/>
                    </a:sysClr>
                  </a:gs>
                  <a:gs pos="40000">
                    <a:sysClr val="window" lastClr="FFFFFF">
                      <a:tint val="45000"/>
                      <a:shade val="99000"/>
                      <a:satMod val="350000"/>
                    </a:sysClr>
                  </a:gs>
                  <a:gs pos="100000">
                    <a:sysClr val="window" lastClr="FFFFFF">
                      <a:shade val="20000"/>
                      <a:satMod val="255000"/>
                    </a:sysClr>
                  </a:gs>
                </a:gsLst>
                <a:path path="circle">
                  <a:fillToRect l="50000" t="-80000" r="50000" b="180000"/>
                </a:path>
              </a:gradFill>
              <a:ln w="28575" cap="flat" cmpd="sng" algn="ctr">
                <a:solidFill>
                  <a:srgbClr val="FF0000"/>
                </a:solidFill>
                <a:prstDash val="solid"/>
              </a:ln>
              <a:effectLst>
                <a:outerShdw blurRad="40000" dist="20000" dir="5400000" rotWithShape="0">
                  <a:srgbClr val="000000">
                    <a:alpha val="38000"/>
                  </a:srgbClr>
                </a:outerShdw>
              </a:effectLst>
            </p:spPr>
            <p:txBody>
              <a:bodyPr lIns="0" r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defRPr/>
                </a:pPr>
                <a:r>
                  <a:rPr lang="en-US" sz="1000" b="1" kern="0" dirty="0" smtClean="0">
                    <a:solidFill>
                      <a:prstClr val="black"/>
                    </a:solidFill>
                    <a:cs typeface="Calibri" panose="020F0502020204030204" pitchFamily="34" charset="0"/>
                  </a:rPr>
                  <a:t>Cybersecurity, Airworthiness</a:t>
                </a:r>
                <a:endParaRPr lang="en-US" sz="1000" b="1" kern="0" dirty="0">
                  <a:solidFill>
                    <a:prstClr val="black"/>
                  </a:solidFill>
                  <a:cs typeface="Calibri" panose="020F0502020204030204" pitchFamily="34" charset="0"/>
                </a:endParaRPr>
              </a:p>
              <a:p>
                <a:pPr algn="ctr" defTabSz="457189">
                  <a:defRPr/>
                </a:pPr>
                <a:r>
                  <a:rPr lang="en-US" sz="1000" b="1" kern="0" dirty="0">
                    <a:solidFill>
                      <a:prstClr val="black"/>
                    </a:solidFill>
                    <a:cs typeface="Calibri" panose="020F0502020204030204" pitchFamily="34" charset="0"/>
                  </a:rPr>
                  <a:t>&amp; </a:t>
                </a:r>
                <a:r>
                  <a:rPr lang="en-US" sz="1000" b="1" kern="0" dirty="0" smtClean="0">
                    <a:solidFill>
                      <a:prstClr val="black"/>
                    </a:solidFill>
                    <a:cs typeface="Calibri" panose="020F0502020204030204" pitchFamily="34" charset="0"/>
                  </a:rPr>
                  <a:t>Other Certifications</a:t>
                </a:r>
                <a:endParaRPr lang="en-US" sz="1000" b="1" kern="0" dirty="0">
                  <a:solidFill>
                    <a:prstClr val="black"/>
                  </a:solidFill>
                  <a:cs typeface="Calibri" panose="020F0502020204030204" pitchFamily="34" charset="0"/>
                </a:endParaRPr>
              </a:p>
            </p:txBody>
          </p:sp>
          <p:sp>
            <p:nvSpPr>
              <p:cNvPr id="25" name="Rounded Rectangle 24"/>
              <p:cNvSpPr/>
              <p:nvPr/>
            </p:nvSpPr>
            <p:spPr>
              <a:xfrm>
                <a:off x="5504054" y="2304087"/>
                <a:ext cx="1071088" cy="475166"/>
              </a:xfrm>
              <a:prstGeom prst="roundRect">
                <a:avLst/>
              </a:prstGeom>
              <a:gradFill rotWithShape="1">
                <a:gsLst>
                  <a:gs pos="0">
                    <a:sysClr val="window" lastClr="FFFFFF">
                      <a:tint val="40000"/>
                      <a:satMod val="350000"/>
                    </a:sysClr>
                  </a:gs>
                  <a:gs pos="40000">
                    <a:sysClr val="window" lastClr="FFFFFF">
                      <a:tint val="45000"/>
                      <a:shade val="99000"/>
                      <a:satMod val="350000"/>
                    </a:sysClr>
                  </a:gs>
                  <a:gs pos="100000">
                    <a:sysClr val="window" lastClr="FFFFFF">
                      <a:shade val="20000"/>
                      <a:satMod val="255000"/>
                    </a:sysClr>
                  </a:gs>
                </a:gsLst>
                <a:path path="circle">
                  <a:fillToRect l="50000" t="-80000" r="50000" b="180000"/>
                </a:path>
              </a:gradFill>
              <a:ln w="9525" cap="flat" cmpd="sng" algn="ctr">
                <a:solidFill>
                  <a:srgbClr val="1F497D"/>
                </a:solidFill>
                <a:prstDash val="solid"/>
              </a:ln>
              <a:effectLst>
                <a:outerShdw blurRad="40000" dist="20000" dir="5400000" rotWithShape="0">
                  <a:srgbClr val="000000">
                    <a:alpha val="38000"/>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defRPr/>
                </a:pPr>
                <a:r>
                  <a:rPr lang="en-US" sz="900" b="1" kern="0" dirty="0">
                    <a:solidFill>
                      <a:prstClr val="black"/>
                    </a:solidFill>
                    <a:cs typeface="Calibri" panose="020F0502020204030204" pitchFamily="34" charset="0"/>
                  </a:rPr>
                  <a:t>Requirements Analysis</a:t>
                </a:r>
              </a:p>
            </p:txBody>
          </p:sp>
          <p:sp>
            <p:nvSpPr>
              <p:cNvPr id="26" name="Rounded Rectangle 25"/>
              <p:cNvSpPr/>
              <p:nvPr/>
            </p:nvSpPr>
            <p:spPr>
              <a:xfrm>
                <a:off x="5504054" y="3216499"/>
                <a:ext cx="1071088" cy="529391"/>
              </a:xfrm>
              <a:prstGeom prst="roundRect">
                <a:avLst/>
              </a:prstGeom>
              <a:gradFill rotWithShape="1">
                <a:gsLst>
                  <a:gs pos="0">
                    <a:sysClr val="window" lastClr="FFFFFF">
                      <a:tint val="40000"/>
                      <a:satMod val="350000"/>
                    </a:sysClr>
                  </a:gs>
                  <a:gs pos="40000">
                    <a:sysClr val="window" lastClr="FFFFFF">
                      <a:tint val="45000"/>
                      <a:shade val="99000"/>
                      <a:satMod val="350000"/>
                    </a:sysClr>
                  </a:gs>
                  <a:gs pos="100000">
                    <a:sysClr val="window" lastClr="FFFFFF">
                      <a:shade val="20000"/>
                      <a:satMod val="255000"/>
                    </a:sysClr>
                  </a:gs>
                </a:gsLst>
                <a:path path="circle">
                  <a:fillToRect l="50000" t="-80000" r="50000" b="180000"/>
                </a:path>
              </a:gradFill>
              <a:ln w="9525" cap="flat" cmpd="sng" algn="ctr">
                <a:solidFill>
                  <a:srgbClr val="1F497D"/>
                </a:solidFill>
                <a:prstDash val="solid"/>
              </a:ln>
              <a:effectLst>
                <a:outerShdw blurRad="40000" dist="20000" dir="5400000" rotWithShape="0">
                  <a:srgbClr val="000000">
                    <a:alpha val="38000"/>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defRPr/>
                </a:pPr>
                <a:r>
                  <a:rPr lang="en-US" sz="1000" b="1" kern="0" dirty="0">
                    <a:solidFill>
                      <a:prstClr val="black"/>
                    </a:solidFill>
                    <a:cs typeface="Calibri" panose="020F0502020204030204" pitchFamily="34" charset="0"/>
                  </a:rPr>
                  <a:t>Executable Business Processes</a:t>
                </a:r>
              </a:p>
            </p:txBody>
          </p:sp>
          <p:sp>
            <p:nvSpPr>
              <p:cNvPr id="27" name="Rounded Rectangle 26"/>
              <p:cNvSpPr/>
              <p:nvPr/>
            </p:nvSpPr>
            <p:spPr>
              <a:xfrm>
                <a:off x="7091165" y="4714208"/>
                <a:ext cx="1071088" cy="475166"/>
              </a:xfrm>
              <a:prstGeom prst="roundRect">
                <a:avLst/>
              </a:prstGeom>
              <a:gradFill rotWithShape="1">
                <a:gsLst>
                  <a:gs pos="0">
                    <a:sysClr val="window" lastClr="FFFFFF">
                      <a:tint val="40000"/>
                      <a:satMod val="350000"/>
                    </a:sysClr>
                  </a:gs>
                  <a:gs pos="40000">
                    <a:sysClr val="window" lastClr="FFFFFF">
                      <a:tint val="45000"/>
                      <a:shade val="99000"/>
                      <a:satMod val="350000"/>
                    </a:sysClr>
                  </a:gs>
                  <a:gs pos="100000">
                    <a:sysClr val="window" lastClr="FFFFFF">
                      <a:shade val="20000"/>
                      <a:satMod val="255000"/>
                    </a:sysClr>
                  </a:gs>
                </a:gsLst>
                <a:path path="circle">
                  <a:fillToRect l="50000" t="-80000" r="50000" b="180000"/>
                </a:path>
              </a:gradFill>
              <a:ln w="9525" cap="flat" cmpd="sng" algn="ctr">
                <a:solidFill>
                  <a:srgbClr val="1F497D"/>
                </a:solidFill>
                <a:prstDash val="solid"/>
              </a:ln>
              <a:effectLst>
                <a:outerShdw blurRad="40000" dist="20000" dir="5400000" rotWithShape="0">
                  <a:srgbClr val="000000">
                    <a:alpha val="38000"/>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defRPr/>
                </a:pPr>
                <a:r>
                  <a:rPr lang="en-US" sz="1000" b="1" kern="0" dirty="0">
                    <a:solidFill>
                      <a:prstClr val="black"/>
                    </a:solidFill>
                    <a:cs typeface="Calibri" panose="020F0502020204030204" pitchFamily="34" charset="0"/>
                  </a:rPr>
                  <a:t>SW Tools &amp; Middleware</a:t>
                </a:r>
              </a:p>
            </p:txBody>
          </p:sp>
          <p:sp>
            <p:nvSpPr>
              <p:cNvPr id="28" name="Rounded Rectangle 27"/>
              <p:cNvSpPr/>
              <p:nvPr/>
            </p:nvSpPr>
            <p:spPr>
              <a:xfrm>
                <a:off x="8664909" y="4746221"/>
                <a:ext cx="1071088" cy="544485"/>
              </a:xfrm>
              <a:prstGeom prst="roundRect">
                <a:avLst/>
              </a:prstGeom>
              <a:gradFill rotWithShape="1">
                <a:gsLst>
                  <a:gs pos="0">
                    <a:sysClr val="window" lastClr="FFFFFF">
                      <a:tint val="40000"/>
                      <a:satMod val="350000"/>
                    </a:sysClr>
                  </a:gs>
                  <a:gs pos="40000">
                    <a:sysClr val="window" lastClr="FFFFFF">
                      <a:tint val="45000"/>
                      <a:shade val="99000"/>
                      <a:satMod val="350000"/>
                    </a:sysClr>
                  </a:gs>
                  <a:gs pos="100000">
                    <a:sysClr val="window" lastClr="FFFFFF">
                      <a:shade val="20000"/>
                      <a:satMod val="255000"/>
                    </a:sysClr>
                  </a:gs>
                </a:gsLst>
                <a:path path="circle">
                  <a:fillToRect l="50000" t="-80000" r="50000" b="180000"/>
                </a:path>
              </a:gradFill>
              <a:ln w="9525" cap="flat" cmpd="sng" algn="ctr">
                <a:solidFill>
                  <a:srgbClr val="1F497D"/>
                </a:solidFill>
                <a:prstDash val="solid"/>
              </a:ln>
              <a:effectLst>
                <a:outerShdw blurRad="40000" dist="20000" dir="5400000" rotWithShape="0">
                  <a:srgbClr val="000000">
                    <a:alpha val="38000"/>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defRPr/>
                </a:pPr>
                <a:r>
                  <a:rPr lang="en-US" sz="1000" b="1" kern="0" dirty="0">
                    <a:solidFill>
                      <a:prstClr val="black"/>
                    </a:solidFill>
                    <a:cs typeface="Calibri" panose="020F0502020204030204" pitchFamily="34" charset="0"/>
                  </a:rPr>
                  <a:t>Product Lifecycle Management</a:t>
                </a:r>
              </a:p>
            </p:txBody>
          </p:sp>
          <p:sp>
            <p:nvSpPr>
              <p:cNvPr id="29" name="Rounded Rectangle 28"/>
              <p:cNvSpPr/>
              <p:nvPr/>
            </p:nvSpPr>
            <p:spPr>
              <a:xfrm>
                <a:off x="10294667" y="3198428"/>
                <a:ext cx="1071088" cy="565533"/>
              </a:xfrm>
              <a:prstGeom prst="roundRect">
                <a:avLst/>
              </a:prstGeom>
              <a:gradFill rotWithShape="1">
                <a:gsLst>
                  <a:gs pos="0">
                    <a:sysClr val="window" lastClr="FFFFFF">
                      <a:tint val="40000"/>
                      <a:satMod val="350000"/>
                    </a:sysClr>
                  </a:gs>
                  <a:gs pos="40000">
                    <a:sysClr val="window" lastClr="FFFFFF">
                      <a:tint val="45000"/>
                      <a:shade val="99000"/>
                      <a:satMod val="350000"/>
                    </a:sysClr>
                  </a:gs>
                  <a:gs pos="100000">
                    <a:sysClr val="window" lastClr="FFFFFF">
                      <a:shade val="20000"/>
                      <a:satMod val="255000"/>
                    </a:sysClr>
                  </a:gs>
                </a:gsLst>
                <a:path path="circle">
                  <a:fillToRect l="50000" t="-80000" r="50000" b="180000"/>
                </a:path>
              </a:gradFill>
              <a:ln w="9525" cap="flat" cmpd="sng" algn="ctr">
                <a:solidFill>
                  <a:srgbClr val="1F497D"/>
                </a:solidFill>
                <a:prstDash val="solid"/>
              </a:ln>
              <a:effectLst>
                <a:outerShdw blurRad="40000" dist="20000" dir="5400000" rotWithShape="0">
                  <a:srgbClr val="000000">
                    <a:alpha val="38000"/>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defRPr/>
                </a:pPr>
                <a:r>
                  <a:rPr lang="en-US" sz="1000" b="1" kern="0" dirty="0">
                    <a:solidFill>
                      <a:prstClr val="black"/>
                    </a:solidFill>
                    <a:cs typeface="Calibri" panose="020F0502020204030204" pitchFamily="34" charset="0"/>
                  </a:rPr>
                  <a:t>Behavioral Models &amp; Algorithms</a:t>
                </a:r>
              </a:p>
            </p:txBody>
          </p:sp>
          <p:sp>
            <p:nvSpPr>
              <p:cNvPr id="30" name="Rounded Rectangle 29"/>
              <p:cNvSpPr/>
              <p:nvPr/>
            </p:nvSpPr>
            <p:spPr>
              <a:xfrm>
                <a:off x="10294667" y="4296100"/>
                <a:ext cx="1071088" cy="535743"/>
              </a:xfrm>
              <a:prstGeom prst="roundRect">
                <a:avLst/>
              </a:prstGeom>
              <a:gradFill rotWithShape="1">
                <a:gsLst>
                  <a:gs pos="0">
                    <a:sysClr val="window" lastClr="FFFFFF">
                      <a:tint val="40000"/>
                      <a:satMod val="350000"/>
                    </a:sysClr>
                  </a:gs>
                  <a:gs pos="40000">
                    <a:sysClr val="window" lastClr="FFFFFF">
                      <a:tint val="45000"/>
                      <a:shade val="99000"/>
                      <a:satMod val="350000"/>
                    </a:sysClr>
                  </a:gs>
                  <a:gs pos="100000">
                    <a:sysClr val="window" lastClr="FFFFFF">
                      <a:shade val="20000"/>
                      <a:satMod val="255000"/>
                    </a:sysClr>
                  </a:gs>
                </a:gsLst>
                <a:path path="circle">
                  <a:fillToRect l="50000" t="-80000" r="50000" b="180000"/>
                </a:path>
              </a:gradFill>
              <a:ln w="28575" cap="flat" cmpd="sng" algn="ctr">
                <a:solidFill>
                  <a:srgbClr val="FF0000"/>
                </a:solidFill>
                <a:prstDash val="solid"/>
              </a:ln>
              <a:effectLst>
                <a:outerShdw blurRad="40000" dist="20000" dir="5400000" rotWithShape="0">
                  <a:srgbClr val="000000">
                    <a:alpha val="38000"/>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defRPr/>
                </a:pPr>
                <a:r>
                  <a:rPr lang="en-US" sz="1000" b="1" kern="0" dirty="0">
                    <a:solidFill>
                      <a:prstClr val="black"/>
                    </a:solidFill>
                    <a:cs typeface="Calibri" panose="020F0502020204030204" pitchFamily="34" charset="0"/>
                  </a:rPr>
                  <a:t>Tradespace/</a:t>
                </a:r>
              </a:p>
              <a:p>
                <a:pPr algn="ctr" defTabSz="457189">
                  <a:defRPr/>
                </a:pPr>
                <a:r>
                  <a:rPr lang="en-US" sz="1000" b="1" kern="0" dirty="0">
                    <a:solidFill>
                      <a:prstClr val="black"/>
                    </a:solidFill>
                    <a:cs typeface="Calibri" panose="020F0502020204030204" pitchFamily="34" charset="0"/>
                  </a:rPr>
                  <a:t>Performance Analysis</a:t>
                </a:r>
              </a:p>
            </p:txBody>
          </p:sp>
          <p:cxnSp>
            <p:nvCxnSpPr>
              <p:cNvPr id="60460" name="Elbow Connector 30"/>
              <p:cNvCxnSpPr>
                <a:cxnSpLocks/>
              </p:cNvCxnSpPr>
              <p:nvPr/>
            </p:nvCxnSpPr>
            <p:spPr bwMode="auto">
              <a:xfrm>
                <a:off x="6575142" y="2541670"/>
                <a:ext cx="944159" cy="597564"/>
              </a:xfrm>
              <a:prstGeom prst="bentConnector3">
                <a:avLst>
                  <a:gd name="adj1" fmla="val 50000"/>
                </a:avLst>
              </a:prstGeom>
              <a:noFill/>
              <a:ln w="12700" algn="ctr">
                <a:solidFill>
                  <a:srgbClr val="1F497D"/>
                </a:solidFill>
                <a:round/>
                <a:headEnd/>
                <a:tailEnd/>
              </a:ln>
              <a:extLst>
                <a:ext uri="{909E8E84-426E-40DD-AFC4-6F175D3DCCD1}">
                  <a14:hiddenFill xmlns:a14="http://schemas.microsoft.com/office/drawing/2010/main">
                    <a:noFill/>
                  </a14:hiddenFill>
                </a:ext>
              </a:extLst>
            </p:spPr>
          </p:cxnSp>
          <p:cxnSp>
            <p:nvCxnSpPr>
              <p:cNvPr id="60461" name="Elbow Connector 31"/>
              <p:cNvCxnSpPr>
                <a:cxnSpLocks/>
              </p:cNvCxnSpPr>
              <p:nvPr/>
            </p:nvCxnSpPr>
            <p:spPr bwMode="auto">
              <a:xfrm>
                <a:off x="6575142" y="3481195"/>
                <a:ext cx="944159" cy="605"/>
              </a:xfrm>
              <a:prstGeom prst="bentConnector3">
                <a:avLst>
                  <a:gd name="adj1" fmla="val 50000"/>
                </a:avLst>
              </a:prstGeom>
              <a:noFill/>
              <a:ln w="12700" algn="ctr">
                <a:solidFill>
                  <a:srgbClr val="1F497D"/>
                </a:solidFill>
                <a:round/>
                <a:headEnd/>
                <a:tailEnd/>
              </a:ln>
              <a:extLst>
                <a:ext uri="{909E8E84-426E-40DD-AFC4-6F175D3DCCD1}">
                  <a14:hiddenFill xmlns:a14="http://schemas.microsoft.com/office/drawing/2010/main">
                    <a:noFill/>
                  </a14:hiddenFill>
                </a:ext>
              </a:extLst>
            </p:spPr>
          </p:cxnSp>
          <p:cxnSp>
            <p:nvCxnSpPr>
              <p:cNvPr id="60462" name="Elbow Connector 32"/>
              <p:cNvCxnSpPr>
                <a:cxnSpLocks noChangeShapeType="1"/>
              </p:cNvCxnSpPr>
              <p:nvPr/>
            </p:nvCxnSpPr>
            <p:spPr bwMode="auto">
              <a:xfrm flipV="1">
                <a:off x="6575142" y="3763961"/>
                <a:ext cx="944159" cy="769722"/>
              </a:xfrm>
              <a:prstGeom prst="bentConnector3">
                <a:avLst>
                  <a:gd name="adj1" fmla="val 50000"/>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60463" name="Elbow Connector 33"/>
              <p:cNvCxnSpPr>
                <a:cxnSpLocks/>
              </p:cNvCxnSpPr>
              <p:nvPr/>
            </p:nvCxnSpPr>
            <p:spPr bwMode="auto">
              <a:xfrm rot="5400000" flipH="1" flipV="1">
                <a:off x="7514132" y="4144391"/>
                <a:ext cx="682395" cy="457241"/>
              </a:xfrm>
              <a:prstGeom prst="bentConnector3">
                <a:avLst>
                  <a:gd name="adj1" fmla="val 50000"/>
                </a:avLst>
              </a:prstGeom>
              <a:noFill/>
              <a:ln w="12700" algn="ctr">
                <a:solidFill>
                  <a:srgbClr val="1F497D"/>
                </a:solidFill>
                <a:round/>
                <a:headEnd/>
                <a:tailEnd/>
              </a:ln>
              <a:extLst>
                <a:ext uri="{909E8E84-426E-40DD-AFC4-6F175D3DCCD1}">
                  <a14:hiddenFill xmlns:a14="http://schemas.microsoft.com/office/drawing/2010/main">
                    <a:noFill/>
                  </a14:hiddenFill>
                </a:ext>
              </a:extLst>
            </p:spPr>
          </p:cxnSp>
          <p:cxnSp>
            <p:nvCxnSpPr>
              <p:cNvPr id="60464" name="Elbow Connector 34"/>
              <p:cNvCxnSpPr>
                <a:cxnSpLocks/>
              </p:cNvCxnSpPr>
              <p:nvPr/>
            </p:nvCxnSpPr>
            <p:spPr bwMode="auto">
              <a:xfrm rot="16200000" flipV="1">
                <a:off x="8493215" y="4038983"/>
                <a:ext cx="714406" cy="700070"/>
              </a:xfrm>
              <a:prstGeom prst="bentConnector3">
                <a:avLst>
                  <a:gd name="adj1" fmla="val 50000"/>
                </a:avLst>
              </a:prstGeom>
              <a:noFill/>
              <a:ln w="12700" algn="ctr">
                <a:solidFill>
                  <a:srgbClr val="1F497D"/>
                </a:solidFill>
                <a:round/>
                <a:headEnd/>
                <a:tailEnd/>
              </a:ln>
              <a:extLst>
                <a:ext uri="{909E8E84-426E-40DD-AFC4-6F175D3DCCD1}">
                  <a14:hiddenFill xmlns:a14="http://schemas.microsoft.com/office/drawing/2010/main">
                    <a:noFill/>
                  </a14:hiddenFill>
                </a:ext>
              </a:extLst>
            </p:spPr>
          </p:cxnSp>
          <p:cxnSp>
            <p:nvCxnSpPr>
              <p:cNvPr id="60465" name="Elbow Connector 35"/>
              <p:cNvCxnSpPr>
                <a:cxnSpLocks noChangeShapeType="1"/>
              </p:cNvCxnSpPr>
              <p:nvPr/>
            </p:nvCxnSpPr>
            <p:spPr bwMode="auto">
              <a:xfrm rot="10800000">
                <a:off x="9135517" y="3763962"/>
                <a:ext cx="1159150" cy="800011"/>
              </a:xfrm>
              <a:prstGeom prst="bentConnector3">
                <a:avLst>
                  <a:gd name="adj1" fmla="val 50000"/>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60466" name="Elbow Connector 36"/>
              <p:cNvCxnSpPr>
                <a:cxnSpLocks/>
              </p:cNvCxnSpPr>
              <p:nvPr/>
            </p:nvCxnSpPr>
            <p:spPr bwMode="auto">
              <a:xfrm flipV="1">
                <a:off x="9136493" y="3481195"/>
                <a:ext cx="1158174" cy="605"/>
              </a:xfrm>
              <a:prstGeom prst="bentConnector3">
                <a:avLst>
                  <a:gd name="adj1" fmla="val 50000"/>
                </a:avLst>
              </a:prstGeom>
              <a:noFill/>
              <a:ln w="12700" algn="ctr">
                <a:solidFill>
                  <a:srgbClr val="1F497D"/>
                </a:solidFill>
                <a:round/>
                <a:headEnd/>
                <a:tailEnd/>
              </a:ln>
              <a:extLst>
                <a:ext uri="{909E8E84-426E-40DD-AFC4-6F175D3DCCD1}">
                  <a14:hiddenFill xmlns:a14="http://schemas.microsoft.com/office/drawing/2010/main">
                    <a:noFill/>
                  </a14:hiddenFill>
                </a:ext>
              </a:extLst>
            </p:spPr>
          </p:cxnSp>
          <p:cxnSp>
            <p:nvCxnSpPr>
              <p:cNvPr id="60467" name="Elbow Connector 37"/>
              <p:cNvCxnSpPr>
                <a:cxnSpLocks/>
              </p:cNvCxnSpPr>
              <p:nvPr/>
            </p:nvCxnSpPr>
            <p:spPr bwMode="auto">
              <a:xfrm rot="10800000" flipV="1">
                <a:off x="9136493" y="2516594"/>
                <a:ext cx="1158174" cy="591346"/>
              </a:xfrm>
              <a:prstGeom prst="bentConnector3">
                <a:avLst>
                  <a:gd name="adj1" fmla="val 50000"/>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60468" name="Straight Connector 38"/>
              <p:cNvCxnSpPr>
                <a:cxnSpLocks/>
                <a:endCxn id="24" idx="2"/>
              </p:cNvCxnSpPr>
              <p:nvPr/>
            </p:nvCxnSpPr>
            <p:spPr bwMode="auto">
              <a:xfrm flipV="1">
                <a:off x="8327897" y="2543730"/>
                <a:ext cx="2584" cy="388055"/>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60469" name="Straight Connector 39"/>
              <p:cNvCxnSpPr>
                <a:cxnSpLocks noChangeShapeType="1"/>
              </p:cNvCxnSpPr>
              <p:nvPr/>
            </p:nvCxnSpPr>
            <p:spPr bwMode="auto">
              <a:xfrm flipV="1">
                <a:off x="10830211" y="2754177"/>
                <a:ext cx="0" cy="444251"/>
              </a:xfrm>
              <a:prstGeom prst="line">
                <a:avLst/>
              </a:prstGeom>
              <a:noFill/>
              <a:ln w="12700" algn="ctr">
                <a:solidFill>
                  <a:srgbClr val="1F497D"/>
                </a:solidFill>
                <a:round/>
                <a:headEnd/>
                <a:tailEnd/>
              </a:ln>
              <a:extLst>
                <a:ext uri="{909E8E84-426E-40DD-AFC4-6F175D3DCCD1}">
                  <a14:hiddenFill xmlns:a14="http://schemas.microsoft.com/office/drawing/2010/main">
                    <a:noFill/>
                  </a14:hiddenFill>
                </a:ext>
              </a:extLst>
            </p:spPr>
          </p:cxnSp>
          <p:cxnSp>
            <p:nvCxnSpPr>
              <p:cNvPr id="60470" name="Straight Connector 40"/>
              <p:cNvCxnSpPr>
                <a:cxnSpLocks noChangeShapeType="1"/>
              </p:cNvCxnSpPr>
              <p:nvPr/>
            </p:nvCxnSpPr>
            <p:spPr bwMode="auto">
              <a:xfrm flipV="1">
                <a:off x="10830211" y="3763961"/>
                <a:ext cx="0" cy="532139"/>
              </a:xfrm>
              <a:prstGeom prst="line">
                <a:avLst/>
              </a:prstGeom>
              <a:noFill/>
              <a:ln w="12700" algn="ctr">
                <a:solidFill>
                  <a:srgbClr val="1F497D"/>
                </a:solidFill>
                <a:round/>
                <a:headEnd/>
                <a:tailEnd/>
              </a:ln>
              <a:extLst>
                <a:ext uri="{909E8E84-426E-40DD-AFC4-6F175D3DCCD1}">
                  <a14:hiddenFill xmlns:a14="http://schemas.microsoft.com/office/drawing/2010/main">
                    <a:noFill/>
                  </a14:hiddenFill>
                </a:ext>
              </a:extLst>
            </p:spPr>
          </p:cxnSp>
          <p:sp>
            <p:nvSpPr>
              <p:cNvPr id="42" name="Rounded Rectangle 41"/>
              <p:cNvSpPr/>
              <p:nvPr/>
            </p:nvSpPr>
            <p:spPr>
              <a:xfrm>
                <a:off x="5504054" y="4296100"/>
                <a:ext cx="1071088" cy="475166"/>
              </a:xfrm>
              <a:prstGeom prst="roundRect">
                <a:avLst/>
              </a:prstGeom>
              <a:gradFill rotWithShape="1">
                <a:gsLst>
                  <a:gs pos="0">
                    <a:sysClr val="window" lastClr="FFFFFF">
                      <a:tint val="40000"/>
                      <a:satMod val="350000"/>
                    </a:sysClr>
                  </a:gs>
                  <a:gs pos="40000">
                    <a:sysClr val="window" lastClr="FFFFFF">
                      <a:tint val="45000"/>
                      <a:shade val="99000"/>
                      <a:satMod val="350000"/>
                    </a:sysClr>
                  </a:gs>
                  <a:gs pos="100000">
                    <a:sysClr val="window" lastClr="FFFFFF">
                      <a:shade val="20000"/>
                      <a:satMod val="255000"/>
                    </a:sysClr>
                  </a:gs>
                </a:gsLst>
                <a:path path="circle">
                  <a:fillToRect l="50000" t="-80000" r="50000" b="180000"/>
                </a:path>
              </a:gradFill>
              <a:ln w="28575" cap="flat" cmpd="sng" algn="ctr">
                <a:solidFill>
                  <a:srgbClr val="FF0000"/>
                </a:solidFill>
                <a:prstDash val="solid"/>
              </a:ln>
              <a:effectLst>
                <a:outerShdw blurRad="40000" dist="20000" dir="5400000" rotWithShape="0">
                  <a:srgbClr val="000000">
                    <a:alpha val="38000"/>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defRPr/>
                </a:pPr>
                <a:r>
                  <a:rPr lang="en-US" sz="1000" b="1" kern="0" dirty="0">
                    <a:solidFill>
                      <a:prstClr val="black"/>
                    </a:solidFill>
                    <a:cs typeface="Calibri" panose="020F0502020204030204" pitchFamily="34" charset="0"/>
                  </a:rPr>
                  <a:t>Cost &amp; Effort Analysis</a:t>
                </a:r>
              </a:p>
            </p:txBody>
          </p:sp>
          <p:sp>
            <p:nvSpPr>
              <p:cNvPr id="44" name="Rounded Rectangle 43"/>
              <p:cNvSpPr/>
              <p:nvPr/>
            </p:nvSpPr>
            <p:spPr>
              <a:xfrm>
                <a:off x="10294667" y="2279011"/>
                <a:ext cx="1071088" cy="475166"/>
              </a:xfrm>
              <a:prstGeom prst="roundRect">
                <a:avLst/>
              </a:prstGeom>
              <a:gradFill rotWithShape="1">
                <a:gsLst>
                  <a:gs pos="0">
                    <a:sysClr val="window" lastClr="FFFFFF">
                      <a:tint val="40000"/>
                      <a:satMod val="350000"/>
                    </a:sysClr>
                  </a:gs>
                  <a:gs pos="40000">
                    <a:sysClr val="window" lastClr="FFFFFF">
                      <a:tint val="45000"/>
                      <a:shade val="99000"/>
                      <a:satMod val="350000"/>
                    </a:sysClr>
                  </a:gs>
                  <a:gs pos="100000">
                    <a:sysClr val="window" lastClr="FFFFFF">
                      <a:shade val="20000"/>
                      <a:satMod val="255000"/>
                    </a:sysClr>
                  </a:gs>
                </a:gsLst>
                <a:path path="circle">
                  <a:fillToRect l="50000" t="-80000" r="50000" b="180000"/>
                </a:path>
              </a:gradFill>
              <a:ln w="28575" cap="flat" cmpd="sng" algn="ctr">
                <a:solidFill>
                  <a:srgbClr val="FF0000"/>
                </a:solidFill>
                <a:prstDash val="solid"/>
              </a:ln>
              <a:effectLst>
                <a:outerShdw blurRad="40000" dist="20000" dir="5400000" rotWithShape="0">
                  <a:srgbClr val="000000">
                    <a:alpha val="38000"/>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defRPr/>
                </a:pPr>
                <a:r>
                  <a:rPr lang="en-US" sz="1000" b="1" kern="0" dirty="0">
                    <a:solidFill>
                      <a:prstClr val="black"/>
                    </a:solidFill>
                    <a:cs typeface="Calibri" panose="020F0502020204030204" pitchFamily="34" charset="0"/>
                  </a:rPr>
                  <a:t>Operational Analysis</a:t>
                </a:r>
              </a:p>
            </p:txBody>
          </p:sp>
        </p:grpSp>
        <p:sp>
          <p:nvSpPr>
            <p:cNvPr id="60434" name="Rectangle 20"/>
            <p:cNvSpPr>
              <a:spLocks noChangeArrowheads="1"/>
            </p:cNvSpPr>
            <p:nvPr/>
          </p:nvSpPr>
          <p:spPr bwMode="auto">
            <a:xfrm>
              <a:off x="4737203" y="1442410"/>
              <a:ext cx="26931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a:spcBef>
                  <a:spcPct val="20000"/>
                </a:spcBef>
                <a:buClr>
                  <a:srgbClr val="151C77"/>
                </a:buClr>
                <a:buSzPct val="80000"/>
                <a:buFont typeface="Wingdings" panose="05000000000000000000" pitchFamily="2" charset="2"/>
                <a:buChar char="n"/>
                <a:defRPr sz="2300" b="1">
                  <a:solidFill>
                    <a:schemeClr val="tx1"/>
                  </a:solidFill>
                  <a:latin typeface="Tahoma" panose="020B0604030504040204" pitchFamily="34" charset="0"/>
                  <a:cs typeface="Tahoma" panose="020B0604030504040204" pitchFamily="34" charset="0"/>
                </a:defRPr>
              </a:lvl1pPr>
              <a:lvl2pPr marL="688975" indent="-282575" defTabSz="455613">
                <a:spcBef>
                  <a:spcPct val="20000"/>
                </a:spcBef>
                <a:buClr>
                  <a:srgbClr val="151C77"/>
                </a:buClr>
                <a:buSzPct val="80000"/>
                <a:buFont typeface="Courier New" panose="02070309020205020404" pitchFamily="49" charset="0"/>
                <a:buChar char="o"/>
                <a:defRPr sz="1900" b="1">
                  <a:solidFill>
                    <a:schemeClr val="tx1"/>
                  </a:solidFill>
                  <a:latin typeface="Tahoma" panose="020B0604030504040204" pitchFamily="34" charset="0"/>
                  <a:cs typeface="Tahoma" panose="020B0604030504040204" pitchFamily="34" charset="0"/>
                </a:defRPr>
              </a:lvl2pPr>
              <a:lvl3pPr marL="1027113" indent="-223838" defTabSz="455613">
                <a:spcBef>
                  <a:spcPct val="20000"/>
                </a:spcBef>
                <a:buClr>
                  <a:srgbClr val="151C77"/>
                </a:buClr>
                <a:buSzPct val="80000"/>
                <a:buFont typeface="Arial" panose="020B0604020202020204" pitchFamily="34" charset="0"/>
                <a:buChar char="•"/>
                <a:defRPr b="1">
                  <a:solidFill>
                    <a:schemeClr val="tx1"/>
                  </a:solidFill>
                  <a:latin typeface="Tahoma" panose="020B0604030504040204" pitchFamily="34" charset="0"/>
                  <a:cs typeface="Tahoma" panose="020B0604030504040204" pitchFamily="34" charset="0"/>
                </a:defRPr>
              </a:lvl3pPr>
              <a:lvl4pPr marL="1600200" indent="-228600" defTabSz="455613">
                <a:spcBef>
                  <a:spcPct val="20000"/>
                </a:spcBef>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4pPr>
              <a:lvl5pPr marL="2057400" indent="-228600" defTabSz="455613">
                <a:spcBef>
                  <a:spcPct val="20000"/>
                </a:spcBef>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5pPr>
              <a:lvl6pPr marL="2514600" indent="-228600" defTabSz="455613" eaLnBrk="0" fontAlgn="base" hangingPunct="0">
                <a:spcBef>
                  <a:spcPct val="20000"/>
                </a:spcBef>
                <a:spcAft>
                  <a:spcPct val="0"/>
                </a:spcAft>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6pPr>
              <a:lvl7pPr marL="2971800" indent="-228600" defTabSz="455613" eaLnBrk="0" fontAlgn="base" hangingPunct="0">
                <a:spcBef>
                  <a:spcPct val="20000"/>
                </a:spcBef>
                <a:spcAft>
                  <a:spcPct val="0"/>
                </a:spcAft>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7pPr>
              <a:lvl8pPr marL="3429000" indent="-228600" defTabSz="455613" eaLnBrk="0" fontAlgn="base" hangingPunct="0">
                <a:spcBef>
                  <a:spcPct val="20000"/>
                </a:spcBef>
                <a:spcAft>
                  <a:spcPct val="0"/>
                </a:spcAft>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8pPr>
              <a:lvl9pPr marL="3886200" indent="-228600" defTabSz="455613" eaLnBrk="0" fontAlgn="base" hangingPunct="0">
                <a:spcBef>
                  <a:spcPct val="20000"/>
                </a:spcBef>
                <a:spcAft>
                  <a:spcPct val="0"/>
                </a:spcAft>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9pPr>
            </a:lstStyle>
            <a:p>
              <a:pPr eaLnBrk="1" hangingPunct="1">
                <a:spcBef>
                  <a:spcPct val="0"/>
                </a:spcBef>
                <a:buClrTx/>
                <a:buSzTx/>
                <a:buFontTx/>
                <a:buNone/>
              </a:pPr>
              <a:r>
                <a:rPr lang="en-US" altLang="en-US" sz="1400" i="1">
                  <a:solidFill>
                    <a:srgbClr val="0070C0"/>
                  </a:solidFill>
                  <a:latin typeface="Arial" panose="020B0604020202020204" pitchFamily="34" charset="0"/>
                </a:rPr>
                <a:t>An Example Digital Toolchain</a:t>
              </a:r>
            </a:p>
          </p:txBody>
        </p:sp>
      </p:grpSp>
      <p:pic>
        <p:nvPicPr>
          <p:cNvPr id="3" name="Picture 2"/>
          <p:cNvPicPr>
            <a:picLocks noChangeAspect="1"/>
          </p:cNvPicPr>
          <p:nvPr/>
        </p:nvPicPr>
        <p:blipFill>
          <a:blip r:embed="rId2"/>
          <a:stretch>
            <a:fillRect/>
          </a:stretch>
        </p:blipFill>
        <p:spPr>
          <a:xfrm>
            <a:off x="7507765" y="3269431"/>
            <a:ext cx="869917" cy="606306"/>
          </a:xfrm>
          <a:prstGeom prst="rect">
            <a:avLst/>
          </a:prstGeom>
        </p:spPr>
      </p:pic>
    </p:spTree>
    <p:extLst>
      <p:ext uri="{BB962C8B-B14F-4D97-AF65-F5344CB8AC3E}">
        <p14:creationId xmlns:p14="http://schemas.microsoft.com/office/powerpoint/2010/main" val="720116303"/>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Backups</a:t>
            </a:r>
            <a:endParaRPr lang="en-US" dirty="0"/>
          </a:p>
        </p:txBody>
      </p:sp>
      <p:sp>
        <p:nvSpPr>
          <p:cNvPr id="4" name="Slide Number Placeholder 3"/>
          <p:cNvSpPr>
            <a:spLocks noGrp="1"/>
          </p:cNvSpPr>
          <p:nvPr>
            <p:ph type="sldNum" sz="quarter" idx="10"/>
          </p:nvPr>
        </p:nvSpPr>
        <p:spPr/>
        <p:txBody>
          <a:bodyPr/>
          <a:lstStyle/>
          <a:p>
            <a:fld id="{B6F15528-21DE-4FAA-801E-634DDDAF4B2B}"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463287726"/>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51C77"/>
              </a:buClr>
              <a:buSzPct val="80000"/>
              <a:buFont typeface="Wingdings" panose="05000000000000000000" pitchFamily="2" charset="2"/>
              <a:buChar char="n"/>
              <a:defRPr sz="2300" b="1">
                <a:solidFill>
                  <a:schemeClr val="tx1"/>
                </a:solidFill>
                <a:latin typeface="Tahoma" panose="020B0604030504040204" pitchFamily="34" charset="0"/>
                <a:cs typeface="Tahoma" panose="020B0604030504040204" pitchFamily="34" charset="0"/>
              </a:defRPr>
            </a:lvl1pPr>
            <a:lvl2pPr marL="742950" indent="-285750">
              <a:spcBef>
                <a:spcPct val="20000"/>
              </a:spcBef>
              <a:buClr>
                <a:srgbClr val="151C77"/>
              </a:buClr>
              <a:buSzPct val="80000"/>
              <a:buFont typeface="Courier New" panose="02070309020205020404" pitchFamily="49" charset="0"/>
              <a:buChar char="o"/>
              <a:defRPr sz="1900" b="1">
                <a:solidFill>
                  <a:schemeClr val="tx1"/>
                </a:solidFill>
                <a:latin typeface="Tahoma" panose="020B0604030504040204" pitchFamily="34" charset="0"/>
                <a:cs typeface="Tahoma" panose="020B0604030504040204" pitchFamily="34" charset="0"/>
              </a:defRPr>
            </a:lvl2pPr>
            <a:lvl3pPr marL="1143000" indent="-228600">
              <a:spcBef>
                <a:spcPct val="20000"/>
              </a:spcBef>
              <a:buClr>
                <a:srgbClr val="151C77"/>
              </a:buClr>
              <a:buSzPct val="80000"/>
              <a:buFont typeface="Arial" panose="020B0604020202020204" pitchFamily="34" charset="0"/>
              <a:buChar char="•"/>
              <a:defRPr b="1">
                <a:solidFill>
                  <a:schemeClr val="tx1"/>
                </a:solidFill>
                <a:latin typeface="Tahoma" panose="020B0604030504040204" pitchFamily="34" charset="0"/>
                <a:cs typeface="Tahoma" panose="020B0604030504040204" pitchFamily="34" charset="0"/>
              </a:defRPr>
            </a:lvl3pPr>
            <a:lvl4pPr marL="1600200" indent="-228600">
              <a:spcBef>
                <a:spcPct val="20000"/>
              </a:spcBef>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4pPr>
            <a:lvl5pPr marL="2057400" indent="-228600">
              <a:spcBef>
                <a:spcPct val="20000"/>
              </a:spcBef>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C835900-2F21-4E5E-884A-5B514FC759EF}" type="slidenum">
              <a:rPr kumimoji="0" lang="en-US" altLang="en-US" sz="1000" b="0" i="0" u="none" strike="noStrike" kern="1200" cap="none" spc="0" normalizeH="0" baseline="0" noProof="0" smtClean="0">
                <a:ln>
                  <a:noFill/>
                </a:ln>
                <a:solidFill>
                  <a:srgbClr val="7F7F7F"/>
                </a:solidFill>
                <a:effectLst/>
                <a:uLnTx/>
                <a:uFillTx/>
                <a:latin typeface="Arial" panose="020B0604020202020204" pitchFamily="34" charset="0"/>
                <a:ea typeface="+mn-ea"/>
                <a:cs typeface="Tahoma" panose="020B060403050404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000" b="0" i="0" u="none" strike="noStrike" kern="1200" cap="none" spc="0" normalizeH="0" baseline="0" noProof="0" smtClean="0">
              <a:ln>
                <a:noFill/>
              </a:ln>
              <a:solidFill>
                <a:srgbClr val="EEECE1"/>
              </a:solidFill>
              <a:effectLst/>
              <a:uLnTx/>
              <a:uFillTx/>
              <a:latin typeface="Arial" panose="020B0604020202020204" pitchFamily="34" charset="0"/>
              <a:ea typeface="+mn-ea"/>
              <a:cs typeface="Tahoma" panose="020B0604030504040204" pitchFamily="34" charset="0"/>
            </a:endParaRPr>
          </a:p>
        </p:txBody>
      </p:sp>
      <p:sp>
        <p:nvSpPr>
          <p:cNvPr id="59395" name="Rectangle 2"/>
          <p:cNvSpPr>
            <a:spLocks noGrp="1" noChangeArrowheads="1"/>
          </p:cNvSpPr>
          <p:nvPr>
            <p:ph type="title"/>
          </p:nvPr>
        </p:nvSpPr>
        <p:spPr>
          <a:xfrm>
            <a:off x="1901948" y="-30438"/>
            <a:ext cx="9837738" cy="1143000"/>
          </a:xfrm>
        </p:spPr>
        <p:txBody>
          <a:bodyPr/>
          <a:lstStyle/>
          <a:p>
            <a:r>
              <a:rPr lang="en-US" altLang="en-US" dirty="0" smtClean="0"/>
              <a:t>Government Reference Architecture (GRA) Example</a:t>
            </a:r>
          </a:p>
        </p:txBody>
      </p:sp>
      <p:sp>
        <p:nvSpPr>
          <p:cNvPr id="59396" name="Oval 9"/>
          <p:cNvSpPr>
            <a:spLocks noChangeArrowheads="1"/>
          </p:cNvSpPr>
          <p:nvPr/>
        </p:nvSpPr>
        <p:spPr bwMode="auto">
          <a:xfrm>
            <a:off x="9190038" y="2854325"/>
            <a:ext cx="2652712" cy="24415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defTabSz="457200">
              <a:spcBef>
                <a:spcPct val="20000"/>
              </a:spcBef>
              <a:buClr>
                <a:srgbClr val="151C77"/>
              </a:buClr>
              <a:buSzPct val="80000"/>
              <a:buFont typeface="Wingdings" panose="05000000000000000000" pitchFamily="2" charset="2"/>
              <a:buChar char="n"/>
              <a:defRPr sz="2300" b="1">
                <a:solidFill>
                  <a:schemeClr val="tx1"/>
                </a:solidFill>
                <a:latin typeface="Tahoma" panose="020B0604030504040204" pitchFamily="34" charset="0"/>
                <a:cs typeface="Tahoma" panose="020B0604030504040204" pitchFamily="34" charset="0"/>
              </a:defRPr>
            </a:lvl1pPr>
            <a:lvl2pPr marL="688975" indent="-282575" defTabSz="457200">
              <a:spcBef>
                <a:spcPct val="20000"/>
              </a:spcBef>
              <a:buClr>
                <a:srgbClr val="151C77"/>
              </a:buClr>
              <a:buSzPct val="80000"/>
              <a:buFont typeface="Courier New" panose="02070309020205020404" pitchFamily="49" charset="0"/>
              <a:buChar char="o"/>
              <a:defRPr sz="1900" b="1">
                <a:solidFill>
                  <a:schemeClr val="tx1"/>
                </a:solidFill>
                <a:latin typeface="Tahoma" panose="020B0604030504040204" pitchFamily="34" charset="0"/>
                <a:cs typeface="Tahoma" panose="020B0604030504040204" pitchFamily="34" charset="0"/>
              </a:defRPr>
            </a:lvl2pPr>
            <a:lvl3pPr marL="1027113" indent="-223838" defTabSz="457200">
              <a:spcBef>
                <a:spcPct val="20000"/>
              </a:spcBef>
              <a:buClr>
                <a:srgbClr val="151C77"/>
              </a:buClr>
              <a:buSzPct val="80000"/>
              <a:buFont typeface="Arial" panose="020B0604020202020204" pitchFamily="34" charset="0"/>
              <a:buChar char="•"/>
              <a:defRPr b="1">
                <a:solidFill>
                  <a:schemeClr val="tx1"/>
                </a:solidFill>
                <a:latin typeface="Tahoma" panose="020B0604030504040204" pitchFamily="34" charset="0"/>
                <a:cs typeface="Tahoma" panose="020B0604030504040204" pitchFamily="34" charset="0"/>
              </a:defRPr>
            </a:lvl3pPr>
            <a:lvl4pPr marL="1600200" indent="-228600" defTabSz="457200">
              <a:spcBef>
                <a:spcPct val="20000"/>
              </a:spcBef>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4pPr>
            <a:lvl5pPr marL="2057400" indent="-228600" defTabSz="457200">
              <a:spcBef>
                <a:spcPct val="20000"/>
              </a:spcBef>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5pPr>
            <a:lvl6pPr marL="2514600" indent="-228600" defTabSz="457200" eaLnBrk="0" fontAlgn="base" hangingPunct="0">
              <a:spcBef>
                <a:spcPct val="20000"/>
              </a:spcBef>
              <a:spcAft>
                <a:spcPct val="0"/>
              </a:spcAft>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6pPr>
            <a:lvl7pPr marL="2971800" indent="-228600" defTabSz="457200" eaLnBrk="0" fontAlgn="base" hangingPunct="0">
              <a:spcBef>
                <a:spcPct val="20000"/>
              </a:spcBef>
              <a:spcAft>
                <a:spcPct val="0"/>
              </a:spcAft>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7pPr>
            <a:lvl8pPr marL="3429000" indent="-228600" defTabSz="457200" eaLnBrk="0" fontAlgn="base" hangingPunct="0">
              <a:spcBef>
                <a:spcPct val="20000"/>
              </a:spcBef>
              <a:spcAft>
                <a:spcPct val="0"/>
              </a:spcAft>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8pPr>
            <a:lvl9pPr marL="3886200" indent="-228600" defTabSz="457200" eaLnBrk="0" fontAlgn="base" hangingPunct="0">
              <a:spcBef>
                <a:spcPct val="20000"/>
              </a:spcBef>
              <a:spcAft>
                <a:spcPct val="0"/>
              </a:spcAft>
              <a:buClr>
                <a:srgbClr val="003399"/>
              </a:buClr>
              <a:buSzPct val="80000"/>
              <a:buFont typeface="Wingdings" panose="05000000000000000000" pitchFamily="2" charset="2"/>
              <a:buChar char="n"/>
              <a:defRPr sz="1900">
                <a:solidFill>
                  <a:schemeClr val="tx1"/>
                </a:solidFill>
                <a:latin typeface="Arial" panose="020B0604020202020204" pitchFamily="34" charset="0"/>
                <a:cs typeface="Tahoma" panose="020B0604030504040204" pitchFamily="34" charset="0"/>
              </a:defRPr>
            </a:lvl9pPr>
          </a:lstStyle>
          <a:p>
            <a:pPr marL="285750" marR="0" lvl="0" indent="-285750" algn="l" defTabSz="457200" rtl="0" eaLnBrk="1" fontAlgn="base" latinLnBrk="0" hangingPunct="1">
              <a:lnSpc>
                <a:spcPct val="100000"/>
              </a:lnSpc>
              <a:spcBef>
                <a:spcPct val="40000"/>
              </a:spcBef>
              <a:spcAft>
                <a:spcPct val="0"/>
              </a:spcAft>
              <a:buClr>
                <a:srgbClr val="000000"/>
              </a:buClr>
              <a:buSzTx/>
              <a:buFont typeface="Wingdings" panose="05000000000000000000" pitchFamily="2" charset="2"/>
              <a:buChar char="§"/>
              <a:tabLst/>
              <a:defRPr/>
            </a:pPr>
            <a:endPar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mn-ea"/>
              <a:cs typeface="Tahoma" panose="020B0604030504040204" pitchFamily="34" charset="0"/>
            </a:endParaRPr>
          </a:p>
        </p:txBody>
      </p:sp>
      <p:sp>
        <p:nvSpPr>
          <p:cNvPr id="59397" name="Freeform 43"/>
          <p:cNvSpPr>
            <a:spLocks/>
          </p:cNvSpPr>
          <p:nvPr/>
        </p:nvSpPr>
        <p:spPr bwMode="auto">
          <a:xfrm>
            <a:off x="5611813" y="1193800"/>
            <a:ext cx="2981325" cy="2428875"/>
          </a:xfrm>
          <a:custGeom>
            <a:avLst/>
            <a:gdLst>
              <a:gd name="T0" fmla="*/ 66675 w 2981325"/>
              <a:gd name="T1" fmla="*/ 0 h 2428875"/>
              <a:gd name="T2" fmla="*/ 66675 w 2981325"/>
              <a:gd name="T3" fmla="*/ 0 h 2428875"/>
              <a:gd name="T4" fmla="*/ 57150 w 2981325"/>
              <a:gd name="T5" fmla="*/ 247650 h 2428875"/>
              <a:gd name="T6" fmla="*/ 28575 w 2981325"/>
              <a:gd name="T7" fmla="*/ 381000 h 2428875"/>
              <a:gd name="T8" fmla="*/ 19050 w 2981325"/>
              <a:gd name="T9" fmla="*/ 409575 h 2428875"/>
              <a:gd name="T10" fmla="*/ 0 w 2981325"/>
              <a:gd name="T11" fmla="*/ 495300 h 2428875"/>
              <a:gd name="T12" fmla="*/ 9525 w 2981325"/>
              <a:gd name="T13" fmla="*/ 2133600 h 2428875"/>
              <a:gd name="T14" fmla="*/ 38100 w 2981325"/>
              <a:gd name="T15" fmla="*/ 2200275 h 2428875"/>
              <a:gd name="T16" fmla="*/ 47625 w 2981325"/>
              <a:gd name="T17" fmla="*/ 2238375 h 2428875"/>
              <a:gd name="T18" fmla="*/ 57150 w 2981325"/>
              <a:gd name="T19" fmla="*/ 2266950 h 2428875"/>
              <a:gd name="T20" fmla="*/ 66675 w 2981325"/>
              <a:gd name="T21" fmla="*/ 2409825 h 2428875"/>
              <a:gd name="T22" fmla="*/ 2981325 w 2981325"/>
              <a:gd name="T23" fmla="*/ 2428875 h 24288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81325" h="2428875">
                <a:moveTo>
                  <a:pt x="66675" y="0"/>
                </a:moveTo>
                <a:lnTo>
                  <a:pt x="66675" y="0"/>
                </a:lnTo>
                <a:cubicBezTo>
                  <a:pt x="63500" y="82550"/>
                  <a:pt x="62303" y="165200"/>
                  <a:pt x="57150" y="247650"/>
                </a:cubicBezTo>
                <a:cubicBezTo>
                  <a:pt x="55305" y="277164"/>
                  <a:pt x="36062" y="358539"/>
                  <a:pt x="28575" y="381000"/>
                </a:cubicBezTo>
                <a:cubicBezTo>
                  <a:pt x="25400" y="390525"/>
                  <a:pt x="21808" y="399921"/>
                  <a:pt x="19050" y="409575"/>
                </a:cubicBezTo>
                <a:cubicBezTo>
                  <a:pt x="10082" y="440962"/>
                  <a:pt x="6547" y="462564"/>
                  <a:pt x="0" y="495300"/>
                </a:cubicBezTo>
                <a:cubicBezTo>
                  <a:pt x="3175" y="1041400"/>
                  <a:pt x="3284" y="1587526"/>
                  <a:pt x="9525" y="2133600"/>
                </a:cubicBezTo>
                <a:cubicBezTo>
                  <a:pt x="9711" y="2149864"/>
                  <a:pt x="34117" y="2189655"/>
                  <a:pt x="38100" y="2200275"/>
                </a:cubicBezTo>
                <a:cubicBezTo>
                  <a:pt x="42697" y="2212532"/>
                  <a:pt x="44029" y="2225788"/>
                  <a:pt x="47625" y="2238375"/>
                </a:cubicBezTo>
                <a:cubicBezTo>
                  <a:pt x="50383" y="2248029"/>
                  <a:pt x="53975" y="2257425"/>
                  <a:pt x="57150" y="2266950"/>
                </a:cubicBezTo>
                <a:cubicBezTo>
                  <a:pt x="66901" y="2403467"/>
                  <a:pt x="66675" y="2355737"/>
                  <a:pt x="66675" y="2409825"/>
                </a:cubicBezTo>
                <a:lnTo>
                  <a:pt x="2981325" y="24288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 name="Rounded Rectangle 3"/>
          <p:cNvSpPr/>
          <p:nvPr/>
        </p:nvSpPr>
        <p:spPr bwMode="auto">
          <a:xfrm>
            <a:off x="2362200" y="1151730"/>
            <a:ext cx="7553073" cy="800581"/>
          </a:xfrm>
          <a:prstGeom prst="roundRect">
            <a:avLst/>
          </a:prstGeom>
          <a:noFill/>
          <a:ln w="28575">
            <a:solidFill>
              <a:schemeClr val="tx2">
                <a:lumMod val="60000"/>
                <a:lumOff val="40000"/>
              </a:schemeClr>
            </a:solidFill>
            <a:miter lim="800000"/>
            <a:headEnd/>
            <a:tailEnd/>
          </a:ln>
        </p:spPr>
        <p:txBody>
          <a:bodyPr wrap="square" rtlCol="0" anchor="ctr"/>
          <a:lstStyle/>
          <a:p>
            <a:pPr marL="285750" marR="0" lvl="0" indent="-285750" algn="l" defTabSz="914400" rtl="0" eaLnBrk="0" fontAlgn="base" latinLnBrk="0" hangingPunct="0">
              <a:lnSpc>
                <a:spcPct val="100000"/>
              </a:lnSpc>
              <a:spcBef>
                <a:spcPct val="40000"/>
              </a:spcBef>
              <a:spcAft>
                <a:spcPct val="0"/>
              </a:spcAft>
              <a:buClr>
                <a:srgbClr val="000000"/>
              </a:buClr>
              <a:buSzTx/>
              <a:buFont typeface="Wingdings" pitchFamily="2" charset="2"/>
              <a:buChar char="§"/>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5" name="Rounded Rectangle 44"/>
          <p:cNvSpPr/>
          <p:nvPr/>
        </p:nvSpPr>
        <p:spPr bwMode="auto">
          <a:xfrm>
            <a:off x="2599572" y="2022871"/>
            <a:ext cx="7359481" cy="1202289"/>
          </a:xfrm>
          <a:prstGeom prst="roundRect">
            <a:avLst/>
          </a:prstGeom>
          <a:noFill/>
          <a:ln w="28575">
            <a:solidFill>
              <a:schemeClr val="tx2">
                <a:lumMod val="60000"/>
                <a:lumOff val="40000"/>
              </a:schemeClr>
            </a:solidFill>
            <a:miter lim="800000"/>
            <a:headEnd/>
            <a:tailEnd/>
          </a:ln>
        </p:spPr>
        <p:txBody>
          <a:bodyPr wrap="square" rtlCol="0" anchor="ctr"/>
          <a:lstStyle/>
          <a:p>
            <a:pPr marL="285750" marR="0" lvl="0" indent="-285750" algn="l" defTabSz="914400" rtl="0" eaLnBrk="0" fontAlgn="base" latinLnBrk="0" hangingPunct="0">
              <a:lnSpc>
                <a:spcPct val="100000"/>
              </a:lnSpc>
              <a:spcBef>
                <a:spcPct val="40000"/>
              </a:spcBef>
              <a:spcAft>
                <a:spcPct val="0"/>
              </a:spcAft>
              <a:buClr>
                <a:srgbClr val="000000"/>
              </a:buClr>
              <a:buSzTx/>
              <a:buFont typeface="Wingdings" pitchFamily="2" charset="2"/>
              <a:buChar char="§"/>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6" name="Rounded Rectangle 45"/>
          <p:cNvSpPr/>
          <p:nvPr/>
        </p:nvSpPr>
        <p:spPr bwMode="auto">
          <a:xfrm>
            <a:off x="2832936" y="3301136"/>
            <a:ext cx="7126117" cy="1202289"/>
          </a:xfrm>
          <a:prstGeom prst="roundRect">
            <a:avLst/>
          </a:prstGeom>
          <a:noFill/>
          <a:ln w="28575">
            <a:solidFill>
              <a:schemeClr val="tx2">
                <a:lumMod val="60000"/>
                <a:lumOff val="40000"/>
              </a:schemeClr>
            </a:solidFill>
            <a:miter lim="800000"/>
            <a:headEnd/>
            <a:tailEnd/>
          </a:ln>
        </p:spPr>
        <p:txBody>
          <a:bodyPr wrap="square" rtlCol="0" anchor="ctr"/>
          <a:lstStyle/>
          <a:p>
            <a:pPr marL="285750" marR="0" lvl="0" indent="-285750" algn="l" defTabSz="914400" rtl="0" eaLnBrk="0" fontAlgn="base" latinLnBrk="0" hangingPunct="0">
              <a:lnSpc>
                <a:spcPct val="100000"/>
              </a:lnSpc>
              <a:spcBef>
                <a:spcPct val="40000"/>
              </a:spcBef>
              <a:spcAft>
                <a:spcPct val="0"/>
              </a:spcAft>
              <a:buClr>
                <a:srgbClr val="000000"/>
              </a:buClr>
              <a:buSzTx/>
              <a:buFont typeface="Wingdings" pitchFamily="2" charset="2"/>
              <a:buChar char="§"/>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7" name="Rounded Rectangle 46"/>
          <p:cNvSpPr/>
          <p:nvPr/>
        </p:nvSpPr>
        <p:spPr bwMode="auto">
          <a:xfrm>
            <a:off x="3514724" y="4547406"/>
            <a:ext cx="6400549" cy="1844593"/>
          </a:xfrm>
          <a:prstGeom prst="roundRect">
            <a:avLst/>
          </a:prstGeom>
          <a:noFill/>
          <a:ln w="28575">
            <a:solidFill>
              <a:schemeClr val="tx2">
                <a:lumMod val="60000"/>
                <a:lumOff val="40000"/>
              </a:schemeClr>
            </a:solidFill>
            <a:miter lim="800000"/>
            <a:headEnd/>
            <a:tailEnd/>
          </a:ln>
        </p:spPr>
        <p:txBody>
          <a:bodyPr wrap="square" rtlCol="0" anchor="ctr"/>
          <a:lstStyle/>
          <a:p>
            <a:pPr marL="285750" marR="0" lvl="0" indent="-285750" algn="l" defTabSz="914400" rtl="0" eaLnBrk="0" fontAlgn="base" latinLnBrk="0" hangingPunct="0">
              <a:lnSpc>
                <a:spcPct val="100000"/>
              </a:lnSpc>
              <a:spcBef>
                <a:spcPct val="40000"/>
              </a:spcBef>
              <a:spcAft>
                <a:spcPct val="0"/>
              </a:spcAft>
              <a:buClr>
                <a:srgbClr val="000000"/>
              </a:buClr>
              <a:buSzTx/>
              <a:buFont typeface="Wingdings" pitchFamily="2" charset="2"/>
              <a:buChar char="§"/>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 name="TextBox 1"/>
          <p:cNvSpPr txBox="1"/>
          <p:nvPr/>
        </p:nvSpPr>
        <p:spPr>
          <a:xfrm>
            <a:off x="118219" y="4930508"/>
            <a:ext cx="3567457"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Library of  Government Reference Architectures</a:t>
            </a:r>
          </a:p>
          <a:p>
            <a:pPr marL="171450" marR="0" lvl="1"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mn-cs"/>
              </a:rPr>
              <a:t>Unifying Principals, </a:t>
            </a:r>
            <a:r>
              <a:rPr kumimoji="0" lang="en-US" sz="1600" b="1" i="0" u="sng" strike="noStrike" kern="1200" cap="none" spc="0" normalizeH="0" baseline="0" noProof="0" dirty="0" smtClean="0">
                <a:ln>
                  <a:noFill/>
                </a:ln>
                <a:solidFill>
                  <a:srgbClr val="0070C0"/>
                </a:solidFill>
                <a:effectLst/>
                <a:uLnTx/>
                <a:uFillTx/>
                <a:latin typeface="Arial" panose="020B0604020202020204" pitchFamily="34" charset="0"/>
                <a:ea typeface="+mn-ea"/>
                <a:cs typeface="+mn-cs"/>
              </a:rPr>
              <a:t>Industry-consensus frameworks, </a:t>
            </a:r>
          </a:p>
          <a:p>
            <a:pPr marL="171450" marR="0" lvl="1" indent="0" algn="l" defTabSz="914400" rtl="0" eaLnBrk="0" fontAlgn="base" latinLnBrk="0" hangingPunct="0">
              <a:lnSpc>
                <a:spcPct val="100000"/>
              </a:lnSpc>
              <a:spcBef>
                <a:spcPct val="0"/>
              </a:spcBef>
              <a:spcAft>
                <a:spcPct val="0"/>
              </a:spcAft>
              <a:buClrTx/>
              <a:buSzTx/>
              <a:buFontTx/>
              <a:buNone/>
              <a:tabLst/>
              <a:defRPr/>
            </a:pPr>
            <a:r>
              <a:rPr kumimoji="0" lang="en-US" sz="1600" b="1" i="0" u="sng" strike="noStrike" kern="1200" cap="none" spc="0" normalizeH="0" baseline="0" noProof="0" dirty="0" smtClean="0">
                <a:ln>
                  <a:noFill/>
                </a:ln>
                <a:solidFill>
                  <a:srgbClr val="0070C0"/>
                </a:solidFill>
                <a:effectLst/>
                <a:uLnTx/>
                <a:uFillTx/>
                <a:latin typeface="Arial" panose="020B0604020202020204" pitchFamily="34" charset="0"/>
                <a:ea typeface="+mn-ea"/>
                <a:cs typeface="+mn-cs"/>
              </a:rPr>
              <a:t>and open standards</a:t>
            </a:r>
          </a:p>
        </p:txBody>
      </p:sp>
      <p:sp>
        <p:nvSpPr>
          <p:cNvPr id="6" name="TextBox 5"/>
          <p:cNvSpPr txBox="1"/>
          <p:nvPr/>
        </p:nvSpPr>
        <p:spPr>
          <a:xfrm>
            <a:off x="3985668" y="4487182"/>
            <a:ext cx="1289071"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Avionics GRA</a:t>
            </a:r>
          </a:p>
        </p:txBody>
      </p:sp>
      <p:sp>
        <p:nvSpPr>
          <p:cNvPr id="18" name="TextBox 17"/>
          <p:cNvSpPr txBox="1"/>
          <p:nvPr/>
        </p:nvSpPr>
        <p:spPr>
          <a:xfrm>
            <a:off x="9212718" y="4908328"/>
            <a:ext cx="492443"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p>
        </p:txBody>
      </p:sp>
      <p:sp>
        <p:nvSpPr>
          <p:cNvPr id="19" name="TextBox 18"/>
          <p:cNvSpPr txBox="1"/>
          <p:nvPr/>
        </p:nvSpPr>
        <p:spPr>
          <a:xfrm>
            <a:off x="72973" y="3544023"/>
            <a:ext cx="2711979" cy="830997"/>
          </a:xfrm>
          <a:prstGeom prst="rect">
            <a:avLst/>
          </a:prstGeom>
          <a:noFill/>
        </p:spPr>
        <p:txBody>
          <a:bodyPr wrap="square" rtlCol="0">
            <a:spAutoFit/>
          </a:bodyPr>
          <a:lstStyle/>
          <a:p>
            <a:pPr marL="117475" marR="0" lvl="0" indent="-117475"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Government</a:t>
            </a:r>
            <a:r>
              <a:rPr kumimoji="0" lang="en-US" sz="1600" b="0"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Reference Architectures</a:t>
            </a:r>
          </a:p>
          <a:p>
            <a:pPr marL="171450" marR="0" lvl="1" indent="0" defTabSz="914400" eaLnBrk="0" fontAlgn="base" hangingPunct="0">
              <a:lnSpc>
                <a:spcPct val="100000"/>
              </a:lnSpc>
              <a:spcBef>
                <a:spcPct val="0"/>
              </a:spcBef>
              <a:spcAft>
                <a:spcPct val="0"/>
              </a:spcAft>
              <a:buClrTx/>
              <a:buSzTx/>
              <a:buFontTx/>
              <a:buNone/>
              <a:tabLst/>
              <a:defRPr/>
            </a:pPr>
            <a:r>
              <a:rPr lang="en-US" sz="1600" dirty="0">
                <a:solidFill>
                  <a:srgbClr val="0070C0"/>
                </a:solidFill>
                <a:latin typeface="Arial" panose="020B0604020202020204" pitchFamily="34" charset="0"/>
              </a:rPr>
              <a:t>Functional use cases</a:t>
            </a:r>
          </a:p>
        </p:txBody>
      </p:sp>
      <p:sp>
        <p:nvSpPr>
          <p:cNvPr id="21" name="TextBox 20"/>
          <p:cNvSpPr txBox="1"/>
          <p:nvPr/>
        </p:nvSpPr>
        <p:spPr>
          <a:xfrm>
            <a:off x="6326533" y="3307877"/>
            <a:ext cx="1235979" cy="307777"/>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Comm GRA </a:t>
            </a:r>
          </a:p>
        </p:txBody>
      </p:sp>
      <p:sp>
        <p:nvSpPr>
          <p:cNvPr id="22" name="TextBox 21"/>
          <p:cNvSpPr txBox="1"/>
          <p:nvPr/>
        </p:nvSpPr>
        <p:spPr>
          <a:xfrm>
            <a:off x="4654354" y="3306970"/>
            <a:ext cx="1241045" cy="307777"/>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Sensor</a:t>
            </a:r>
            <a:r>
              <a:rPr kumimoji="0" lang="en-US" sz="1400" b="1"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GRA</a:t>
            </a:r>
            <a:endPar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24" name="TextBox 23"/>
          <p:cNvSpPr txBox="1"/>
          <p:nvPr/>
        </p:nvSpPr>
        <p:spPr>
          <a:xfrm>
            <a:off x="83523" y="2336726"/>
            <a:ext cx="2564846"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600" dirty="0" smtClean="0">
                <a:solidFill>
                  <a:srgbClr val="000000"/>
                </a:solidFill>
                <a:latin typeface="Arial" panose="020B0604020202020204" pitchFamily="34" charset="0"/>
              </a:rPr>
              <a:t>Objective</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Architecture</a:t>
            </a:r>
          </a:p>
          <a:p>
            <a:pPr marL="171450" lvl="1" defTabSz="914400" eaLnBrk="0" fontAlgn="base" hangingPunct="0">
              <a:spcBef>
                <a:spcPct val="0"/>
              </a:spcBef>
              <a:spcAft>
                <a:spcPct val="0"/>
              </a:spcAft>
              <a:defRPr/>
            </a:pPr>
            <a:r>
              <a:rPr lang="en-US" sz="1600" dirty="0">
                <a:solidFill>
                  <a:srgbClr val="0070C0"/>
                </a:solidFill>
                <a:latin typeface="Arial" panose="020B0604020202020204" pitchFamily="34" charset="0"/>
              </a:rPr>
              <a:t>Mission specific trades </a:t>
            </a:r>
          </a:p>
        </p:txBody>
      </p:sp>
      <p:sp>
        <p:nvSpPr>
          <p:cNvPr id="58" name="TextBox 57"/>
          <p:cNvSpPr txBox="1"/>
          <p:nvPr/>
        </p:nvSpPr>
        <p:spPr>
          <a:xfrm>
            <a:off x="6409234" y="3513395"/>
            <a:ext cx="1086901" cy="954107"/>
          </a:xfrm>
          <a:prstGeom prst="rect">
            <a:avLst/>
          </a:prstGeom>
          <a:noFill/>
        </p:spPr>
        <p:txBody>
          <a:bodyPr wrap="none" rtlCol="0">
            <a:spAutoFit/>
          </a:bodyPr>
          <a:lstStyle/>
          <a:p>
            <a:pPr defTabSz="914400" eaLnBrk="0" fontAlgn="base" hangingPunct="0">
              <a:spcBef>
                <a:spcPct val="0"/>
              </a:spcBef>
              <a:spcAft>
                <a:spcPct val="0"/>
              </a:spcAft>
              <a:defRPr/>
            </a:pPr>
            <a:r>
              <a:rPr lang="en-US" sz="1400" dirty="0">
                <a:solidFill>
                  <a:schemeClr val="tx2">
                    <a:lumMod val="60000"/>
                    <a:lumOff val="40000"/>
                  </a:schemeClr>
                </a:solidFill>
                <a:latin typeface="Arial" panose="020B0604020202020204" pitchFamily="34" charset="0"/>
              </a:rPr>
              <a:t>OCS</a:t>
            </a:r>
          </a:p>
          <a:p>
            <a:pPr defTabSz="914400" eaLnBrk="0" fontAlgn="base" hangingPunct="0">
              <a:spcBef>
                <a:spcPct val="0"/>
              </a:spcBef>
              <a:spcAft>
                <a:spcPct val="0"/>
              </a:spcAft>
              <a:defRPr/>
            </a:pPr>
            <a:r>
              <a:rPr lang="en-US" sz="1400" dirty="0">
                <a:solidFill>
                  <a:schemeClr val="tx2">
                    <a:lumMod val="60000"/>
                    <a:lumOff val="40000"/>
                  </a:schemeClr>
                </a:solidFill>
                <a:latin typeface="Arial" panose="020B0604020202020204" pitchFamily="34" charset="0"/>
              </a:rPr>
              <a:t>OMS/UCI</a:t>
            </a:r>
          </a:p>
          <a:p>
            <a:pPr defTabSz="914400" eaLnBrk="0" fontAlgn="base" hangingPunct="0">
              <a:spcBef>
                <a:spcPct val="0"/>
              </a:spcBef>
              <a:spcAft>
                <a:spcPct val="0"/>
              </a:spcAft>
              <a:defRPr/>
            </a:pPr>
            <a:r>
              <a:rPr lang="en-US" sz="1400" dirty="0">
                <a:solidFill>
                  <a:schemeClr val="tx2">
                    <a:lumMod val="60000"/>
                    <a:lumOff val="40000"/>
                  </a:schemeClr>
                </a:solidFill>
                <a:latin typeface="Arial" panose="020B0604020202020204" pitchFamily="34" charset="0"/>
              </a:rPr>
              <a:t>FACE</a:t>
            </a:r>
          </a:p>
          <a:p>
            <a:pPr defTabSz="914400" eaLnBrk="0" fontAlgn="base" hangingPunct="0">
              <a:spcBef>
                <a:spcPct val="0"/>
              </a:spcBef>
              <a:spcAft>
                <a:spcPct val="0"/>
              </a:spcAft>
              <a:defRPr/>
            </a:pPr>
            <a:r>
              <a:rPr lang="en-US" sz="1400" dirty="0">
                <a:solidFill>
                  <a:schemeClr val="tx2">
                    <a:lumMod val="60000"/>
                    <a:lumOff val="40000"/>
                  </a:schemeClr>
                </a:solidFill>
                <a:latin typeface="Arial" panose="020B0604020202020204" pitchFamily="34" charset="0"/>
              </a:rPr>
              <a:t>SOSA H/W</a:t>
            </a:r>
          </a:p>
        </p:txBody>
      </p:sp>
      <p:sp>
        <p:nvSpPr>
          <p:cNvPr id="68" name="TextBox 67"/>
          <p:cNvSpPr txBox="1"/>
          <p:nvPr/>
        </p:nvSpPr>
        <p:spPr>
          <a:xfrm>
            <a:off x="4930191" y="3484762"/>
            <a:ext cx="1086901" cy="95410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dirty="0">
                <a:solidFill>
                  <a:schemeClr val="tx2">
                    <a:lumMod val="60000"/>
                    <a:lumOff val="40000"/>
                  </a:schemeClr>
                </a:solidFill>
                <a:latin typeface="Arial" panose="020B0604020202020204" pitchFamily="34" charset="0"/>
              </a:rPr>
              <a:t>COARPS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400" dirty="0">
                <a:solidFill>
                  <a:schemeClr val="tx2">
                    <a:lumMod val="60000"/>
                    <a:lumOff val="40000"/>
                  </a:schemeClr>
                </a:solidFill>
                <a:latin typeface="Arial" panose="020B0604020202020204" pitchFamily="34" charset="0"/>
              </a:rPr>
              <a:t>OMS/UCI</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400" dirty="0">
                <a:solidFill>
                  <a:schemeClr val="tx2">
                    <a:lumMod val="60000"/>
                    <a:lumOff val="40000"/>
                  </a:schemeClr>
                </a:solidFill>
                <a:latin typeface="Arial" panose="020B0604020202020204" pitchFamily="34" charset="0"/>
              </a:rPr>
              <a:t>FACE</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400" dirty="0">
                <a:solidFill>
                  <a:schemeClr val="tx2">
                    <a:lumMod val="60000"/>
                    <a:lumOff val="40000"/>
                  </a:schemeClr>
                </a:solidFill>
                <a:latin typeface="Arial" panose="020B0604020202020204" pitchFamily="34" charset="0"/>
              </a:rPr>
              <a:t>SOSA H/W</a:t>
            </a:r>
          </a:p>
        </p:txBody>
      </p:sp>
      <p:pic>
        <p:nvPicPr>
          <p:cNvPr id="3" name="Picture 2"/>
          <p:cNvPicPr>
            <a:picLocks noChangeAspect="1"/>
          </p:cNvPicPr>
          <p:nvPr/>
        </p:nvPicPr>
        <p:blipFill>
          <a:blip r:embed="rId2"/>
          <a:stretch>
            <a:fillRect/>
          </a:stretch>
        </p:blipFill>
        <p:spPr>
          <a:xfrm>
            <a:off x="3675036" y="4734410"/>
            <a:ext cx="3145781" cy="1721678"/>
          </a:xfrm>
          <a:prstGeom prst="rect">
            <a:avLst/>
          </a:prstGeom>
        </p:spPr>
      </p:pic>
      <p:sp>
        <p:nvSpPr>
          <p:cNvPr id="48" name="TextBox 47"/>
          <p:cNvSpPr txBox="1"/>
          <p:nvPr/>
        </p:nvSpPr>
        <p:spPr>
          <a:xfrm>
            <a:off x="2902716" y="3359506"/>
            <a:ext cx="992579" cy="307777"/>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PNT</a:t>
            </a:r>
            <a:r>
              <a:rPr kumimoji="0" lang="en-US" sz="1400" b="1"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a:t>
            </a: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GRA</a:t>
            </a:r>
          </a:p>
        </p:txBody>
      </p:sp>
      <p:sp>
        <p:nvSpPr>
          <p:cNvPr id="49" name="TextBox 48"/>
          <p:cNvSpPr txBox="1"/>
          <p:nvPr/>
        </p:nvSpPr>
        <p:spPr>
          <a:xfrm>
            <a:off x="3001050" y="3573911"/>
            <a:ext cx="1074077" cy="954107"/>
          </a:xfrm>
          <a:prstGeom prst="rect">
            <a:avLst/>
          </a:prstGeom>
          <a:noFill/>
        </p:spPr>
        <p:txBody>
          <a:bodyPr wrap="none" rtlCol="0">
            <a:spAutoFit/>
          </a:bodyPr>
          <a:lstStyle/>
          <a:p>
            <a:pPr eaLnBrk="0" fontAlgn="base" hangingPunct="0">
              <a:spcBef>
                <a:spcPct val="0"/>
              </a:spcBef>
              <a:spcAft>
                <a:spcPct val="0"/>
              </a:spcAft>
              <a:defRPr/>
            </a:pPr>
            <a:r>
              <a:rPr lang="en-US" sz="1400" dirty="0">
                <a:solidFill>
                  <a:schemeClr val="tx2">
                    <a:lumMod val="60000"/>
                    <a:lumOff val="40000"/>
                  </a:schemeClr>
                </a:solidFill>
                <a:latin typeface="Arial" panose="020B0604020202020204" pitchFamily="34" charset="0"/>
              </a:rPr>
              <a:t>R-EGI</a:t>
            </a:r>
          </a:p>
          <a:p>
            <a:pPr eaLnBrk="0" fontAlgn="base" hangingPunct="0">
              <a:spcBef>
                <a:spcPct val="0"/>
              </a:spcBef>
              <a:spcAft>
                <a:spcPct val="0"/>
              </a:spcAft>
              <a:defRPr/>
            </a:pPr>
            <a:r>
              <a:rPr lang="en-US" sz="1400" dirty="0">
                <a:solidFill>
                  <a:schemeClr val="tx2">
                    <a:lumMod val="60000"/>
                    <a:lumOff val="40000"/>
                  </a:schemeClr>
                </a:solidFill>
                <a:latin typeface="Arial" panose="020B0604020202020204" pitchFamily="34" charset="0"/>
              </a:rPr>
              <a:t>OMS/UCI</a:t>
            </a:r>
          </a:p>
          <a:p>
            <a:pPr eaLnBrk="0" fontAlgn="base" hangingPunct="0">
              <a:spcBef>
                <a:spcPct val="0"/>
              </a:spcBef>
              <a:spcAft>
                <a:spcPct val="0"/>
              </a:spcAft>
              <a:defRPr/>
            </a:pPr>
            <a:r>
              <a:rPr lang="en-US" sz="1400" dirty="0">
                <a:solidFill>
                  <a:schemeClr val="tx2">
                    <a:lumMod val="60000"/>
                    <a:lumOff val="40000"/>
                  </a:schemeClr>
                </a:solidFill>
                <a:latin typeface="Arial" panose="020B0604020202020204" pitchFamily="34" charset="0"/>
              </a:rPr>
              <a:t>FACE</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400" dirty="0">
                <a:solidFill>
                  <a:schemeClr val="tx2">
                    <a:lumMod val="60000"/>
                    <a:lumOff val="40000"/>
                  </a:schemeClr>
                </a:solidFill>
                <a:latin typeface="Arial" panose="020B0604020202020204" pitchFamily="34" charset="0"/>
              </a:rPr>
              <a:t>SOSA H/W</a:t>
            </a:r>
          </a:p>
        </p:txBody>
      </p:sp>
      <p:cxnSp>
        <p:nvCxnSpPr>
          <p:cNvPr id="50" name="Straight Arrow Connector 49"/>
          <p:cNvCxnSpPr/>
          <p:nvPr/>
        </p:nvCxnSpPr>
        <p:spPr bwMode="auto">
          <a:xfrm flipH="1" flipV="1">
            <a:off x="3568290" y="4351523"/>
            <a:ext cx="319661" cy="1515877"/>
          </a:xfrm>
          <a:prstGeom prst="straightConnector1">
            <a:avLst/>
          </a:prstGeom>
          <a:solidFill>
            <a:srgbClr val="0C2D83"/>
          </a:solidFill>
          <a:ln w="12700" cap="flat" cmpd="sng" algn="ctr">
            <a:solidFill>
              <a:schemeClr val="tx1"/>
            </a:solidFill>
            <a:prstDash val="solid"/>
            <a:round/>
            <a:headEnd type="none" w="med" len="med"/>
            <a:tailEnd type="triangle"/>
          </a:ln>
          <a:effectLst/>
        </p:spPr>
      </p:cxnSp>
      <p:cxnSp>
        <p:nvCxnSpPr>
          <p:cNvPr id="52" name="Straight Arrow Connector 51"/>
          <p:cNvCxnSpPr/>
          <p:nvPr/>
        </p:nvCxnSpPr>
        <p:spPr bwMode="auto">
          <a:xfrm flipH="1" flipV="1">
            <a:off x="5332671" y="4351523"/>
            <a:ext cx="52721" cy="672586"/>
          </a:xfrm>
          <a:prstGeom prst="straightConnector1">
            <a:avLst/>
          </a:prstGeom>
          <a:solidFill>
            <a:srgbClr val="0C2D83"/>
          </a:solidFill>
          <a:ln w="12700" cap="flat" cmpd="sng" algn="ctr">
            <a:solidFill>
              <a:schemeClr val="tx1"/>
            </a:solidFill>
            <a:prstDash val="solid"/>
            <a:round/>
            <a:headEnd type="none" w="med" len="med"/>
            <a:tailEnd type="triangle"/>
          </a:ln>
          <a:effectLst/>
        </p:spPr>
      </p:cxnSp>
      <p:cxnSp>
        <p:nvCxnSpPr>
          <p:cNvPr id="54" name="Straight Arrow Connector 53"/>
          <p:cNvCxnSpPr/>
          <p:nvPr/>
        </p:nvCxnSpPr>
        <p:spPr bwMode="auto">
          <a:xfrm flipV="1">
            <a:off x="6242309" y="4351523"/>
            <a:ext cx="235125" cy="714076"/>
          </a:xfrm>
          <a:prstGeom prst="straightConnector1">
            <a:avLst/>
          </a:prstGeom>
          <a:solidFill>
            <a:srgbClr val="0C2D83"/>
          </a:solidFill>
          <a:ln w="12700" cap="flat" cmpd="sng" algn="ctr">
            <a:solidFill>
              <a:schemeClr val="tx1"/>
            </a:solidFill>
            <a:prstDash val="solid"/>
            <a:round/>
            <a:headEnd type="none" w="med" len="med"/>
            <a:tailEnd type="triangle"/>
          </a:ln>
          <a:effectLst/>
        </p:spPr>
      </p:cxnSp>
      <p:sp>
        <p:nvSpPr>
          <p:cNvPr id="61" name="TextBox 60"/>
          <p:cNvSpPr txBox="1"/>
          <p:nvPr/>
        </p:nvSpPr>
        <p:spPr>
          <a:xfrm>
            <a:off x="7552328" y="5068388"/>
            <a:ext cx="1133644"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ABMS GRA</a:t>
            </a:r>
          </a:p>
        </p:txBody>
      </p:sp>
      <p:pic>
        <p:nvPicPr>
          <p:cNvPr id="14" name="Picture 13"/>
          <p:cNvPicPr>
            <a:picLocks noChangeAspect="1"/>
          </p:cNvPicPr>
          <p:nvPr/>
        </p:nvPicPr>
        <p:blipFill>
          <a:blip r:embed="rId3"/>
          <a:stretch>
            <a:fillRect/>
          </a:stretch>
        </p:blipFill>
        <p:spPr>
          <a:xfrm rot="16200000">
            <a:off x="3700569" y="223196"/>
            <a:ext cx="451650" cy="2601445"/>
          </a:xfrm>
          <a:prstGeom prst="rect">
            <a:avLst/>
          </a:prstGeom>
        </p:spPr>
      </p:pic>
      <p:sp>
        <p:nvSpPr>
          <p:cNvPr id="59401" name="Rectangle 59400"/>
          <p:cNvSpPr/>
          <p:nvPr/>
        </p:nvSpPr>
        <p:spPr>
          <a:xfrm>
            <a:off x="5600903" y="2152808"/>
            <a:ext cx="4419555" cy="830997"/>
          </a:xfrm>
          <a:prstGeom prst="rect">
            <a:avLst/>
          </a:prstGeom>
        </p:spPr>
        <p:txBody>
          <a:bodyPr wrap="square">
            <a:spAutoFit/>
          </a:bodyPr>
          <a:lstStyle/>
          <a:p>
            <a:r>
              <a:rPr lang="en-US" sz="1600" dirty="0">
                <a:solidFill>
                  <a:schemeClr val="tx2">
                    <a:lumMod val="60000"/>
                    <a:lumOff val="40000"/>
                  </a:schemeClr>
                </a:solidFill>
                <a:latin typeface="Arial" panose="020B0604020202020204" pitchFamily="34" charset="0"/>
              </a:rPr>
              <a:t>Reusable, Shared Assets</a:t>
            </a:r>
          </a:p>
          <a:p>
            <a:r>
              <a:rPr lang="en-US" sz="1600" dirty="0">
                <a:solidFill>
                  <a:schemeClr val="tx2">
                    <a:lumMod val="60000"/>
                    <a:lumOff val="40000"/>
                  </a:schemeClr>
                </a:solidFill>
                <a:latin typeface="Arial" panose="020B0604020202020204" pitchFamily="34" charset="0"/>
              </a:rPr>
              <a:t>Models, Services, Components, </a:t>
            </a:r>
          </a:p>
          <a:p>
            <a:r>
              <a:rPr lang="en-US" sz="1600" dirty="0">
                <a:solidFill>
                  <a:schemeClr val="tx2">
                    <a:lumMod val="60000"/>
                    <a:lumOff val="40000"/>
                  </a:schemeClr>
                </a:solidFill>
                <a:latin typeface="Arial" panose="020B0604020202020204" pitchFamily="34" charset="0"/>
              </a:rPr>
              <a:t>S/W Applications</a:t>
            </a:r>
          </a:p>
        </p:txBody>
      </p:sp>
      <p:sp>
        <p:nvSpPr>
          <p:cNvPr id="96" name="TextBox 95"/>
          <p:cNvSpPr txBox="1"/>
          <p:nvPr/>
        </p:nvSpPr>
        <p:spPr>
          <a:xfrm>
            <a:off x="65865" y="1158303"/>
            <a:ext cx="3567457"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System Architecture</a:t>
            </a:r>
          </a:p>
          <a:p>
            <a:pPr marL="171450" marR="0" lvl="1" indent="0" algn="l" defTabSz="914400" rtl="0" eaLnBrk="0" fontAlgn="base" latinLnBrk="0" hangingPunct="0">
              <a:lnSpc>
                <a:spcPct val="100000"/>
              </a:lnSpc>
              <a:spcBef>
                <a:spcPct val="0"/>
              </a:spcBef>
              <a:spcAft>
                <a:spcPct val="0"/>
              </a:spcAft>
              <a:buClrTx/>
              <a:buSzTx/>
              <a:buFontTx/>
              <a:buNone/>
              <a:tabLst/>
              <a:defRPr/>
            </a:pPr>
            <a:r>
              <a:rPr lang="en-US" sz="1600" dirty="0">
                <a:solidFill>
                  <a:srgbClr val="0070C0"/>
                </a:solidFill>
                <a:latin typeface="Arial" panose="020B0604020202020204" pitchFamily="34" charset="0"/>
              </a:rPr>
              <a:t>Final Design </a:t>
            </a:r>
            <a:r>
              <a:rPr lang="en-US" sz="1600" dirty="0" err="1">
                <a:solidFill>
                  <a:srgbClr val="0070C0"/>
                </a:solidFill>
                <a:latin typeface="Arial" panose="020B0604020202020204" pitchFamily="34" charset="0"/>
              </a:rPr>
              <a:t>SWaP</a:t>
            </a:r>
            <a:r>
              <a:rPr lang="en-US" sz="1600" dirty="0">
                <a:solidFill>
                  <a:srgbClr val="0070C0"/>
                </a:solidFill>
                <a:latin typeface="Arial" panose="020B0604020202020204" pitchFamily="34" charset="0"/>
              </a:rPr>
              <a:t>-c</a:t>
            </a:r>
          </a:p>
        </p:txBody>
      </p:sp>
      <p:sp>
        <p:nvSpPr>
          <p:cNvPr id="98" name="TextBox 97"/>
          <p:cNvSpPr txBox="1"/>
          <p:nvPr/>
        </p:nvSpPr>
        <p:spPr>
          <a:xfrm>
            <a:off x="8423627" y="3614747"/>
            <a:ext cx="492443"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p>
        </p:txBody>
      </p:sp>
      <p:sp>
        <p:nvSpPr>
          <p:cNvPr id="99" name="TextBox 98"/>
          <p:cNvSpPr txBox="1"/>
          <p:nvPr/>
        </p:nvSpPr>
        <p:spPr>
          <a:xfrm>
            <a:off x="5453828" y="1214258"/>
            <a:ext cx="492443"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p>
        </p:txBody>
      </p:sp>
      <p:sp>
        <p:nvSpPr>
          <p:cNvPr id="100" name="TextBox 99"/>
          <p:cNvSpPr txBox="1"/>
          <p:nvPr/>
        </p:nvSpPr>
        <p:spPr>
          <a:xfrm>
            <a:off x="6001833" y="1159302"/>
            <a:ext cx="1521619"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40+</a:t>
            </a:r>
            <a:r>
              <a:rPr kumimoji="0" lang="en-US" sz="1600" b="0"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platforms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just PNT</a:t>
            </a:r>
            <a:endPar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101" name="TextBox 100"/>
          <p:cNvSpPr txBox="1"/>
          <p:nvPr/>
        </p:nvSpPr>
        <p:spPr>
          <a:xfrm>
            <a:off x="7910936" y="1136521"/>
            <a:ext cx="2004338"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600" dirty="0" smtClean="0">
                <a:solidFill>
                  <a:schemeClr val="tx2">
                    <a:lumMod val="60000"/>
                    <a:lumOff val="40000"/>
                  </a:schemeClr>
                </a:solidFill>
                <a:latin typeface="Arial" panose="020B0604020202020204" pitchFamily="34" charset="0"/>
              </a:rPr>
              <a:t>Agile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chemeClr val="tx2">
                    <a:lumMod val="60000"/>
                    <a:lumOff val="40000"/>
                  </a:schemeClr>
                </a:solidFill>
                <a:effectLst/>
                <a:uLnTx/>
                <a:uFillTx/>
                <a:latin typeface="Arial" panose="020B0604020202020204" pitchFamily="34" charset="0"/>
                <a:ea typeface="+mn-ea"/>
                <a:cs typeface="+mn-cs"/>
              </a:rPr>
              <a:t>Adaptable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chemeClr val="tx2">
                    <a:lumMod val="60000"/>
                    <a:lumOff val="40000"/>
                  </a:schemeClr>
                </a:solidFill>
                <a:effectLst/>
                <a:uLnTx/>
                <a:uFillTx/>
                <a:latin typeface="Arial" panose="020B0604020202020204" pitchFamily="34" charset="0"/>
                <a:ea typeface="+mn-ea"/>
                <a:cs typeface="+mn-cs"/>
              </a:rPr>
              <a:t>Interoperable </a:t>
            </a:r>
          </a:p>
        </p:txBody>
      </p:sp>
      <p:sp>
        <p:nvSpPr>
          <p:cNvPr id="59402" name="Right Brace 59401"/>
          <p:cNvSpPr/>
          <p:nvPr/>
        </p:nvSpPr>
        <p:spPr bwMode="auto">
          <a:xfrm>
            <a:off x="9891338" y="2139333"/>
            <a:ext cx="381794" cy="4109067"/>
          </a:xfrm>
          <a:prstGeom prst="rightBrace">
            <a:avLst>
              <a:gd name="adj1" fmla="val 8333"/>
              <a:gd name="adj2" fmla="val 78343"/>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03" name="TextBox 102"/>
          <p:cNvSpPr txBox="1"/>
          <p:nvPr/>
        </p:nvSpPr>
        <p:spPr>
          <a:xfrm>
            <a:off x="7980626" y="5430499"/>
            <a:ext cx="1978427" cy="95410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Weapons GRA</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400" dirty="0" smtClean="0">
                <a:solidFill>
                  <a:srgbClr val="000000"/>
                </a:solidFill>
                <a:latin typeface="Arial" panose="020B0604020202020204" pitchFamily="34" charset="0"/>
              </a:rPr>
              <a:t>Mission Planning GRA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NC3 GRA</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400" dirty="0" smtClean="0">
                <a:solidFill>
                  <a:srgbClr val="000000"/>
                </a:solidFill>
                <a:latin typeface="Arial" panose="020B0604020202020204" pitchFamily="34" charset="0"/>
              </a:rPr>
              <a:t>GBSD GRA…etc.</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59403" name="TextBox 59402"/>
          <p:cNvSpPr txBox="1"/>
          <p:nvPr/>
        </p:nvSpPr>
        <p:spPr>
          <a:xfrm>
            <a:off x="10331406" y="3138900"/>
            <a:ext cx="1403689" cy="3139321"/>
          </a:xfrm>
          <a:prstGeom prst="rect">
            <a:avLst/>
          </a:prstGeom>
          <a:noFill/>
        </p:spPr>
        <p:txBody>
          <a:bodyPr wrap="square" rtlCol="0">
            <a:spAutoFit/>
          </a:bodyPr>
          <a:lstStyle/>
          <a:p>
            <a:r>
              <a:rPr lang="en-US" dirty="0" smtClean="0"/>
              <a:t>Avoids engineering duplication of effort across platforms</a:t>
            </a:r>
          </a:p>
          <a:p>
            <a:endParaRPr lang="en-US" dirty="0"/>
          </a:p>
          <a:p>
            <a:r>
              <a:rPr lang="en-US" dirty="0" smtClean="0"/>
              <a:t>Speeds Delivery</a:t>
            </a:r>
          </a:p>
          <a:p>
            <a:endParaRPr lang="en-US" dirty="0"/>
          </a:p>
          <a:p>
            <a:r>
              <a:rPr lang="en-US" dirty="0" smtClean="0"/>
              <a:t>Saves $</a:t>
            </a:r>
            <a:r>
              <a:rPr lang="en-US" dirty="0" err="1" smtClean="0"/>
              <a:t>Bs</a:t>
            </a:r>
            <a:endParaRPr lang="en-US" dirty="0"/>
          </a:p>
        </p:txBody>
      </p:sp>
      <p:cxnSp>
        <p:nvCxnSpPr>
          <p:cNvPr id="104" name="Straight Arrow Connector 103"/>
          <p:cNvCxnSpPr/>
          <p:nvPr/>
        </p:nvCxnSpPr>
        <p:spPr bwMode="auto">
          <a:xfrm flipH="1" flipV="1">
            <a:off x="2955454" y="1710593"/>
            <a:ext cx="989295" cy="341833"/>
          </a:xfrm>
          <a:prstGeom prst="straightConnector1">
            <a:avLst/>
          </a:prstGeom>
          <a:solidFill>
            <a:srgbClr val="0C2D83"/>
          </a:solidFill>
          <a:ln w="12700" cap="flat" cmpd="sng" algn="ctr">
            <a:solidFill>
              <a:schemeClr val="tx1"/>
            </a:solidFill>
            <a:prstDash val="solid"/>
            <a:round/>
            <a:headEnd type="none" w="med" len="med"/>
            <a:tailEnd type="triangle"/>
          </a:ln>
          <a:effectLst/>
        </p:spPr>
      </p:cxnSp>
      <p:cxnSp>
        <p:nvCxnSpPr>
          <p:cNvPr id="105" name="Straight Arrow Connector 104"/>
          <p:cNvCxnSpPr/>
          <p:nvPr/>
        </p:nvCxnSpPr>
        <p:spPr bwMode="auto">
          <a:xfrm flipV="1">
            <a:off x="3926395" y="1625213"/>
            <a:ext cx="36709" cy="406724"/>
          </a:xfrm>
          <a:prstGeom prst="straightConnector1">
            <a:avLst/>
          </a:prstGeom>
          <a:solidFill>
            <a:srgbClr val="0C2D83"/>
          </a:solidFill>
          <a:ln w="12700" cap="flat" cmpd="sng" algn="ctr">
            <a:solidFill>
              <a:schemeClr val="tx1"/>
            </a:solidFill>
            <a:prstDash val="solid"/>
            <a:round/>
            <a:headEnd type="none" w="med" len="med"/>
            <a:tailEnd type="triangle"/>
          </a:ln>
          <a:effectLst/>
        </p:spPr>
      </p:cxnSp>
      <p:cxnSp>
        <p:nvCxnSpPr>
          <p:cNvPr id="106" name="Straight Arrow Connector 105"/>
          <p:cNvCxnSpPr/>
          <p:nvPr/>
        </p:nvCxnSpPr>
        <p:spPr bwMode="auto">
          <a:xfrm flipV="1">
            <a:off x="3899330" y="1669194"/>
            <a:ext cx="972536" cy="365071"/>
          </a:xfrm>
          <a:prstGeom prst="straightConnector1">
            <a:avLst/>
          </a:prstGeom>
          <a:solidFill>
            <a:srgbClr val="0C2D83"/>
          </a:solidFill>
          <a:ln w="12700" cap="flat" cmpd="sng" algn="ctr">
            <a:solidFill>
              <a:schemeClr val="tx1"/>
            </a:solidFill>
            <a:prstDash val="solid"/>
            <a:round/>
            <a:headEnd type="none" w="med" len="med"/>
            <a:tailEnd type="triangle"/>
          </a:ln>
          <a:effectLst/>
        </p:spPr>
      </p:cxnSp>
      <p:cxnSp>
        <p:nvCxnSpPr>
          <p:cNvPr id="59422" name="Straight Arrow Connector 59421"/>
          <p:cNvCxnSpPr/>
          <p:nvPr/>
        </p:nvCxnSpPr>
        <p:spPr bwMode="auto">
          <a:xfrm>
            <a:off x="6922117" y="5253500"/>
            <a:ext cx="548544" cy="1"/>
          </a:xfrm>
          <a:prstGeom prst="straightConnector1">
            <a:avLst/>
          </a:prstGeom>
          <a:solidFill>
            <a:srgbClr val="0C2D83"/>
          </a:solidFill>
          <a:ln w="12700" cap="flat" cmpd="sng" algn="ctr">
            <a:solidFill>
              <a:schemeClr val="tx1"/>
            </a:solidFill>
            <a:prstDash val="solid"/>
            <a:round/>
            <a:headEnd type="triangle"/>
            <a:tailEnd type="triangle"/>
          </a:ln>
          <a:effectLst/>
        </p:spPr>
      </p:cxnSp>
      <p:cxnSp>
        <p:nvCxnSpPr>
          <p:cNvPr id="124" name="Straight Arrow Connector 123"/>
          <p:cNvCxnSpPr/>
          <p:nvPr/>
        </p:nvCxnSpPr>
        <p:spPr bwMode="auto">
          <a:xfrm>
            <a:off x="8626526" y="5222276"/>
            <a:ext cx="548544" cy="1"/>
          </a:xfrm>
          <a:prstGeom prst="straightConnector1">
            <a:avLst/>
          </a:prstGeom>
          <a:solidFill>
            <a:srgbClr val="0C2D83"/>
          </a:solidFill>
          <a:ln w="12700" cap="flat" cmpd="sng" algn="ctr">
            <a:solidFill>
              <a:schemeClr val="tx1"/>
            </a:solidFill>
            <a:prstDash val="solid"/>
            <a:round/>
            <a:headEnd type="triangle"/>
            <a:tailEnd type="triangle"/>
          </a:ln>
          <a:effectLst/>
        </p:spPr>
      </p:cxnSp>
      <p:cxnSp>
        <p:nvCxnSpPr>
          <p:cNvPr id="42" name="Straight Arrow Connector 41"/>
          <p:cNvCxnSpPr/>
          <p:nvPr/>
        </p:nvCxnSpPr>
        <p:spPr bwMode="auto">
          <a:xfrm flipV="1">
            <a:off x="3100280" y="2985225"/>
            <a:ext cx="387561" cy="372988"/>
          </a:xfrm>
          <a:prstGeom prst="straightConnector1">
            <a:avLst/>
          </a:prstGeom>
          <a:solidFill>
            <a:srgbClr val="0C2D83"/>
          </a:solidFill>
          <a:ln w="12700" cap="flat" cmpd="sng" algn="ctr">
            <a:solidFill>
              <a:schemeClr val="tx1"/>
            </a:solidFill>
            <a:prstDash val="solid"/>
            <a:round/>
            <a:headEnd type="none" w="med" len="med"/>
            <a:tailEnd type="triangle"/>
          </a:ln>
          <a:effectLst/>
        </p:spPr>
      </p:cxnSp>
      <p:pic>
        <p:nvPicPr>
          <p:cNvPr id="44" name="Picture 43"/>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246245" y="1927820"/>
            <a:ext cx="1300535" cy="1209739"/>
          </a:xfrm>
          <a:prstGeom prst="rect">
            <a:avLst/>
          </a:prstGeom>
        </p:spPr>
      </p:pic>
      <p:pic>
        <p:nvPicPr>
          <p:cNvPr id="53" name="Picture 5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56530" y="1994472"/>
            <a:ext cx="637376" cy="695246"/>
          </a:xfrm>
          <a:prstGeom prst="rect">
            <a:avLst/>
          </a:prstGeom>
        </p:spPr>
      </p:pic>
      <p:pic>
        <p:nvPicPr>
          <p:cNvPr id="56" name="Picture 2" descr="http://www.opengroup.org/sites/default/files/face_logo_camo_final_final-small_0.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99839" y="2772227"/>
            <a:ext cx="695850" cy="33726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FEE6A354-1F09-4741-8743-E4221B3666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07934" y="2217689"/>
            <a:ext cx="776936" cy="498823"/>
          </a:xfrm>
          <a:prstGeom prst="rect">
            <a:avLst/>
          </a:prstGeom>
        </p:spPr>
      </p:pic>
    </p:spTree>
    <p:extLst>
      <p:ext uri="{BB962C8B-B14F-4D97-AF65-F5344CB8AC3E}">
        <p14:creationId xmlns:p14="http://schemas.microsoft.com/office/powerpoint/2010/main" val="2270746673"/>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p:cNvSpPr>
            <a:spLocks noGrp="1"/>
          </p:cNvSpPr>
          <p:nvPr/>
        </p:nvSpPr>
        <p:spPr>
          <a:xfrm>
            <a:off x="1062926" y="327890"/>
            <a:ext cx="10515600" cy="6375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0" i="0" kern="1200">
                <a:solidFill>
                  <a:srgbClr val="004B8D"/>
                </a:solidFill>
                <a:latin typeface="Arial" charset="0"/>
                <a:ea typeface="Arial" charset="0"/>
                <a:cs typeface="Arial" charset="0"/>
              </a:defRPr>
            </a:lvl1pPr>
          </a:lstStyle>
          <a:p>
            <a:pPr algn="r"/>
            <a:r>
              <a:rPr lang="en-US" b="1" dirty="0" smtClean="0"/>
              <a:t>Build the Digital Ecosystem Data Architecture</a:t>
            </a:r>
            <a:endParaRPr lang="en-US" b="1" dirty="0"/>
          </a:p>
        </p:txBody>
      </p:sp>
      <p:sp>
        <p:nvSpPr>
          <p:cNvPr id="7" name="TextBox 6"/>
          <p:cNvSpPr txBox="1"/>
          <p:nvPr/>
        </p:nvSpPr>
        <p:spPr>
          <a:xfrm>
            <a:off x="838199" y="5417886"/>
            <a:ext cx="10500181" cy="461665"/>
          </a:xfrm>
          <a:prstGeom prst="rect">
            <a:avLst/>
          </a:prstGeom>
          <a:noFill/>
        </p:spPr>
        <p:txBody>
          <a:bodyPr wrap="square" rtlCol="0">
            <a:spAutoFit/>
          </a:bodyPr>
          <a:lstStyle/>
          <a:p>
            <a:pPr algn="ctr"/>
            <a:r>
              <a:rPr lang="en-US" sz="2400" b="1" dirty="0" smtClean="0">
                <a:solidFill>
                  <a:schemeClr val="bg1"/>
                </a:solidFill>
              </a:rPr>
              <a:t>Establishing </a:t>
            </a:r>
            <a:r>
              <a:rPr lang="en-US" sz="2400" b="1" dirty="0">
                <a:solidFill>
                  <a:schemeClr val="bg1"/>
                </a:solidFill>
              </a:rPr>
              <a:t>the pipeline of the </a:t>
            </a:r>
            <a:r>
              <a:rPr lang="en-US" sz="2400" b="1" dirty="0" smtClean="0">
                <a:solidFill>
                  <a:schemeClr val="bg1"/>
                </a:solidFill>
              </a:rPr>
              <a:t>future!</a:t>
            </a:r>
            <a:endParaRPr lang="en-US" sz="2400" b="1" dirty="0">
              <a:solidFill>
                <a:schemeClr val="bg1"/>
              </a:solidFill>
            </a:endParaRPr>
          </a:p>
        </p:txBody>
      </p:sp>
      <p:graphicFrame>
        <p:nvGraphicFramePr>
          <p:cNvPr id="8" name="Content Placeholder 6"/>
          <p:cNvGraphicFramePr>
            <a:graphicFrameLocks noGrp="1"/>
          </p:cNvGraphicFramePr>
          <p:nvPr>
            <p:extLst/>
          </p:nvPr>
        </p:nvGraphicFramePr>
        <p:xfrm>
          <a:off x="745836" y="789190"/>
          <a:ext cx="10515600" cy="5797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745836" y="5613938"/>
            <a:ext cx="10500181" cy="461665"/>
          </a:xfrm>
          <a:prstGeom prst="rect">
            <a:avLst/>
          </a:prstGeom>
          <a:noFill/>
        </p:spPr>
        <p:txBody>
          <a:bodyPr wrap="square" rtlCol="0">
            <a:spAutoFit/>
          </a:bodyPr>
          <a:lstStyle/>
          <a:p>
            <a:pPr algn="ctr"/>
            <a:r>
              <a:rPr lang="en-US" sz="2400" b="1" dirty="0" smtClean="0">
                <a:solidFill>
                  <a:schemeClr val="bg1"/>
                </a:solidFill>
              </a:rPr>
              <a:t>Establish </a:t>
            </a:r>
            <a:r>
              <a:rPr lang="en-US" sz="2400" b="1" dirty="0">
                <a:solidFill>
                  <a:schemeClr val="bg1"/>
                </a:solidFill>
              </a:rPr>
              <a:t>the </a:t>
            </a:r>
            <a:r>
              <a:rPr lang="en-US" sz="2400" b="1" dirty="0" smtClean="0">
                <a:solidFill>
                  <a:schemeClr val="bg1"/>
                </a:solidFill>
              </a:rPr>
              <a:t>pipeline to the warfighter!</a:t>
            </a:r>
            <a:endParaRPr lang="en-US" sz="2400" b="1" dirty="0">
              <a:solidFill>
                <a:schemeClr val="bg1"/>
              </a:solidFill>
            </a:endParaRPr>
          </a:p>
        </p:txBody>
      </p:sp>
      <p:sp>
        <p:nvSpPr>
          <p:cNvPr id="2" name="TextBox 1"/>
          <p:cNvSpPr txBox="1"/>
          <p:nvPr/>
        </p:nvSpPr>
        <p:spPr>
          <a:xfrm>
            <a:off x="8030682" y="6464686"/>
            <a:ext cx="2392001" cy="307777"/>
          </a:xfrm>
          <a:prstGeom prst="rect">
            <a:avLst/>
          </a:prstGeom>
          <a:noFill/>
          <a:ln>
            <a:solidFill>
              <a:schemeClr val="tx1"/>
            </a:solidFill>
          </a:ln>
        </p:spPr>
        <p:txBody>
          <a:bodyPr wrap="none" rtlCol="0">
            <a:spAutoFit/>
          </a:bodyPr>
          <a:lstStyle/>
          <a:p>
            <a:r>
              <a:rPr lang="en-US" sz="1400" b="1" dirty="0" smtClean="0"/>
              <a:t>LOE 2 Specific Objectives</a:t>
            </a:r>
            <a:endParaRPr lang="en-US" sz="1400" b="1" dirty="0"/>
          </a:p>
        </p:txBody>
      </p:sp>
    </p:spTree>
    <p:extLst>
      <p:ext uri="{BB962C8B-B14F-4D97-AF65-F5344CB8AC3E}">
        <p14:creationId xmlns:p14="http://schemas.microsoft.com/office/powerpoint/2010/main" val="3049830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eme1">
  <a:themeElements>
    <a:clrScheme name="Custom 3">
      <a:dk1>
        <a:srgbClr val="000000"/>
      </a:dk1>
      <a:lt1>
        <a:srgbClr val="FFFFFF"/>
      </a:lt1>
      <a:dk2>
        <a:srgbClr val="005F9E"/>
      </a:dk2>
      <a:lt2>
        <a:srgbClr val="EEECE1"/>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CSAF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wrap="square"/>
      <a:lstStyle>
        <a:defPPr marL="285750" indent="-285750" algn="l">
          <a:spcBef>
            <a:spcPct val="40000"/>
          </a:spcBef>
          <a:buClr>
            <a:schemeClr val="tx1"/>
          </a:buClr>
          <a:buFont typeface="Wingdings" pitchFamily="2" charset="2"/>
          <a:buChar char="§"/>
          <a:defRPr sz="2000" b="1" dirty="0"/>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CSAF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AF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AF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AF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AF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AF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AF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gital Acquisition Strategy Final 03192020.pptx" id="{467D561B-1630-4DAE-8E68-074CF0629F4D}" vid="{1A42E9EB-7795-46D4-A568-0308D8620D35}"/>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MS non-FOUO">
  <a:themeElements>
    <a:clrScheme name="Custom 2">
      <a:dk1>
        <a:srgbClr val="000000"/>
      </a:dk1>
      <a:lt1>
        <a:srgbClr val="FFFFFF"/>
      </a:lt1>
      <a:dk2>
        <a:srgbClr val="000000"/>
      </a:dk2>
      <a:lt2>
        <a:srgbClr val="FFFFFF"/>
      </a:lt2>
      <a:accent1>
        <a:srgbClr val="D8D8D8"/>
      </a:accent1>
      <a:accent2>
        <a:srgbClr val="7F7F7F"/>
      </a:accent2>
      <a:accent3>
        <a:srgbClr val="FFFFFF"/>
      </a:accent3>
      <a:accent4>
        <a:srgbClr val="000000"/>
      </a:accent4>
      <a:accent5>
        <a:srgbClr val="AAE2CA"/>
      </a:accent5>
      <a:accent6>
        <a:srgbClr val="2D2DB9"/>
      </a:accent6>
      <a:hlink>
        <a:srgbClr val="CCCCFF"/>
      </a:hlink>
      <a:folHlink>
        <a:srgbClr val="B2B2B2"/>
      </a:folHlink>
    </a:clrScheme>
    <a:fontScheme name="adp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solidFill>
            <a:schemeClr val="accent4"/>
          </a:solidFill>
          <a:miter lim="800000"/>
          <a:headEnd/>
          <a:tailEnd/>
        </a:ln>
        <a:effectLst/>
      </a:spPr>
      <a:bodyPr wrap="none" lIns="91347" tIns="45675" rIns="91347" bIns="45675"/>
      <a:lstStyle>
        <a:defPPr defTabSz="913210" eaLnBrk="1" hangingPunct="1">
          <a:defRPr sz="1800" b="0" i="0" dirty="0">
            <a:solidFill>
              <a:srgbClr val="000000"/>
            </a:solidFill>
          </a:defRPr>
        </a:defPPr>
      </a:lstStyle>
    </a:spDef>
    <a:lnDef>
      <a:spPr bwMode="auto">
        <a:xfrm>
          <a:off x="0" y="0"/>
          <a:ext cx="1" cy="1"/>
        </a:xfrm>
        <a:custGeom>
          <a:avLst/>
          <a:gdLst/>
          <a:ahLst/>
          <a:cxnLst/>
          <a:rect l="0" t="0" r="0" b="0"/>
          <a:pathLst/>
        </a:custGeom>
        <a:noFill/>
        <a:ln w="9525" cap="flat" cmpd="sng" algn="ctr">
          <a:solidFill>
            <a:schemeClr val="fo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chemeClr val="bg1"/>
            </a:solidFill>
            <a:effectLst/>
            <a:latin typeface="Arial" charset="0"/>
          </a:defRPr>
        </a:defPPr>
      </a:lstStyle>
    </a:lnDef>
  </a:objectDefaults>
  <a:extraClrSchemeLst>
    <a:extraClrScheme>
      <a:clrScheme name="adp_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dp_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dp_whi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dp_whi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dp_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dp_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dp_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gital Acquisition Strategy Final 03192020.pptx" id="{467D561B-1630-4DAE-8E68-074CF0629F4D}" vid="{4EEC9255-B2D3-40C6-86B8-C8B80725D484}"/>
    </a:ext>
  </a:extLst>
</a:theme>
</file>

<file path=ppt/theme/theme3.xml><?xml version="1.0" encoding="utf-8"?>
<a:theme xmlns:a="http://schemas.openxmlformats.org/drawingml/2006/main" name="OMS FOUO">
  <a:themeElements>
    <a:clrScheme name="Custom 2">
      <a:dk1>
        <a:srgbClr val="000000"/>
      </a:dk1>
      <a:lt1>
        <a:srgbClr val="FFFFFF"/>
      </a:lt1>
      <a:dk2>
        <a:srgbClr val="000000"/>
      </a:dk2>
      <a:lt2>
        <a:srgbClr val="FFFFFF"/>
      </a:lt2>
      <a:accent1>
        <a:srgbClr val="D8D8D8"/>
      </a:accent1>
      <a:accent2>
        <a:srgbClr val="7F7F7F"/>
      </a:accent2>
      <a:accent3>
        <a:srgbClr val="FFFFFF"/>
      </a:accent3>
      <a:accent4>
        <a:srgbClr val="000000"/>
      </a:accent4>
      <a:accent5>
        <a:srgbClr val="AAE2CA"/>
      </a:accent5>
      <a:accent6>
        <a:srgbClr val="2D2DB9"/>
      </a:accent6>
      <a:hlink>
        <a:srgbClr val="CCCCFF"/>
      </a:hlink>
      <a:folHlink>
        <a:srgbClr val="B2B2B2"/>
      </a:folHlink>
    </a:clrScheme>
    <a:fontScheme name="adp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solidFill>
            <a:schemeClr val="accent4"/>
          </a:solidFill>
          <a:miter lim="800000"/>
          <a:headEnd/>
          <a:tailEnd/>
        </a:ln>
        <a:effectLst/>
      </a:spPr>
      <a:bodyPr wrap="none" lIns="91347" tIns="45675" rIns="91347" bIns="45675"/>
      <a:lstStyle>
        <a:defPPr defTabSz="913210" eaLnBrk="1" hangingPunct="1">
          <a:defRPr sz="1800" b="0" i="0" dirty="0">
            <a:solidFill>
              <a:srgbClr val="000000"/>
            </a:solidFill>
          </a:defRPr>
        </a:defPPr>
      </a:lstStyle>
    </a:spDef>
    <a:lnDef>
      <a:spPr bwMode="auto">
        <a:xfrm>
          <a:off x="0" y="0"/>
          <a:ext cx="1" cy="1"/>
        </a:xfrm>
        <a:custGeom>
          <a:avLst/>
          <a:gdLst/>
          <a:ahLst/>
          <a:cxnLst/>
          <a:rect l="0" t="0" r="0" b="0"/>
          <a:pathLst/>
        </a:custGeom>
        <a:noFill/>
        <a:ln w="9525" cap="flat" cmpd="sng" algn="ctr">
          <a:solidFill>
            <a:schemeClr val="fo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chemeClr val="bg1"/>
            </a:solidFill>
            <a:effectLst/>
            <a:latin typeface="Arial" charset="0"/>
          </a:defRPr>
        </a:defPPr>
      </a:lstStyle>
    </a:lnDef>
  </a:objectDefaults>
  <a:extraClrSchemeLst>
    <a:extraClrScheme>
      <a:clrScheme name="adp_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dp_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dp_whi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dp_whi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dp_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dp_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dp_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gital Acquisition Strategy Final 03192020.pptx" id="{467D561B-1630-4DAE-8E68-074CF0629F4D}" vid="{8A9C90EC-4DF2-4B3D-880F-36345FF318B5}"/>
    </a:ext>
  </a:extLst>
</a:theme>
</file>

<file path=ppt/theme/theme4.xml><?xml version="1.0" encoding="utf-8"?>
<a:theme xmlns:a="http://schemas.openxmlformats.org/drawingml/2006/main" name="1_OMS FOUO">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p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solidFill>
            <a:schemeClr val="accent4"/>
          </a:solidFill>
          <a:miter lim="800000"/>
          <a:headEnd/>
          <a:tailEnd/>
        </a:ln>
        <a:effectLst/>
      </a:spPr>
      <a:bodyPr wrap="none" lIns="91347" tIns="45675" rIns="91347" bIns="45675"/>
      <a:lstStyle>
        <a:defPPr defTabSz="913210" eaLnBrk="1" hangingPunct="1">
          <a:defRPr sz="1800" b="0" i="0" dirty="0">
            <a:solidFill>
              <a:srgbClr val="000000"/>
            </a:solidFill>
          </a:defRPr>
        </a:defPPr>
      </a:lstStyle>
    </a:spDef>
    <a:lnDef>
      <a:spPr bwMode="auto">
        <a:xfrm>
          <a:off x="0" y="0"/>
          <a:ext cx="1" cy="1"/>
        </a:xfrm>
        <a:custGeom>
          <a:avLst/>
          <a:gdLst/>
          <a:ahLst/>
          <a:cxnLst/>
          <a:rect l="0" t="0" r="0" b="0"/>
          <a:pathLst/>
        </a:custGeom>
        <a:noFill/>
        <a:ln w="9525" cap="flat" cmpd="sng" algn="ctr">
          <a:solidFill>
            <a:schemeClr val="fo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chemeClr val="bg1"/>
            </a:solidFill>
            <a:effectLst/>
            <a:latin typeface="Arial" charset="0"/>
          </a:defRPr>
        </a:defPPr>
      </a:lstStyle>
    </a:lnDef>
  </a:objectDefaults>
  <a:extraClrSchemeLst>
    <a:extraClrScheme>
      <a:clrScheme name="adp_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dp_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dp_whi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dp_whi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dp_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dp_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dp_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gital Acquisition Strategy Final 03192020.pptx" id="{467D561B-1630-4DAE-8E68-074CF0629F4D}" vid="{48D62BFD-6DE6-4692-9E98-8DF5AD4F8D2F}"/>
    </a:ext>
  </a:extLst>
</a:theme>
</file>

<file path=ppt/theme/theme5.xml><?xml version="1.0" encoding="utf-8"?>
<a:theme xmlns:a="http://schemas.openxmlformats.org/drawingml/2006/main" name="2_OMS FOUO">
  <a:themeElements>
    <a:clrScheme name="adp_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dp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solidFill>
            <a:schemeClr val="accent4"/>
          </a:solidFill>
          <a:miter lim="800000"/>
          <a:headEnd/>
          <a:tailEnd/>
        </a:ln>
        <a:effectLst/>
      </a:spPr>
      <a:bodyPr wrap="none" lIns="91347" tIns="45675" rIns="91347" bIns="45675"/>
      <a:lstStyle>
        <a:defPPr defTabSz="913210" eaLnBrk="1" hangingPunct="1">
          <a:defRPr sz="1800" b="0" i="0" dirty="0">
            <a:solidFill>
              <a:srgbClr val="000000"/>
            </a:solidFill>
          </a:defRPr>
        </a:defPPr>
      </a:lstStyle>
    </a:spDef>
    <a:lnDef>
      <a:spPr bwMode="auto">
        <a:xfrm>
          <a:off x="0" y="0"/>
          <a:ext cx="1" cy="1"/>
        </a:xfrm>
        <a:custGeom>
          <a:avLst/>
          <a:gdLst/>
          <a:ahLst/>
          <a:cxnLst/>
          <a:rect l="0" t="0" r="0" b="0"/>
          <a:pathLst/>
        </a:custGeom>
        <a:noFill/>
        <a:ln w="9525" cap="flat" cmpd="sng" algn="ctr">
          <a:solidFill>
            <a:schemeClr val="fo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chemeClr val="bg1"/>
            </a:solidFill>
            <a:effectLst/>
            <a:latin typeface="Arial" charset="0"/>
          </a:defRPr>
        </a:defPPr>
      </a:lstStyle>
    </a:lnDef>
  </a:objectDefaults>
  <a:extraClrSchemeLst>
    <a:extraClrScheme>
      <a:clrScheme name="adp_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dp_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dp_whi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dp_whi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dp_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dp_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dp_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gital Acquisition Strategy Final 03192020.pptx" id="{467D561B-1630-4DAE-8E68-074CF0629F4D}" vid="{08D914C9-B8C2-476C-8834-04545029DC4C}"/>
    </a:ext>
  </a:extLst>
</a:theme>
</file>

<file path=ppt/theme/theme6.xml><?xml version="1.0" encoding="utf-8"?>
<a:theme xmlns:a="http://schemas.openxmlformats.org/drawingml/2006/main" name="3_OMS FOUO">
  <a:themeElements>
    <a:clrScheme name="adp_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dp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9525">
          <a:solidFill>
            <a:schemeClr val="accent4"/>
          </a:solidFill>
          <a:miter lim="800000"/>
          <a:headEnd/>
          <a:tailEnd/>
        </a:ln>
        <a:effectLst/>
      </a:spPr>
      <a:bodyPr wrap="square" lIns="91347" tIns="45675" rIns="91347" bIns="45675" rtlCol="0" anchor="ctr">
        <a:spAutoFit/>
      </a:bodyPr>
      <a:lstStyle>
        <a:defPPr algn="ctr" defTabSz="913210" eaLnBrk="1" hangingPunct="1">
          <a:defRPr sz="1800" b="0" i="0" dirty="0" smtClean="0">
            <a:solidFill>
              <a:srgbClr val="000000"/>
            </a:solidFill>
          </a:defRPr>
        </a:defPPr>
      </a:lstStyle>
    </a:spDef>
    <a:lnDef>
      <a:spPr bwMode="auto">
        <a:xfrm>
          <a:off x="0" y="0"/>
          <a:ext cx="1" cy="1"/>
        </a:xfrm>
        <a:custGeom>
          <a:avLst/>
          <a:gdLst/>
          <a:ahLst/>
          <a:cxnLst/>
          <a:rect l="0" t="0" r="0" b="0"/>
          <a:pathLst/>
        </a:custGeom>
        <a:noFill/>
        <a:ln w="9525" cap="flat" cmpd="sng" algn="ctr">
          <a:solidFill>
            <a:schemeClr val="fo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chemeClr val="bg1"/>
            </a:solidFill>
            <a:effectLst/>
            <a:latin typeface="Arial" charset="0"/>
          </a:defRPr>
        </a:defPPr>
      </a:lstStyle>
    </a:lnDef>
  </a:objectDefaults>
  <a:extraClrSchemeLst>
    <a:extraClrScheme>
      <a:clrScheme name="adp_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dp_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dp_whi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dp_whi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dp_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dp_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dp_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gital Acquisition Strategy Final 03192020.pptx" id="{467D561B-1630-4DAE-8E68-074CF0629F4D}" vid="{64EDD48E-AA32-448D-BA01-A336D4B1EF55}"/>
    </a:ext>
  </a:extLst>
</a:theme>
</file>

<file path=ppt/theme/theme7.xml><?xml version="1.0" encoding="utf-8"?>
<a:theme xmlns:a="http://schemas.openxmlformats.org/drawingml/2006/main" name="4_OMS FOUO">
  <a:themeElements>
    <a:clrScheme name="adp_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dp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solidFill>
            <a:schemeClr val="accent4"/>
          </a:solidFill>
          <a:miter lim="800000"/>
          <a:headEnd/>
          <a:tailEnd/>
        </a:ln>
        <a:effectLst/>
      </a:spPr>
      <a:bodyPr wrap="none" lIns="91347" tIns="45675" rIns="91347" bIns="45675"/>
      <a:lstStyle>
        <a:defPPr defTabSz="913210" eaLnBrk="1" hangingPunct="1">
          <a:defRPr sz="1800" b="0" i="0" dirty="0">
            <a:solidFill>
              <a:srgbClr val="000000"/>
            </a:solidFill>
          </a:defRPr>
        </a:defPPr>
      </a:lstStyle>
    </a:spDef>
    <a:lnDef>
      <a:spPr bwMode="auto">
        <a:xfrm>
          <a:off x="0" y="0"/>
          <a:ext cx="1" cy="1"/>
        </a:xfrm>
        <a:custGeom>
          <a:avLst/>
          <a:gdLst/>
          <a:ahLst/>
          <a:cxnLst/>
          <a:rect l="0" t="0" r="0" b="0"/>
          <a:pathLst/>
        </a:custGeom>
        <a:noFill/>
        <a:ln w="9525" cap="flat" cmpd="sng" algn="ctr">
          <a:solidFill>
            <a:schemeClr val="fo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chemeClr val="bg1"/>
            </a:solidFill>
            <a:effectLst/>
            <a:latin typeface="Arial" charset="0"/>
          </a:defRPr>
        </a:defPPr>
      </a:lstStyle>
    </a:lnDef>
  </a:objectDefaults>
  <a:extraClrSchemeLst>
    <a:extraClrScheme>
      <a:clrScheme name="adp_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dp_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dp_whi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dp_whi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dp_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dp_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dp_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gital Acquisition Strategy Final 03192020.pptx" id="{467D561B-1630-4DAE-8E68-074CF0629F4D}" vid="{39E7C4BB-C2D8-4014-B4C5-52335B20A8B8}"/>
    </a:ext>
  </a:extLst>
</a:theme>
</file>

<file path=ppt/theme/theme8.xml><?xml version="1.0" encoding="utf-8"?>
<a:theme xmlns:a="http://schemas.openxmlformats.org/drawingml/2006/main" name="1_OMS non-FOUO">
  <a:themeElements>
    <a:clrScheme name="Custom 2">
      <a:dk1>
        <a:srgbClr val="000000"/>
      </a:dk1>
      <a:lt1>
        <a:srgbClr val="FFFFFF"/>
      </a:lt1>
      <a:dk2>
        <a:srgbClr val="000000"/>
      </a:dk2>
      <a:lt2>
        <a:srgbClr val="FFFFFF"/>
      </a:lt2>
      <a:accent1>
        <a:srgbClr val="D8D8D8"/>
      </a:accent1>
      <a:accent2>
        <a:srgbClr val="7F7F7F"/>
      </a:accent2>
      <a:accent3>
        <a:srgbClr val="FFFFFF"/>
      </a:accent3>
      <a:accent4>
        <a:srgbClr val="000000"/>
      </a:accent4>
      <a:accent5>
        <a:srgbClr val="AAE2CA"/>
      </a:accent5>
      <a:accent6>
        <a:srgbClr val="2D2DB9"/>
      </a:accent6>
      <a:hlink>
        <a:srgbClr val="CCCCFF"/>
      </a:hlink>
      <a:folHlink>
        <a:srgbClr val="B2B2B2"/>
      </a:folHlink>
    </a:clrScheme>
    <a:fontScheme name="adp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solidFill>
            <a:schemeClr val="accent4"/>
          </a:solidFill>
          <a:miter lim="800000"/>
          <a:headEnd/>
          <a:tailEnd/>
        </a:ln>
        <a:effectLst/>
      </a:spPr>
      <a:bodyPr wrap="none" lIns="91347" tIns="45675" rIns="91347" bIns="45675"/>
      <a:lstStyle>
        <a:defPPr defTabSz="913210" eaLnBrk="1" hangingPunct="1">
          <a:defRPr sz="1800" b="0" i="0" dirty="0">
            <a:solidFill>
              <a:srgbClr val="000000"/>
            </a:solidFill>
          </a:defRPr>
        </a:defPPr>
      </a:lstStyle>
    </a:spDef>
    <a:lnDef>
      <a:spPr bwMode="auto">
        <a:xfrm>
          <a:off x="0" y="0"/>
          <a:ext cx="1" cy="1"/>
        </a:xfrm>
        <a:custGeom>
          <a:avLst/>
          <a:gdLst/>
          <a:ahLst/>
          <a:cxnLst/>
          <a:rect l="0" t="0" r="0" b="0"/>
          <a:pathLst/>
        </a:custGeom>
        <a:noFill/>
        <a:ln w="9525" cap="flat" cmpd="sng" algn="ctr">
          <a:solidFill>
            <a:schemeClr val="fo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chemeClr val="bg1"/>
            </a:solidFill>
            <a:effectLst/>
            <a:latin typeface="Arial" charset="0"/>
          </a:defRPr>
        </a:defPPr>
      </a:lstStyle>
    </a:lnDef>
  </a:objectDefaults>
  <a:extraClrSchemeLst>
    <a:extraClrScheme>
      <a:clrScheme name="adp_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dp_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dp_whi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dp_whi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dp_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dp_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dp_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gital Acquisition Strategy Final 03192020.pptx" id="{467D561B-1630-4DAE-8E68-074CF0629F4D}" vid="{4001C3A8-DB26-4733-8C09-B513C99A6864}"/>
    </a:ext>
  </a:extLst>
</a:theme>
</file>

<file path=ppt/theme/theme9.xml><?xml version="1.0" encoding="utf-8"?>
<a:theme xmlns:a="http://schemas.openxmlformats.org/drawingml/2006/main" name="1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C48A6C10A8A4AA7EBCD6DAB7646DE" ma:contentTypeVersion="11" ma:contentTypeDescription="Create a new document." ma:contentTypeScope="" ma:versionID="d533f1244a440b2e9a2f1fb9feeaf697">
  <xsd:schema xmlns:xsd="http://www.w3.org/2001/XMLSchema" xmlns:xs="http://www.w3.org/2001/XMLSchema" xmlns:p="http://schemas.microsoft.com/office/2006/metadata/properties" xmlns:ns2="369d695a-488e-412e-bc31-34c3a0f01d4c" xmlns:ns3="74fea592-bd5a-4ed6-a615-caab1ed74c84" targetNamespace="http://schemas.microsoft.com/office/2006/metadata/properties" ma:root="true" ma:fieldsID="f554ba72c9db7655fff1044b272b169f" ns2:_="" ns3:_="">
    <xsd:import namespace="369d695a-488e-412e-bc31-34c3a0f01d4c"/>
    <xsd:import namespace="74fea592-bd5a-4ed6-a615-caab1ed74c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9d695a-488e-412e-bc31-34c3a0f01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fea592-bd5a-4ed6-a615-caab1ed74c8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F3E63F-F439-406D-B9E1-485E4F09F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9d695a-488e-412e-bc31-34c3a0f01d4c"/>
    <ds:schemaRef ds:uri="74fea592-bd5a-4ed6-a615-caab1ed74c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0A8E79-746E-4DF6-8580-28AD7800B00F}">
  <ds:schemaRefs>
    <ds:schemaRef ds:uri="http://schemas.microsoft.com/sharepoint/v3/contenttype/forms"/>
  </ds:schemaRefs>
</ds:datastoreItem>
</file>

<file path=customXml/itemProps3.xml><?xml version="1.0" encoding="utf-8"?>
<ds:datastoreItem xmlns:ds="http://schemas.openxmlformats.org/officeDocument/2006/customXml" ds:itemID="{4F2E8C03-8739-4342-ACBD-F6B72306E95E}">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369d695a-488e-412e-bc31-34c3a0f01d4c"/>
    <ds:schemaRef ds:uri="http://purl.org/dc/elements/1.1/"/>
    <ds:schemaRef ds:uri="74fea592-bd5a-4ed6-a615-caab1ed74c8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AFTemplate</Template>
  <TotalTime>4206</TotalTime>
  <Words>1166</Words>
  <Application>Microsoft Office PowerPoint</Application>
  <PresentationFormat>Widescreen</PresentationFormat>
  <Paragraphs>284</Paragraphs>
  <Slides>11</Slides>
  <Notes>2</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11</vt:i4>
      </vt:variant>
    </vt:vector>
  </HeadingPairs>
  <TitlesOfParts>
    <vt:vector size="30" baseType="lpstr">
      <vt:lpstr>Arial</vt:lpstr>
      <vt:lpstr>Calibri</vt:lpstr>
      <vt:lpstr>Century Schoolbook</vt:lpstr>
      <vt:lpstr>Courier New</vt:lpstr>
      <vt:lpstr>Helvetica Light</vt:lpstr>
      <vt:lpstr>Symbol</vt:lpstr>
      <vt:lpstr>Tahoma</vt:lpstr>
      <vt:lpstr>Times New Roman</vt:lpstr>
      <vt:lpstr>Verdana</vt:lpstr>
      <vt:lpstr>Wingdings</vt:lpstr>
      <vt:lpstr>1_Theme1</vt:lpstr>
      <vt:lpstr>OMS non-FOUO</vt:lpstr>
      <vt:lpstr>OMS FOUO</vt:lpstr>
      <vt:lpstr>1_OMS FOUO</vt:lpstr>
      <vt:lpstr>2_OMS FOUO</vt:lpstr>
      <vt:lpstr>3_OMS FOUO</vt:lpstr>
      <vt:lpstr>4_OMS FOUO</vt:lpstr>
      <vt:lpstr>1_OMS non-FOUO</vt:lpstr>
      <vt:lpstr>1_USAF(Unclas)</vt:lpstr>
      <vt:lpstr>AFMC Digital Campaign Transitioning to a Modern Ecosystem   </vt:lpstr>
      <vt:lpstr>Digital Campaign Vision</vt:lpstr>
      <vt:lpstr>Lines of Effort Goals</vt:lpstr>
      <vt:lpstr>PowerPoint Presentation</vt:lpstr>
      <vt:lpstr>Integrated Digital Ecosystem and Processes</vt:lpstr>
      <vt:lpstr>Develop Library of GRAs Modeled in Systems Engineering Tools</vt:lpstr>
      <vt:lpstr>PowerPoint Presentation</vt:lpstr>
      <vt:lpstr>Government Reference Architecture (GRA) Example</vt:lpstr>
      <vt:lpstr>PowerPoint Presentation</vt:lpstr>
      <vt:lpstr>Digital Campaign Points of Contact</vt:lpstr>
      <vt:lpstr>Digital Campaign Points of Contact</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LOE #0 Integrated Environment – IT Infrastructure – summary</dc:title>
  <dc:creator>KUTTER, RICHARD E SL-00 USAF AFMC AFLCMC/EN-EZ</dc:creator>
  <cp:keywords/>
  <cp:lastModifiedBy>GARRETT, CHRISTOPHER A NH-04 USAF AFMC AFLCMC/EZAC</cp:lastModifiedBy>
  <cp:revision>150</cp:revision>
  <cp:lastPrinted>2020-02-24T14:47:39Z</cp:lastPrinted>
  <dcterms:created xsi:type="dcterms:W3CDTF">2020-05-13T14:47:49Z</dcterms:created>
  <dcterms:modified xsi:type="dcterms:W3CDTF">2020-10-18T22:57:20Z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0x0101003B8C48A6C10A8A4AA7EBCD6DAB7646DE</vt:lpwstr>
  </property>
  <property fmtid="{D5CDD505-2E9C-101B-9397-08002B2CF9AE}" pid="3" name="LM SIP Document Sensitivity">
    <vt:lpwstr/>
  </property>
  <property fmtid="{D5CDD505-2E9C-101B-9397-08002B2CF9AE}" pid="4" name="Document Author">
    <vt:lpwstr>LFWC\ursorg</vt:lpwstr>
  </property>
  <property fmtid="{D5CDD505-2E9C-101B-9397-08002B2CF9AE}" pid="5" name="Document Sensitivity">
    <vt:lpwstr>1</vt:lpwstr>
  </property>
  <property fmtid="{D5CDD505-2E9C-101B-9397-08002B2CF9AE}" pid="6" name="ThirdParty">
    <vt:lpwstr/>
  </property>
  <property fmtid="{D5CDD505-2E9C-101B-9397-08002B2CF9AE}" pid="7" name="OCI Restriction">
    <vt:bool>false</vt:bool>
  </property>
  <property fmtid="{D5CDD505-2E9C-101B-9397-08002B2CF9AE}" pid="8" name="OCI Additional Info">
    <vt:lpwstr/>
  </property>
  <property fmtid="{D5CDD505-2E9C-101B-9397-08002B2CF9AE}" pid="9" name="Allow Header Overwrite">
    <vt:bool>false</vt:bool>
  </property>
  <property fmtid="{D5CDD505-2E9C-101B-9397-08002B2CF9AE}" pid="10" name="Allow Footer Overwrite">
    <vt:bool>false</vt:bool>
  </property>
  <property fmtid="{D5CDD505-2E9C-101B-9397-08002B2CF9AE}" pid="11" name="Multiple Selected">
    <vt:lpwstr>-1</vt:lpwstr>
  </property>
  <property fmtid="{D5CDD505-2E9C-101B-9397-08002B2CF9AE}" pid="12" name="SIPLongWording">
    <vt:lpwstr/>
  </property>
  <property fmtid="{D5CDD505-2E9C-101B-9397-08002B2CF9AE}" pid="13" name="checkedProgramsCount">
    <vt:i4>0</vt:i4>
  </property>
  <property fmtid="{D5CDD505-2E9C-101B-9397-08002B2CF9AE}" pid="14" name="ExpCountry">
    <vt:lpwstr/>
  </property>
</Properties>
</file>